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83673" y="2404534"/>
            <a:ext cx="8290330" cy="1646302"/>
          </a:xfrm>
        </p:spPr>
        <p:txBody>
          <a:bodyPr/>
          <a:lstStyle/>
          <a:p>
            <a:r>
              <a:rPr lang="fr-FR" dirty="0" err="1" smtClean="0"/>
              <a:t>Gbay</a:t>
            </a:r>
            <a:r>
              <a:rPr lang="fr-FR" dirty="0" smtClean="0"/>
              <a:t> Web API Server REST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Thomas Pain-</a:t>
            </a:r>
            <a:r>
              <a:rPr lang="fr-FR" dirty="0" err="1" smtClean="0"/>
              <a:t>Surget</a:t>
            </a:r>
            <a:endParaRPr lang="fr-FR" dirty="0" smtClean="0"/>
          </a:p>
          <a:p>
            <a:r>
              <a:rPr lang="fr-FR" dirty="0" smtClean="0"/>
              <a:t>Hoang-Nam Nguyen</a:t>
            </a:r>
          </a:p>
          <a:p>
            <a:r>
              <a:rPr lang="fr-FR" dirty="0" smtClean="0"/>
              <a:t>Bérangère La Touche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Enchère</a:t>
            </a:r>
          </a:p>
          <a:p>
            <a:pPr lvl="1"/>
            <a:r>
              <a:rPr lang="fr-FR" dirty="0" smtClean="0"/>
              <a:t>Création d’une enchère</a:t>
            </a:r>
          </a:p>
          <a:p>
            <a:pPr lvl="1"/>
            <a:r>
              <a:rPr lang="fr-FR" dirty="0" smtClean="0"/>
              <a:t>Mise à jour d’une enchère</a:t>
            </a:r>
          </a:p>
          <a:p>
            <a:pPr lvl="1"/>
            <a:r>
              <a:rPr lang="fr-FR" dirty="0" smtClean="0"/>
              <a:t>Suppression d’une enchère</a:t>
            </a:r>
          </a:p>
          <a:p>
            <a:pPr lvl="1"/>
            <a:r>
              <a:rPr lang="fr-FR" dirty="0" smtClean="0"/>
              <a:t>Récupération de la liste des enchères</a:t>
            </a:r>
          </a:p>
          <a:p>
            <a:pPr lvl="1"/>
            <a:r>
              <a:rPr lang="fr-FR" dirty="0" smtClean="0"/>
              <a:t>Récupération d’une enchère avec son identifiant</a:t>
            </a:r>
          </a:p>
          <a:p>
            <a:pPr lvl="1"/>
            <a:r>
              <a:rPr lang="fr-FR" dirty="0" smtClean="0"/>
              <a:t>Mise à jour du prix d’une enchère</a:t>
            </a:r>
          </a:p>
          <a:p>
            <a:pPr lvl="1"/>
            <a:r>
              <a:rPr lang="fr-FR" dirty="0" smtClean="0"/>
              <a:t>Vérification de la validité d’une enchère selon la date de fin et la date courante</a:t>
            </a:r>
          </a:p>
          <a:p>
            <a:pPr lvl="1"/>
            <a:r>
              <a:rPr lang="fr-FR" dirty="0" smtClean="0"/>
              <a:t>Récupération de la liste des enchères par vendeur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245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Authentification</a:t>
            </a:r>
          </a:p>
          <a:p>
            <a:pPr lvl="1"/>
            <a:r>
              <a:rPr lang="fr-FR" dirty="0" smtClean="0"/>
              <a:t>Connexion</a:t>
            </a:r>
          </a:p>
          <a:p>
            <a:pPr lvl="1"/>
            <a:r>
              <a:rPr lang="fr-FR" dirty="0" smtClean="0"/>
              <a:t>Déconnexion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024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468344"/>
            <a:ext cx="8596668" cy="1320800"/>
          </a:xfrm>
        </p:spPr>
        <p:txBody>
          <a:bodyPr/>
          <a:lstStyle/>
          <a:p>
            <a:r>
              <a:rPr lang="fr-FR" dirty="0" smtClean="0"/>
              <a:t>Exemples </a:t>
            </a:r>
            <a:r>
              <a:rPr lang="fr-FR" dirty="0" smtClean="0"/>
              <a:t>de tests (</a:t>
            </a:r>
            <a:r>
              <a:rPr lang="fr-FR" dirty="0" err="1" smtClean="0"/>
              <a:t>Postman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168400"/>
            <a:ext cx="8596668" cy="4872963"/>
          </a:xfrm>
        </p:spPr>
        <p:txBody>
          <a:bodyPr/>
          <a:lstStyle/>
          <a:p>
            <a:r>
              <a:rPr lang="fr-FR" dirty="0" smtClean="0"/>
              <a:t>Ajout d’un utilisateur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10" y="1616079"/>
            <a:ext cx="7681679" cy="474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867"/>
          </a:xfrm>
        </p:spPr>
        <p:txBody>
          <a:bodyPr/>
          <a:lstStyle/>
          <a:p>
            <a:r>
              <a:rPr lang="fr-FR" dirty="0" smtClean="0"/>
              <a:t>Exemples </a:t>
            </a:r>
            <a:r>
              <a:rPr lang="fr-FR" dirty="0" smtClean="0"/>
              <a:t>de tests (</a:t>
            </a:r>
            <a:r>
              <a:rPr lang="fr-FR" dirty="0" err="1" smtClean="0"/>
              <a:t>Postman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05467"/>
            <a:ext cx="8596668" cy="4635895"/>
          </a:xfrm>
        </p:spPr>
        <p:txBody>
          <a:bodyPr/>
          <a:lstStyle/>
          <a:p>
            <a:r>
              <a:rPr lang="fr-FR" dirty="0" smtClean="0"/>
              <a:t>Ajout </a:t>
            </a:r>
            <a:r>
              <a:rPr lang="fr-FR" dirty="0" smtClean="0"/>
              <a:t>d’un produit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02" y="1796133"/>
            <a:ext cx="7708900" cy="47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</a:t>
            </a:r>
            <a:r>
              <a:rPr lang="fr-FR" dirty="0" smtClean="0"/>
              <a:t>de test (</a:t>
            </a:r>
            <a:r>
              <a:rPr lang="fr-FR" dirty="0" err="1" smtClean="0"/>
              <a:t>Postman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4669763"/>
          </a:xfrm>
        </p:spPr>
        <p:txBody>
          <a:bodyPr/>
          <a:lstStyle/>
          <a:p>
            <a:r>
              <a:rPr lang="fr-FR" smtClean="0"/>
              <a:t>Liste des vendeurs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90" y="1778022"/>
            <a:ext cx="7979833" cy="482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9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92546"/>
            <a:ext cx="8596668" cy="1320800"/>
          </a:xfrm>
        </p:spPr>
        <p:txBody>
          <a:bodyPr/>
          <a:lstStyle/>
          <a:p>
            <a:r>
              <a:rPr lang="fr-FR" dirty="0" smtClean="0"/>
              <a:t>Exemples </a:t>
            </a:r>
            <a:r>
              <a:rPr lang="fr-FR" dirty="0" smtClean="0"/>
              <a:t>de tests (</a:t>
            </a:r>
            <a:r>
              <a:rPr lang="fr-FR" dirty="0" err="1" smtClean="0"/>
              <a:t>Postman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242291"/>
            <a:ext cx="8596668" cy="4545071"/>
          </a:xfrm>
        </p:spPr>
        <p:txBody>
          <a:bodyPr/>
          <a:lstStyle/>
          <a:p>
            <a:r>
              <a:rPr lang="fr-FR" dirty="0" smtClean="0"/>
              <a:t>Création d’une commande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21" y="1768763"/>
            <a:ext cx="8099481" cy="4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514109"/>
          </a:xfrm>
        </p:spPr>
        <p:txBody>
          <a:bodyPr>
            <a:normAutofit/>
          </a:bodyPr>
          <a:lstStyle/>
          <a:p>
            <a:r>
              <a:rPr lang="fr-FR" dirty="0" smtClean="0"/>
              <a:t>						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							</a:t>
            </a:r>
            <a:r>
              <a:rPr lang="fr-FR" sz="6600" dirty="0" smtClean="0"/>
              <a:t>FIN</a:t>
            </a:r>
            <a:br>
              <a:rPr lang="fr-FR" sz="6600" dirty="0" smtClean="0"/>
            </a:br>
            <a:r>
              <a:rPr lang="fr-FR" sz="6600" dirty="0"/>
              <a:t>	</a:t>
            </a:r>
            <a:r>
              <a:rPr lang="fr-FR" sz="6600" dirty="0" smtClean="0"/>
              <a:t>		</a:t>
            </a:r>
            <a:r>
              <a:rPr lang="fr-FR" sz="4000" dirty="0" smtClean="0"/>
              <a:t>Avez-vous des questions ?</a:t>
            </a:r>
            <a:r>
              <a:rPr lang="fr-FR" sz="6600" dirty="0" smtClean="0"/>
              <a:t/>
            </a:r>
            <a:br>
              <a:rPr lang="fr-FR" sz="6600" dirty="0" smtClean="0"/>
            </a:br>
            <a:r>
              <a:rPr lang="fr-FR" sz="6600" dirty="0"/>
              <a:t/>
            </a:r>
            <a:br>
              <a:rPr lang="fr-FR" sz="66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67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</a:p>
          <a:p>
            <a:endParaRPr lang="fr-FR" dirty="0"/>
          </a:p>
          <a:p>
            <a:r>
              <a:rPr lang="fr-FR" dirty="0" smtClean="0"/>
              <a:t>Modèle Conceptuel de Données</a:t>
            </a:r>
          </a:p>
          <a:p>
            <a:endParaRPr lang="fr-FR" dirty="0" smtClean="0"/>
          </a:p>
          <a:p>
            <a:r>
              <a:rPr lang="fr-FR" dirty="0" smtClean="0"/>
              <a:t>Présentation de l’API</a:t>
            </a:r>
          </a:p>
          <a:p>
            <a:endParaRPr lang="fr-FR" dirty="0" smtClean="0"/>
          </a:p>
          <a:p>
            <a:r>
              <a:rPr lang="fr-FR" dirty="0" smtClean="0"/>
              <a:t>Exemples </a:t>
            </a:r>
            <a:r>
              <a:rPr lang="fr-FR" dirty="0" smtClean="0"/>
              <a:t>de 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1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G-</a:t>
            </a:r>
            <a:r>
              <a:rPr lang="fr-FR" dirty="0" err="1" smtClean="0"/>
              <a:t>Bay</a:t>
            </a:r>
            <a:r>
              <a:rPr lang="fr-FR" dirty="0" smtClean="0"/>
              <a:t> est une plateforme d’enchères réservée aux personnes du réseau GES. Le but de ce projet était de concevoir l’API WEB de cette plateforme en utilisant le langage </a:t>
            </a:r>
            <a:r>
              <a:rPr lang="fr-FR" dirty="0" err="1" smtClean="0"/>
              <a:t>Node</a:t>
            </a:r>
            <a:r>
              <a:rPr lang="fr-FR" dirty="0" smtClean="0"/>
              <a:t> JS. </a:t>
            </a:r>
          </a:p>
          <a:p>
            <a:endParaRPr lang="fr-FR" dirty="0"/>
          </a:p>
          <a:p>
            <a:r>
              <a:rPr lang="fr-FR" dirty="0" smtClean="0"/>
              <a:t>La conception de cette API permettra aux </a:t>
            </a:r>
            <a:r>
              <a:rPr lang="fr-FR" smtClean="0"/>
              <a:t>utilisateurs d’interagir </a:t>
            </a:r>
            <a:r>
              <a:rPr lang="fr-FR" dirty="0" smtClean="0"/>
              <a:t>avec la plateforme.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25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45606"/>
            <a:ext cx="8596668" cy="1320800"/>
          </a:xfrm>
        </p:spPr>
        <p:txBody>
          <a:bodyPr/>
          <a:lstStyle/>
          <a:p>
            <a:r>
              <a:rPr lang="fr-FR" dirty="0" smtClean="0"/>
              <a:t>Modèle Conceptuel de Données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969" y="785871"/>
            <a:ext cx="6845398" cy="5806509"/>
          </a:xfrm>
        </p:spPr>
      </p:pic>
    </p:spTree>
    <p:extLst>
      <p:ext uri="{BB962C8B-B14F-4D97-AF65-F5344CB8AC3E}">
        <p14:creationId xmlns:p14="http://schemas.microsoft.com/office/powerpoint/2010/main" val="11118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0655"/>
          </a:xfrm>
        </p:spPr>
        <p:txBody>
          <a:bodyPr/>
          <a:lstStyle/>
          <a:p>
            <a:r>
              <a:rPr lang="fr-FR" dirty="0" smtClean="0"/>
              <a:t>Présentation de l’API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95055"/>
            <a:ext cx="8596668" cy="4253345"/>
          </a:xfrm>
        </p:spPr>
        <p:txBody>
          <a:bodyPr>
            <a:normAutofit/>
          </a:bodyPr>
          <a:lstStyle/>
          <a:p>
            <a:r>
              <a:rPr lang="fr-FR" dirty="0" smtClean="0"/>
              <a:t>Notre API présente les différents services </a:t>
            </a:r>
            <a:r>
              <a:rPr lang="fr-FR" dirty="0" smtClean="0"/>
              <a:t>suivants:</a:t>
            </a:r>
            <a:endParaRPr lang="fr-FR" dirty="0" smtClean="0"/>
          </a:p>
          <a:p>
            <a:pPr lvl="1"/>
            <a:r>
              <a:rPr lang="fr-FR" dirty="0" smtClean="0"/>
              <a:t>Utilisateurs</a:t>
            </a:r>
          </a:p>
          <a:p>
            <a:pPr lvl="2"/>
            <a:r>
              <a:rPr lang="fr-FR" dirty="0" smtClean="0"/>
              <a:t>Inscription</a:t>
            </a:r>
          </a:p>
          <a:p>
            <a:pPr lvl="2"/>
            <a:r>
              <a:rPr lang="fr-FR" dirty="0" smtClean="0"/>
              <a:t>Connexion</a:t>
            </a:r>
          </a:p>
          <a:p>
            <a:pPr lvl="2"/>
            <a:r>
              <a:rPr lang="fr-FR" dirty="0" smtClean="0"/>
              <a:t>Mise à jour du compte</a:t>
            </a:r>
          </a:p>
          <a:p>
            <a:pPr lvl="2"/>
            <a:r>
              <a:rPr lang="fr-FR" dirty="0" smtClean="0"/>
              <a:t>Calcul de la moyenne d’un vendeur</a:t>
            </a:r>
          </a:p>
          <a:p>
            <a:pPr lvl="2"/>
            <a:r>
              <a:rPr lang="fr-FR" dirty="0" smtClean="0"/>
              <a:t>Ajout de crédit</a:t>
            </a:r>
          </a:p>
          <a:p>
            <a:pPr lvl="2"/>
            <a:r>
              <a:rPr lang="fr-FR" dirty="0" smtClean="0"/>
              <a:t>Suppression d’un compte</a:t>
            </a:r>
          </a:p>
          <a:p>
            <a:pPr lvl="2"/>
            <a:r>
              <a:rPr lang="fr-FR" dirty="0" smtClean="0"/>
              <a:t>Récupération de la liste des utilisateurs</a:t>
            </a:r>
          </a:p>
          <a:p>
            <a:pPr lvl="2"/>
            <a:r>
              <a:rPr lang="fr-FR" dirty="0" smtClean="0"/>
              <a:t>Récupération d’un utilisateur par son identifiant</a:t>
            </a:r>
          </a:p>
          <a:p>
            <a:pPr lvl="2"/>
            <a:r>
              <a:rPr lang="fr-FR" dirty="0" smtClean="0"/>
              <a:t>Récupération de la liste des vendeurs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67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fr-FR" dirty="0" smtClean="0"/>
              <a:t>Produits</a:t>
            </a:r>
          </a:p>
          <a:p>
            <a:pPr lvl="1"/>
            <a:r>
              <a:rPr lang="fr-FR" dirty="0" smtClean="0"/>
              <a:t>Création d’un produit</a:t>
            </a:r>
          </a:p>
          <a:p>
            <a:pPr lvl="1"/>
            <a:r>
              <a:rPr lang="fr-FR" dirty="0" smtClean="0"/>
              <a:t>Récupération de la liste de tous les produits (filtrage par prix décroissant ou croissant et par date </a:t>
            </a:r>
            <a:r>
              <a:rPr lang="fr-FR" dirty="0" smtClean="0"/>
              <a:t>plus </a:t>
            </a:r>
            <a:r>
              <a:rPr lang="fr-FR" dirty="0" smtClean="0"/>
              <a:t>récente </a:t>
            </a:r>
            <a:r>
              <a:rPr lang="fr-FR" dirty="0" smtClean="0"/>
              <a:t>et </a:t>
            </a:r>
            <a:r>
              <a:rPr lang="fr-FR" dirty="0" smtClean="0"/>
              <a:t>plus ancienne)</a:t>
            </a:r>
          </a:p>
          <a:p>
            <a:pPr lvl="1"/>
            <a:r>
              <a:rPr lang="fr-FR" dirty="0" smtClean="0"/>
              <a:t>Récupération d’un produit avec son identifiant</a:t>
            </a:r>
          </a:p>
          <a:p>
            <a:pPr lvl="1"/>
            <a:r>
              <a:rPr lang="fr-FR" dirty="0" smtClean="0"/>
              <a:t>Récupération des produits par catégorie</a:t>
            </a:r>
          </a:p>
          <a:p>
            <a:pPr lvl="1"/>
            <a:r>
              <a:rPr lang="fr-FR" dirty="0" smtClean="0"/>
              <a:t>Récupération des produits liés à un vendeur</a:t>
            </a:r>
          </a:p>
          <a:p>
            <a:pPr lvl="1"/>
            <a:r>
              <a:rPr lang="fr-FR" dirty="0" smtClean="0"/>
              <a:t>Mise à jour d’un produit</a:t>
            </a:r>
          </a:p>
          <a:p>
            <a:pPr lvl="1"/>
            <a:r>
              <a:rPr lang="fr-FR" dirty="0" smtClean="0"/>
              <a:t>Suppression d’un produit</a:t>
            </a:r>
          </a:p>
        </p:txBody>
      </p:sp>
    </p:spTree>
    <p:extLst>
      <p:ext uri="{BB962C8B-B14F-4D97-AF65-F5344CB8AC3E}">
        <p14:creationId xmlns:p14="http://schemas.microsoft.com/office/powerpoint/2010/main" val="11168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Commandes</a:t>
            </a:r>
          </a:p>
          <a:p>
            <a:pPr lvl="1"/>
            <a:r>
              <a:rPr lang="fr-FR" dirty="0" smtClean="0"/>
              <a:t>Création d’une commande</a:t>
            </a:r>
          </a:p>
          <a:p>
            <a:pPr lvl="1"/>
            <a:r>
              <a:rPr lang="fr-FR" dirty="0" smtClean="0"/>
              <a:t>Modification d’une commande</a:t>
            </a:r>
          </a:p>
          <a:p>
            <a:pPr lvl="1"/>
            <a:r>
              <a:rPr lang="fr-FR" dirty="0" smtClean="0"/>
              <a:t>Suppression d’une commande</a:t>
            </a:r>
          </a:p>
          <a:p>
            <a:pPr lvl="1"/>
            <a:r>
              <a:rPr lang="fr-FR" dirty="0" smtClean="0"/>
              <a:t>Récupération de la liste des commandes</a:t>
            </a:r>
          </a:p>
          <a:p>
            <a:pPr lvl="1"/>
            <a:r>
              <a:rPr lang="fr-FR" dirty="0" smtClean="0"/>
              <a:t>Récupération de la liste des commandes pour un vendeur</a:t>
            </a:r>
          </a:p>
          <a:p>
            <a:pPr lvl="1"/>
            <a:r>
              <a:rPr lang="fr-FR" dirty="0" smtClean="0"/>
              <a:t>Récupération d’une commande avec son identifiant</a:t>
            </a:r>
          </a:p>
        </p:txBody>
      </p:sp>
    </p:spTree>
    <p:extLst>
      <p:ext uri="{BB962C8B-B14F-4D97-AF65-F5344CB8AC3E}">
        <p14:creationId xmlns:p14="http://schemas.microsoft.com/office/powerpoint/2010/main" val="4517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Opinion</a:t>
            </a:r>
          </a:p>
          <a:p>
            <a:pPr lvl="1"/>
            <a:r>
              <a:rPr lang="fr-FR" dirty="0" smtClean="0"/>
              <a:t>Création d’une opinion </a:t>
            </a:r>
          </a:p>
          <a:p>
            <a:pPr lvl="1"/>
            <a:r>
              <a:rPr lang="fr-FR" dirty="0" smtClean="0"/>
              <a:t>Récupération de la liste des opinions</a:t>
            </a:r>
          </a:p>
          <a:p>
            <a:pPr lvl="1"/>
            <a:r>
              <a:rPr lang="fr-FR" dirty="0" smtClean="0"/>
              <a:t>Récupération d’une opinion avec son identifiant</a:t>
            </a:r>
          </a:p>
          <a:p>
            <a:pPr lvl="1"/>
            <a:r>
              <a:rPr lang="fr-FR" dirty="0" smtClean="0"/>
              <a:t>Suppression d’une opinion</a:t>
            </a:r>
          </a:p>
        </p:txBody>
      </p:sp>
    </p:spTree>
    <p:extLst>
      <p:ext uri="{BB962C8B-B14F-4D97-AF65-F5344CB8AC3E}">
        <p14:creationId xmlns:p14="http://schemas.microsoft.com/office/powerpoint/2010/main" val="21384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Catégorie</a:t>
            </a:r>
          </a:p>
          <a:p>
            <a:pPr lvl="1"/>
            <a:r>
              <a:rPr lang="fr-FR" dirty="0" smtClean="0"/>
              <a:t>Création d’une catégorie</a:t>
            </a:r>
          </a:p>
          <a:p>
            <a:pPr lvl="1"/>
            <a:r>
              <a:rPr lang="fr-FR" dirty="0" smtClean="0"/>
              <a:t>Mise à jour d’une catégorie</a:t>
            </a:r>
          </a:p>
          <a:p>
            <a:pPr lvl="1"/>
            <a:r>
              <a:rPr lang="fr-FR" dirty="0" smtClean="0"/>
              <a:t>Suppression d’une catégorie</a:t>
            </a:r>
          </a:p>
          <a:p>
            <a:pPr lvl="1"/>
            <a:r>
              <a:rPr lang="fr-FR" dirty="0" smtClean="0"/>
              <a:t>Récupération de la liste des catégories</a:t>
            </a:r>
          </a:p>
          <a:p>
            <a:pPr lvl="1"/>
            <a:r>
              <a:rPr lang="fr-FR" dirty="0" smtClean="0"/>
              <a:t>Récupération d’une catégorie grâce à son identifiant</a:t>
            </a:r>
          </a:p>
        </p:txBody>
      </p:sp>
    </p:spTree>
    <p:extLst>
      <p:ext uri="{BB962C8B-B14F-4D97-AF65-F5344CB8AC3E}">
        <p14:creationId xmlns:p14="http://schemas.microsoft.com/office/powerpoint/2010/main" val="20078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Facette</Template>
  <TotalTime>57</TotalTime>
  <Words>368</Words>
  <Application>Microsoft Macintosh PowerPoint</Application>
  <PresentationFormat>Grand écran</PresentationFormat>
  <Paragraphs>82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Gbay Web API Server REST</vt:lpstr>
      <vt:lpstr>Sommaire:</vt:lpstr>
      <vt:lpstr>Présentation du projet</vt:lpstr>
      <vt:lpstr>Modèle Conceptuel de Données</vt:lpstr>
      <vt:lpstr>Présentation de l’API</vt:lpstr>
      <vt:lpstr>Présentation de l’API</vt:lpstr>
      <vt:lpstr>Présentation de l’API</vt:lpstr>
      <vt:lpstr>Présentation de l’API</vt:lpstr>
      <vt:lpstr>Présentation de l’API</vt:lpstr>
      <vt:lpstr>Présentation de l’API</vt:lpstr>
      <vt:lpstr>Présentation de l’API</vt:lpstr>
      <vt:lpstr>Exemples de tests (Postman)</vt:lpstr>
      <vt:lpstr>Exemples de tests (Postman)</vt:lpstr>
      <vt:lpstr>Exemples de test (Postman)</vt:lpstr>
      <vt:lpstr>Exemples de tests (Postman)</vt:lpstr>
      <vt:lpstr>                FIN    Avez-vous des questions ?  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Gbay Web API Server REST</dc:title>
  <dc:creator>Bérangère LA TOUCHE</dc:creator>
  <cp:lastModifiedBy>Thomas PAIN-SURGET</cp:lastModifiedBy>
  <cp:revision>9</cp:revision>
  <dcterms:created xsi:type="dcterms:W3CDTF">2017-05-01T16:56:30Z</dcterms:created>
  <dcterms:modified xsi:type="dcterms:W3CDTF">2017-05-01T19:12:33Z</dcterms:modified>
</cp:coreProperties>
</file>