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2" r:id="rId7"/>
    <p:sldId id="309" r:id="rId8"/>
    <p:sldId id="313" r:id="rId9"/>
    <p:sldId id="314" r:id="rId10"/>
    <p:sldId id="310" r:id="rId11"/>
    <p:sldId id="311" r:id="rId12"/>
    <p:sldId id="315" r:id="rId13"/>
    <p:sldId id="317" r:id="rId14"/>
    <p:sldId id="316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ZIO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Akka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Cats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ZIO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 err="1"/>
            <a:t>Akka</a:t>
          </a:r>
          <a:endParaRPr lang="en-US" sz="40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benkel/Zparkio" TargetMode="External"/><Relationship Id="rId2" Type="http://schemas.openxmlformats.org/officeDocument/2006/relationships/hyperlink" Target="https://gitee.com/jilen/play-zlay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zh-CN" altLang="en-US" dirty="0"/>
              <a:t>融合</a:t>
            </a:r>
            <a:r>
              <a:rPr lang="en-CA" altLang="zh-CN" dirty="0"/>
              <a:t>Play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altLang="zh-CN" dirty="0"/>
              <a:t>Scala </a:t>
            </a:r>
            <a:r>
              <a:rPr lang="zh-CN" altLang="en-US" dirty="0"/>
              <a:t>的多范式在 </a:t>
            </a:r>
            <a:r>
              <a:rPr lang="en-CA" altLang="zh-CN" dirty="0" err="1"/>
              <a:t>playframework</a:t>
            </a:r>
            <a:r>
              <a:rPr lang="en-CA" altLang="zh-CN" dirty="0"/>
              <a:t> </a:t>
            </a:r>
            <a:r>
              <a:rPr lang="zh-CN" altLang="en-US" dirty="0"/>
              <a:t>中的实践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9B240-7309-4E7D-BA65-2C329DFA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8" y="0"/>
            <a:ext cx="11575783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6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67E9-5F2E-437A-8ED8-53E67726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49A7-79E2-4C2A-94B3-6F2DF65C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Zmanaged</a:t>
            </a:r>
            <a:r>
              <a:rPr lang="en-US" altLang="zh-CN" dirty="0"/>
              <a:t> (</a:t>
            </a:r>
            <a:r>
              <a:rPr lang="zh-CN" altLang="en-US" dirty="0"/>
              <a:t>对比 </a:t>
            </a:r>
            <a:r>
              <a:rPr lang="en-CA" altLang="zh-CN" dirty="0"/>
              <a:t>2.13</a:t>
            </a:r>
            <a:r>
              <a:rPr lang="zh-CN" altLang="en-US" dirty="0"/>
              <a:t>的</a:t>
            </a:r>
            <a:r>
              <a:rPr lang="en-CA" altLang="zh-CN" dirty="0"/>
              <a:t>Using, </a:t>
            </a:r>
            <a:r>
              <a:rPr lang="en-CA" altLang="zh-CN" dirty="0" err="1"/>
              <a:t>Zmanaged</a:t>
            </a:r>
            <a:r>
              <a:rPr lang="en-CA" altLang="zh-CN" dirty="0"/>
              <a:t> </a:t>
            </a:r>
            <a:r>
              <a:rPr lang="zh-CN" altLang="en-US" dirty="0"/>
              <a:t>有着更精细的资源释放控制）</a:t>
            </a:r>
            <a:endParaRPr lang="en-US" altLang="zh-CN" dirty="0"/>
          </a:p>
          <a:p>
            <a:r>
              <a:rPr lang="en-US" altLang="zh-CN" dirty="0" err="1"/>
              <a:t>Zlayer</a:t>
            </a:r>
            <a:r>
              <a:rPr lang="zh-CN" altLang="en-US" dirty="0"/>
              <a:t>（方便切分业务模块，非技术性的概念，但是便于整合多层次划分）</a:t>
            </a:r>
            <a:endParaRPr lang="en-CA" altLang="zh-CN" dirty="0"/>
          </a:p>
          <a:p>
            <a:r>
              <a:rPr lang="en-US" altLang="zh-CN" dirty="0"/>
              <a:t>Zio</a:t>
            </a:r>
            <a:r>
              <a:rPr lang="zh-CN" altLang="en-US" dirty="0"/>
              <a:t>（最基础的运行单元，把所有</a:t>
            </a:r>
            <a:r>
              <a:rPr lang="en-CA" altLang="zh-CN" dirty="0"/>
              <a:t>Effect</a:t>
            </a:r>
            <a:r>
              <a:rPr lang="zh-CN" altLang="en-US" dirty="0"/>
              <a:t>都管理起来，安全操作第一位）</a:t>
            </a:r>
            <a:endParaRPr lang="en-US" altLang="zh-CN" dirty="0"/>
          </a:p>
          <a:p>
            <a:endParaRPr lang="en-CA" dirty="0"/>
          </a:p>
          <a:p>
            <a:r>
              <a:rPr lang="zh-CN" altLang="en-US" dirty="0"/>
              <a:t>扩展阅读</a:t>
            </a:r>
            <a:endParaRPr lang="en-CA" altLang="zh-CN" dirty="0"/>
          </a:p>
          <a:p>
            <a:r>
              <a:rPr lang="en-CA" altLang="zh-CN" dirty="0">
                <a:hlinkClick r:id="rId2"/>
              </a:rPr>
              <a:t>https://gitee.com/jilen/play-zlayer</a:t>
            </a:r>
            <a:endParaRPr lang="en-CA" altLang="zh-CN" dirty="0"/>
          </a:p>
          <a:p>
            <a:r>
              <a:rPr lang="en-CA" altLang="zh-CN" dirty="0">
                <a:hlinkClick r:id="rId3"/>
              </a:rPr>
              <a:t>https://github.com/leobenkel/Zparkio</a:t>
            </a:r>
            <a:endParaRPr lang="en-CA" altLang="zh-CN" dirty="0"/>
          </a:p>
          <a:p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6879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801E-3EB9-4DA7-A0E0-AC571A57E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 F &amp; 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4220-6171-4D60-BEA0-3C1B7DCA6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随便瞎扯扯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1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Play</a:t>
            </a:r>
            <a:r>
              <a:rPr lang="zh-CN" altLang="en-US" dirty="0"/>
              <a:t>是</a:t>
            </a:r>
            <a:r>
              <a:rPr lang="en-CA" altLang="zh-CN" dirty="0"/>
              <a:t>Scala</a:t>
            </a:r>
            <a:r>
              <a:rPr lang="zh-CN" altLang="en-US" dirty="0"/>
              <a:t>生态最“主流”的</a:t>
            </a:r>
            <a:r>
              <a:rPr lang="en-US" altLang="zh-CN" dirty="0"/>
              <a:t>Web</a:t>
            </a:r>
            <a:r>
              <a:rPr lang="zh-CN" altLang="en-US" dirty="0"/>
              <a:t>框架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187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572A-48F8-404E-B2BA-B32BB283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成年人不做选择！我们全部都要！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BE2C-1213-459A-8D56-72C9B251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22" y="900995"/>
            <a:ext cx="5715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4772-ED72-4F29-9596-83099E70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7C1-B626-405C-9689-071BE926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应用点</a:t>
            </a:r>
            <a:r>
              <a:rPr lang="en-CA" altLang="zh-CN" dirty="0"/>
              <a:t>:</a:t>
            </a:r>
          </a:p>
          <a:p>
            <a:r>
              <a:rPr lang="en-US" altLang="zh-CN" dirty="0"/>
              <a:t>Controller: </a:t>
            </a:r>
            <a:r>
              <a:rPr lang="en-US" altLang="zh-CN" dirty="0" err="1"/>
              <a:t>EitherT</a:t>
            </a:r>
            <a:r>
              <a:rPr lang="en-CA" altLang="zh-CN" dirty="0"/>
              <a:t>/</a:t>
            </a:r>
            <a:r>
              <a:rPr lang="en-CA" altLang="zh-CN" dirty="0" err="1"/>
              <a:t>OptionT</a:t>
            </a:r>
            <a:r>
              <a:rPr lang="en-US" altLang="zh-CN" dirty="0"/>
              <a:t> </a:t>
            </a:r>
            <a:r>
              <a:rPr lang="zh-CN" altLang="en-US" dirty="0"/>
              <a:t>配合 </a:t>
            </a:r>
            <a:r>
              <a:rPr lang="en-US" altLang="zh-CN" dirty="0"/>
              <a:t>Future[Either[F,A]]/Future[Option[T]]</a:t>
            </a:r>
            <a:r>
              <a:rPr lang="zh-CN" altLang="en-US" dirty="0"/>
              <a:t>，简化异步</a:t>
            </a:r>
            <a:r>
              <a:rPr lang="en-CA" altLang="zh-CN" dirty="0"/>
              <a:t>service</a:t>
            </a:r>
            <a:r>
              <a:rPr lang="zh-CN" altLang="en-US" dirty="0"/>
              <a:t>操作的组合</a:t>
            </a:r>
            <a:endParaRPr lang="en-US" altLang="zh-CN" dirty="0"/>
          </a:p>
          <a:p>
            <a:r>
              <a:rPr lang="en-CA" dirty="0"/>
              <a:t>Services: </a:t>
            </a:r>
            <a:r>
              <a:rPr lang="zh-CN" altLang="en-US" dirty="0"/>
              <a:t>业务逻辑内 简化复杂数据结构的操作，比如 </a:t>
            </a:r>
            <a:r>
              <a:rPr lang="en-US" altLang="zh-CN" dirty="0"/>
              <a:t>|+| </a:t>
            </a:r>
            <a:endParaRPr lang="en-CA" altLang="zh-CN" dirty="0"/>
          </a:p>
          <a:p>
            <a:r>
              <a:rPr lang="en-CA" dirty="0"/>
              <a:t>Model:</a:t>
            </a:r>
            <a:r>
              <a:rPr lang="zh-CN" altLang="en-US" dirty="0"/>
              <a:t> 严格控制业务类型的组合，</a:t>
            </a:r>
            <a:endParaRPr lang="en-CA" altLang="zh-CN" dirty="0"/>
          </a:p>
          <a:p>
            <a:pPr lvl="1"/>
            <a:r>
              <a:rPr lang="en-CA" altLang="zh-CN" dirty="0"/>
              <a:t>Validated(</a:t>
            </a:r>
            <a:r>
              <a:rPr lang="zh-CN" altLang="en-US" dirty="0"/>
              <a:t>错误信息叠加</a:t>
            </a:r>
            <a:r>
              <a:rPr lang="en-CA" altLang="zh-CN" dirty="0"/>
              <a:t>)</a:t>
            </a:r>
          </a:p>
          <a:p>
            <a:pPr lvl="1"/>
            <a:r>
              <a:rPr lang="en-CA" altLang="zh-CN" dirty="0" err="1"/>
              <a:t>NonEmptyList</a:t>
            </a:r>
            <a:r>
              <a:rPr lang="en-CA" altLang="zh-CN" dirty="0"/>
              <a:t>(</a:t>
            </a:r>
            <a:r>
              <a:rPr lang="zh-CN" altLang="en-US" dirty="0"/>
              <a:t>非空集合</a:t>
            </a:r>
            <a:r>
              <a:rPr lang="en-CA" altLang="zh-CN" dirty="0"/>
              <a:t>)</a:t>
            </a:r>
          </a:p>
          <a:p>
            <a:pPr lvl="1"/>
            <a:r>
              <a:rPr lang="en-CA" altLang="zh-CN" dirty="0"/>
              <a:t>Foldable</a:t>
            </a:r>
          </a:p>
          <a:p>
            <a:pPr lvl="1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4B3BB-A432-4576-AB25-8860F9AE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10" y="5129231"/>
            <a:ext cx="470194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A3AE0-1C78-4A2E-8A5E-1150C665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58" y="1405714"/>
            <a:ext cx="6744284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750B05-C30C-4080-9F8F-07BD735A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07" y="2239510"/>
            <a:ext cx="6058425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67E9-5F2E-437A-8ED8-53E67726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Akka</a:t>
            </a:r>
            <a:r>
              <a:rPr lang="en-CA" dirty="0"/>
              <a:t> Actors(Classic/Typed/Stream)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49A7-79E2-4C2A-94B3-6F2DF65C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Classic </a:t>
            </a:r>
            <a:r>
              <a:rPr lang="zh-CN" altLang="en-US" dirty="0"/>
              <a:t>应用点</a:t>
            </a:r>
            <a:endParaRPr lang="en-CA" altLang="zh-CN" dirty="0"/>
          </a:p>
          <a:p>
            <a:r>
              <a:rPr lang="zh-CN" altLang="en-US" dirty="0"/>
              <a:t>单点全局变量（如</a:t>
            </a:r>
            <a:r>
              <a:rPr lang="en-CA" altLang="zh-CN" dirty="0"/>
              <a:t>visit count)</a:t>
            </a:r>
            <a:r>
              <a:rPr lang="zh-CN" altLang="en-US" dirty="0"/>
              <a:t>，其他同步框架的</a:t>
            </a:r>
            <a:r>
              <a:rPr lang="en-CA" altLang="zh-CN" dirty="0"/>
              <a:t>wrapper</a:t>
            </a:r>
            <a:r>
              <a:rPr lang="zh-CN" altLang="en-US" dirty="0"/>
              <a:t>等，或者是 </a:t>
            </a:r>
            <a:r>
              <a:rPr lang="en-CA" altLang="zh-CN" dirty="0" err="1"/>
              <a:t>akka</a:t>
            </a:r>
            <a:r>
              <a:rPr lang="en-CA" altLang="zh-CN" dirty="0"/>
              <a:t> </a:t>
            </a:r>
            <a:r>
              <a:rPr lang="zh-CN" altLang="en-US" dirty="0"/>
              <a:t>集群的出入口</a:t>
            </a:r>
            <a:endParaRPr lang="en-CA" altLang="zh-CN" dirty="0"/>
          </a:p>
          <a:p>
            <a:r>
              <a:rPr lang="en-CA" dirty="0"/>
              <a:t>Type </a:t>
            </a:r>
            <a:r>
              <a:rPr lang="zh-CN" altLang="en-US" dirty="0"/>
              <a:t>应用点</a:t>
            </a:r>
            <a:endParaRPr lang="en-CA" altLang="zh-CN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zh-CN" altLang="en-US" dirty="0"/>
              <a:t>和</a:t>
            </a:r>
            <a:r>
              <a:rPr lang="en-CA" altLang="zh-CN" dirty="0"/>
              <a:t>Classic</a:t>
            </a:r>
            <a:r>
              <a:rPr lang="zh-CN" altLang="en-US" dirty="0"/>
              <a:t>重叠，但可以更精准控制</a:t>
            </a:r>
            <a:endParaRPr lang="en-CA" dirty="0"/>
          </a:p>
          <a:p>
            <a:r>
              <a:rPr lang="en-US" altLang="zh-CN" dirty="0" err="1"/>
              <a:t>Akka</a:t>
            </a:r>
            <a:r>
              <a:rPr lang="en-US" altLang="zh-CN" dirty="0"/>
              <a:t> Stream </a:t>
            </a:r>
            <a:r>
              <a:rPr lang="zh-CN" altLang="en-US" dirty="0"/>
              <a:t>应用点</a:t>
            </a:r>
            <a:endParaRPr lang="en-CA" altLang="zh-CN" dirty="0"/>
          </a:p>
          <a:p>
            <a:r>
              <a:rPr lang="en-US" altLang="zh-CN" dirty="0" err="1"/>
              <a:t>Websocket</a:t>
            </a:r>
            <a:r>
              <a:rPr lang="en-CA" altLang="zh-CN" dirty="0"/>
              <a:t>/</a:t>
            </a:r>
            <a:r>
              <a:rPr lang="zh-CN" altLang="en-US" dirty="0"/>
              <a:t>复杂的流程（放在</a:t>
            </a:r>
            <a:r>
              <a:rPr lang="en-CA" altLang="zh-CN" dirty="0"/>
              <a:t>Actor</a:t>
            </a:r>
            <a:r>
              <a:rPr lang="zh-CN" altLang="en-US" dirty="0"/>
              <a:t>内）</a:t>
            </a:r>
            <a:r>
              <a:rPr lang="en-CA" altLang="zh-CN" dirty="0"/>
              <a:t>/</a:t>
            </a:r>
            <a:r>
              <a:rPr lang="zh-CN" altLang="en-US" dirty="0"/>
              <a:t>和</a:t>
            </a:r>
            <a:r>
              <a:rPr lang="en-CA" altLang="zh-CN" dirty="0" err="1"/>
              <a:t>Alpakka</a:t>
            </a:r>
            <a:r>
              <a:rPr lang="zh-CN" altLang="en-US" dirty="0"/>
              <a:t>套件的结合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37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67E9-5F2E-437A-8ED8-53E67726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49A7-79E2-4C2A-94B3-6F2DF65C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应用点</a:t>
            </a:r>
            <a:endParaRPr lang="en-CA" altLang="zh-CN" dirty="0"/>
          </a:p>
          <a:p>
            <a:r>
              <a:rPr lang="zh-CN" altLang="en-US" dirty="0"/>
              <a:t>数据</a:t>
            </a:r>
            <a:r>
              <a:rPr lang="en-US" altLang="zh-CN" dirty="0"/>
              <a:t>ETL</a:t>
            </a:r>
            <a:r>
              <a:rPr lang="zh-CN" altLang="en-US" dirty="0"/>
              <a:t>或者需要运行时间较长的复杂业务逻辑</a:t>
            </a:r>
            <a:endParaRPr lang="en-CA" altLang="zh-CN" dirty="0"/>
          </a:p>
          <a:p>
            <a:r>
              <a:rPr lang="zh-CN" altLang="en-US" dirty="0"/>
              <a:t>优缺点</a:t>
            </a:r>
            <a:endParaRPr lang="en-CA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对比 </a:t>
            </a:r>
            <a:r>
              <a:rPr lang="en-US" altLang="zh-CN" dirty="0" err="1"/>
              <a:t>Akka</a:t>
            </a:r>
            <a:r>
              <a:rPr lang="en-US" altLang="zh-CN" dirty="0"/>
              <a:t> Stream </a:t>
            </a:r>
            <a:r>
              <a:rPr lang="zh-CN" altLang="en-US" dirty="0"/>
              <a:t>的门槛，</a:t>
            </a:r>
            <a:r>
              <a:rPr lang="en-US" altLang="zh-CN" dirty="0" err="1"/>
              <a:t>Zstream</a:t>
            </a:r>
            <a:r>
              <a:rPr lang="en-US" altLang="zh-CN" dirty="0"/>
              <a:t> </a:t>
            </a:r>
            <a:r>
              <a:rPr lang="zh-CN" altLang="en-US" dirty="0"/>
              <a:t>做复杂数据处理流程的优势在于</a:t>
            </a:r>
            <a:endParaRPr lang="en-CA" altLang="zh-CN" dirty="0"/>
          </a:p>
          <a:p>
            <a:pPr lvl="1"/>
            <a:r>
              <a:rPr lang="zh-CN" altLang="en-US" dirty="0"/>
              <a:t>类型安全控制比</a:t>
            </a:r>
            <a:r>
              <a:rPr lang="en-US" altLang="zh-CN" dirty="0" err="1"/>
              <a:t>Akka</a:t>
            </a:r>
            <a:r>
              <a:rPr lang="en-US" altLang="zh-CN" dirty="0"/>
              <a:t> stream</a:t>
            </a:r>
            <a:r>
              <a:rPr lang="zh-CN" altLang="en-US" dirty="0"/>
              <a:t>严格，但又比</a:t>
            </a:r>
            <a:r>
              <a:rPr lang="en-US" altLang="zh-CN" dirty="0"/>
              <a:t>Cats</a:t>
            </a:r>
            <a:r>
              <a:rPr lang="zh-CN" altLang="en-US" dirty="0"/>
              <a:t>系的</a:t>
            </a:r>
            <a:r>
              <a:rPr lang="en-US" altLang="zh-CN" dirty="0"/>
              <a:t>Fs2</a:t>
            </a:r>
            <a:r>
              <a:rPr lang="zh-CN" altLang="en-US" dirty="0"/>
              <a:t>简单</a:t>
            </a:r>
            <a:endParaRPr lang="en-CA" altLang="zh-CN" dirty="0"/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定义比较一体化，门槛下降</a:t>
            </a:r>
            <a:endParaRPr lang="en-CA" altLang="zh-CN" dirty="0"/>
          </a:p>
          <a:p>
            <a:pPr lvl="1"/>
            <a:r>
              <a:rPr lang="zh-CN" altLang="en-US" dirty="0"/>
              <a:t>社区发展飞快</a:t>
            </a:r>
            <a:endParaRPr lang="en-CA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Cats Effect</a:t>
            </a:r>
            <a:r>
              <a:rPr lang="zh-CN" altLang="en-US" dirty="0"/>
              <a:t>系列简单不用学习</a:t>
            </a:r>
            <a:r>
              <a:rPr lang="en-US" altLang="zh-CN" dirty="0"/>
              <a:t>Monad </a:t>
            </a:r>
            <a:r>
              <a:rPr lang="en-US" altLang="zh-CN" dirty="0" err="1"/>
              <a:t>Transfomer</a:t>
            </a:r>
            <a:r>
              <a:rPr lang="zh-CN" altLang="en-US" dirty="0"/>
              <a:t>，</a:t>
            </a:r>
            <a:r>
              <a:rPr lang="en-CA" altLang="zh-CN" dirty="0" err="1"/>
              <a:t>Tagless</a:t>
            </a:r>
            <a:r>
              <a:rPr lang="en-CA" altLang="zh-CN" dirty="0"/>
              <a:t> Final</a:t>
            </a:r>
            <a:r>
              <a:rPr lang="zh-CN" altLang="en-US" dirty="0"/>
              <a:t>之类的概念就能上手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2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4B96B-B79B-491E-A529-BF6A75B2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348559"/>
            <a:ext cx="1002878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77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{643E5FA5-6F7D-4C17-B829-35ECFE5F3F32}tf11437505_win32</Template>
  <TotalTime>190</TotalTime>
  <Words>320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融合Play</vt:lpstr>
      <vt:lpstr>Play是Scala生态最“主流”的Web框架</vt:lpstr>
      <vt:lpstr>PowerPoint Presentation</vt:lpstr>
      <vt:lpstr>Cats</vt:lpstr>
      <vt:lpstr>PowerPoint Presentation</vt:lpstr>
      <vt:lpstr>PowerPoint Presentation</vt:lpstr>
      <vt:lpstr>Akka Actors(Classic/Typed/Stream)</vt:lpstr>
      <vt:lpstr>ZIO</vt:lpstr>
      <vt:lpstr>PowerPoint Presentation</vt:lpstr>
      <vt:lpstr>PowerPoint Presentation</vt:lpstr>
      <vt:lpstr>ZIO</vt:lpstr>
      <vt:lpstr> F &amp;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融合Play</dc:title>
  <dc:creator>Neo Lin</dc:creator>
  <cp:lastModifiedBy>Neo Lin</cp:lastModifiedBy>
  <cp:revision>10</cp:revision>
  <dcterms:created xsi:type="dcterms:W3CDTF">2021-06-18T14:35:17Z</dcterms:created>
  <dcterms:modified xsi:type="dcterms:W3CDTF">2021-06-18T20:00:37Z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