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0081-4B9F-4929-95D8-258FB49A250A}" type="datetimeFigureOut">
              <a:rPr lang="de-DE" smtClean="0"/>
              <a:pPr/>
              <a:t>29.11.2013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CDB2-0DBE-4B42-8140-AA4E8DEEA2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Topic 3 – </a:t>
            </a:r>
            <a:r>
              <a:rPr lang="de-DE" dirty="0" err="1" smtClean="0"/>
              <a:t>Cloud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Farokhi</a:t>
            </a:r>
            <a:r>
              <a:rPr lang="de-DE" dirty="0" smtClean="0"/>
              <a:t> </a:t>
            </a:r>
            <a:r>
              <a:rPr lang="de-DE" dirty="0" err="1" smtClean="0"/>
              <a:t>Soodeh</a:t>
            </a:r>
            <a:r>
              <a:rPr lang="de-DE" dirty="0" smtClean="0"/>
              <a:t>, Gajic Gajo, </a:t>
            </a:r>
            <a:r>
              <a:rPr lang="de-DE" dirty="0" err="1" smtClean="0"/>
              <a:t>Kalany</a:t>
            </a:r>
            <a:r>
              <a:rPr lang="de-DE" dirty="0" smtClean="0"/>
              <a:t> Martin, Wei </a:t>
            </a:r>
            <a:r>
              <a:rPr lang="de-DE" dirty="0" err="1" smtClean="0"/>
              <a:t>Jia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Objective</a:t>
            </a:r>
            <a:endParaRPr lang="de-DE" dirty="0" smtClean="0"/>
          </a:p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 smtClean="0"/>
          </a:p>
          <a:p>
            <a:r>
              <a:rPr lang="de-DE" dirty="0" smtClean="0"/>
              <a:t>Demo</a:t>
            </a:r>
          </a:p>
          <a:p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Developing</a:t>
            </a:r>
            <a:r>
              <a:rPr lang="de-DE" dirty="0" smtClean="0"/>
              <a:t> a</a:t>
            </a:r>
            <a:r>
              <a:rPr lang="de-DE" dirty="0" smtClean="0"/>
              <a:t> </a:t>
            </a:r>
            <a:r>
              <a:rPr lang="de-DE" dirty="0" smtClean="0"/>
              <a:t>simple </a:t>
            </a:r>
            <a:r>
              <a:rPr lang="de-DE" dirty="0" err="1" smtClean="0"/>
              <a:t>cloud-based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Twitter-based</a:t>
            </a:r>
            <a:r>
              <a:rPr lang="de-DE" dirty="0" smtClean="0"/>
              <a:t> </a:t>
            </a:r>
            <a:r>
              <a:rPr lang="de-DE" dirty="0" err="1" smtClean="0"/>
              <a:t>sentiment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provide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customers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registration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sentiment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monitoring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ake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registered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customers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sentiment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time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period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 smtClean="0"/>
              <a:t>Overcoming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drawbacks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PaaS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IaaS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CloudScale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compromise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1556792"/>
            <a:ext cx="2448272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732240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Host Pool</a:t>
            </a:r>
            <a:endParaRPr lang="de-DE" dirty="0"/>
          </a:p>
        </p:txBody>
      </p:sp>
      <p:sp>
        <p:nvSpPr>
          <p:cNvPr id="11" name="Wolke 10"/>
          <p:cNvSpPr/>
          <p:nvPr/>
        </p:nvSpPr>
        <p:spPr>
          <a:xfrm>
            <a:off x="611560" y="2924944"/>
            <a:ext cx="1944216" cy="12961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71600" y="3284984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Wolke 12"/>
          <p:cNvSpPr/>
          <p:nvPr/>
        </p:nvSpPr>
        <p:spPr>
          <a:xfrm>
            <a:off x="3707904" y="2924944"/>
            <a:ext cx="1944216" cy="12961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067944" y="3284984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ActiveMQ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55976" y="37890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Ec2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59632" y="37890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Ec2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2555776" y="342900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491880" y="342900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17" idx="3"/>
            <a:endCxn id="18" idx="1"/>
          </p:cNvCxnSpPr>
          <p:nvPr/>
        </p:nvCxnSpPr>
        <p:spPr>
          <a:xfrm>
            <a:off x="2771800" y="353701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Wolke 20"/>
          <p:cNvSpPr/>
          <p:nvPr/>
        </p:nvSpPr>
        <p:spPr>
          <a:xfrm>
            <a:off x="6876256" y="1772816"/>
            <a:ext cx="1512168" cy="1080120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64288" y="2060848"/>
            <a:ext cx="896100" cy="360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732240" y="2204864"/>
            <a:ext cx="168019" cy="180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380312" y="2420888"/>
            <a:ext cx="6480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CH 1</a:t>
            </a:r>
            <a:endParaRPr lang="de-DE" sz="1400" dirty="0"/>
          </a:p>
        </p:txBody>
      </p:sp>
      <p:sp>
        <p:nvSpPr>
          <p:cNvPr id="26" name="Wolke 25"/>
          <p:cNvSpPr/>
          <p:nvPr/>
        </p:nvSpPr>
        <p:spPr>
          <a:xfrm>
            <a:off x="6948264" y="3140968"/>
            <a:ext cx="1512168" cy="1080120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236296" y="3429000"/>
            <a:ext cx="896100" cy="360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 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804248" y="3573016"/>
            <a:ext cx="168019" cy="180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452320" y="378904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CH 2</a:t>
            </a:r>
            <a:endParaRPr lang="de-DE" sz="1400" dirty="0"/>
          </a:p>
        </p:txBody>
      </p:sp>
      <p:sp>
        <p:nvSpPr>
          <p:cNvPr id="30" name="Wolke 29"/>
          <p:cNvSpPr/>
          <p:nvPr/>
        </p:nvSpPr>
        <p:spPr>
          <a:xfrm>
            <a:off x="7020272" y="4581128"/>
            <a:ext cx="1512168" cy="1080120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308304" y="4869160"/>
            <a:ext cx="896100" cy="360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876256" y="5013176"/>
            <a:ext cx="168019" cy="180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7524328" y="5229200"/>
            <a:ext cx="6480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CH n</a:t>
            </a:r>
            <a:endParaRPr lang="de-DE" sz="1400" dirty="0"/>
          </a:p>
        </p:txBody>
      </p:sp>
      <p:sp>
        <p:nvSpPr>
          <p:cNvPr id="34" name="Rechteck 33"/>
          <p:cNvSpPr/>
          <p:nvPr/>
        </p:nvSpPr>
        <p:spPr>
          <a:xfrm>
            <a:off x="5652120" y="3429000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>
            <a:stCxn id="34" idx="3"/>
            <a:endCxn id="24" idx="1"/>
          </p:cNvCxnSpPr>
          <p:nvPr/>
        </p:nvCxnSpPr>
        <p:spPr>
          <a:xfrm flipV="1">
            <a:off x="5868144" y="2294874"/>
            <a:ext cx="864096" cy="124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34" idx="3"/>
            <a:endCxn id="28" idx="1"/>
          </p:cNvCxnSpPr>
          <p:nvPr/>
        </p:nvCxnSpPr>
        <p:spPr>
          <a:xfrm>
            <a:off x="5868144" y="3537012"/>
            <a:ext cx="936104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34" idx="3"/>
            <a:endCxn id="32" idx="1"/>
          </p:cNvCxnSpPr>
          <p:nvPr/>
        </p:nvCxnSpPr>
        <p:spPr>
          <a:xfrm>
            <a:off x="5868144" y="3537012"/>
            <a:ext cx="1008112" cy="156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Project Topic 3 – Cloud Computing</vt:lpstr>
      <vt:lpstr>Outline</vt:lpstr>
      <vt:lpstr>Objective</vt:lpstr>
      <vt:lpstr>Architecture Overview</vt:lpstr>
      <vt:lpstr>Demo</vt:lpstr>
      <vt:lpstr>Questions &amp; Answers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 3 – Cloud Computing</dc:title>
  <dc:creator>Kakus</dc:creator>
  <cp:lastModifiedBy>Kakus</cp:lastModifiedBy>
  <cp:revision>20</cp:revision>
  <dcterms:created xsi:type="dcterms:W3CDTF">2013-11-28T23:38:01Z</dcterms:created>
  <dcterms:modified xsi:type="dcterms:W3CDTF">2013-11-29T12:17:11Z</dcterms:modified>
</cp:coreProperties>
</file>