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1"/>
  </p:notesMasterIdLst>
  <p:sldIdLst>
    <p:sldId id="2132738399" r:id="rId2"/>
    <p:sldId id="258" r:id="rId3"/>
    <p:sldId id="263" r:id="rId4"/>
    <p:sldId id="2132738451" r:id="rId5"/>
    <p:sldId id="265" r:id="rId6"/>
    <p:sldId id="270" r:id="rId7"/>
    <p:sldId id="271" r:id="rId8"/>
    <p:sldId id="272" r:id="rId9"/>
    <p:sldId id="28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2547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E77A84D-A527-023F-9D7C-889C5C58AB21}" name="Alexander Bychuk" initials="AB" userId="S::Alexander.Bychuk@kaspersky.com::55a9de79-d0ad-4b3f-b810-0f2283448d3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Костян" initials="" lastIdx="1" clrIdx="0"/>
  <p:cmAuthor id="2" name="Kirill DeLami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4F9"/>
    <a:srgbClr val="E9F5FA"/>
    <a:srgbClr val="212121"/>
    <a:srgbClr val="0077FF"/>
    <a:srgbClr val="C7F3F8"/>
    <a:srgbClr val="00D3E3"/>
    <a:srgbClr val="00EAFF"/>
    <a:srgbClr val="252525"/>
    <a:srgbClr val="7DECF8"/>
    <a:srgbClr val="ED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2"/>
    <p:restoredTop sz="95934"/>
  </p:normalViewPr>
  <p:slideViewPr>
    <p:cSldViewPr snapToGrid="0" snapToObjects="1" showGuides="1">
      <p:cViewPr>
        <p:scale>
          <a:sx n="50" d="100"/>
          <a:sy n="50" d="100"/>
        </p:scale>
        <p:origin x="416" y="1352"/>
      </p:cViewPr>
      <p:guideLst>
        <p:guide orient="horz" pos="2183"/>
        <p:guide pos="3817"/>
        <p:guide pos="2547"/>
        <p:guide orient="horz" pos="777"/>
      </p:guideLst>
    </p:cSldViewPr>
  </p:slideViewPr>
  <p:outlineViewPr>
    <p:cViewPr>
      <p:scale>
        <a:sx n="33" d="100"/>
        <a:sy n="33" d="100"/>
      </p:scale>
      <p:origin x="0" y="-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C727B-68B7-6148-93A0-F6B6EA8E8875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3F7D6-CB3D-674B-937F-620C52CD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59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e9d5e95555_0_27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4" name="Google Shape;1384;g2e9d5e95555_0_2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2ebbb115432_1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6" name="Google Shape;1586;g2ebbb115432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e9d5e95555_0_3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0" name="Google Shape;1720;g2e9d5e95555_0_3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1" name="Google Shape;1721;g2e9d5e95555_0_3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2ebbb115432_1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6" name="Google Shape;1836;g2ebbb115432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2e9d5e95555_0_3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4" name="Google Shape;1854;g2e9d5e95555_0_3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2e9d5e95555_0_3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5" name="Google Shape;1875;g2e9d5e95555_0_3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6" name="Google Shape;1876;g2e9d5e95555_0_32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39641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68BC43-A0EA-2640-92C8-A83C3C0DB36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58813" y="1773238"/>
            <a:ext cx="10874375" cy="44479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37E7F-40AD-5149-98E4-38551143E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C18D3D36-B394-FA4D-A40B-0FEB3D5AF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447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2 строки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BEACB4-8163-3E40-BF64-24FF99F4889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11901" y="692150"/>
            <a:ext cx="5208586" cy="554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61399616-6E49-8E44-8C89-A3666C96B1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3" y="2040889"/>
            <a:ext cx="5424487" cy="41598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3AF0A0D2-84CC-344E-B015-430C5FC9D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A971A-57C4-6343-8BDB-405151F309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1866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1832780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>
            <a:extLst>
              <a:ext uri="{FF2B5EF4-FFF2-40B4-BE49-F238E27FC236}">
                <a16:creationId xmlns:a16="http://schemas.microsoft.com/office/drawing/2014/main" id="{A9426BBD-A776-444D-B36C-4238DF4DCB3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77334" y="1773238"/>
            <a:ext cx="5317065" cy="4427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CB2A238B-52D5-314D-828E-2A8FE49A990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7604" y="1773238"/>
            <a:ext cx="5317062" cy="4427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14F15-239B-C248-A014-C6BD3EB2E9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0" name="Нижний колонтитул 2">
            <a:extLst>
              <a:ext uri="{FF2B5EF4-FFF2-40B4-BE49-F238E27FC236}">
                <a16:creationId xmlns:a16="http://schemas.microsoft.com/office/drawing/2014/main" id="{9B37AD88-5570-DA46-8C1C-B8ED3572A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714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2">
            <a:extLst>
              <a:ext uri="{FF2B5EF4-FFF2-40B4-BE49-F238E27FC236}">
                <a16:creationId xmlns:a16="http://schemas.microsoft.com/office/drawing/2014/main" id="{2122BA3E-4A40-5E4B-BD71-5F8C8E5AA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692151"/>
            <a:ext cx="5437188" cy="550862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3DAE1-F094-1A41-AC85-CC27A78472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165527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3FF5B35A-DAF3-3E4F-A984-4FE26107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152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+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2">
            <a:extLst>
              <a:ext uri="{FF2B5EF4-FFF2-40B4-BE49-F238E27FC236}">
                <a16:creationId xmlns:a16="http://schemas.microsoft.com/office/drawing/2014/main" id="{CE65941D-C389-5B4D-A763-47A56D7D50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7334" y="1773238"/>
            <a:ext cx="5304365" cy="4427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2122BA3E-4A40-5E4B-BD71-5F8C8E5AA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8824" y="1773239"/>
            <a:ext cx="5304364" cy="4427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3DAE1-F094-1A41-AC85-CC27A78472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3FF5B35A-DAF3-3E4F-A984-4FE26107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58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фактои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D528D5E-3BE6-8334-3246-988128C558BE}"/>
              </a:ext>
            </a:extLst>
          </p:cNvPr>
          <p:cNvGrpSpPr/>
          <p:nvPr userDrawn="1"/>
        </p:nvGrpSpPr>
        <p:grpSpPr>
          <a:xfrm>
            <a:off x="7156015" y="0"/>
            <a:ext cx="5016892" cy="6858000"/>
            <a:chOff x="7127683" y="0"/>
            <a:chExt cx="5045224" cy="6896730"/>
          </a:xfrm>
          <a:solidFill>
            <a:srgbClr val="EBF4F9"/>
          </a:solidFill>
        </p:grpSpPr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6FE0ED83-FF49-42BF-ED94-843F6531B12E}"/>
                </a:ext>
              </a:extLst>
            </p:cNvPr>
            <p:cNvSpPr/>
            <p:nvPr/>
          </p:nvSpPr>
          <p:spPr>
            <a:xfrm>
              <a:off x="7127683" y="0"/>
              <a:ext cx="1181730" cy="1379149"/>
            </a:xfrm>
            <a:custGeom>
              <a:avLst/>
              <a:gdLst>
                <a:gd name="connsiteX0" fmla="*/ 301638 w 675557"/>
                <a:gd name="connsiteY0" fmla="*/ 0 h 788415"/>
                <a:gd name="connsiteX1" fmla="*/ 675557 w 675557"/>
                <a:gd name="connsiteY1" fmla="*/ 788415 h 788415"/>
                <a:gd name="connsiteX2" fmla="*/ 301650 w 675557"/>
                <a:gd name="connsiteY2" fmla="*/ 788415 h 788415"/>
                <a:gd name="connsiteX3" fmla="*/ 0 w 675557"/>
                <a:gd name="connsiteY3" fmla="*/ 0 h 788415"/>
                <a:gd name="connsiteX4" fmla="*/ 301638 w 675557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5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1025B1CF-02BE-3F32-2389-A89AA12FA076}"/>
                </a:ext>
              </a:extLst>
            </p:cNvPr>
            <p:cNvSpPr/>
            <p:nvPr/>
          </p:nvSpPr>
          <p:spPr>
            <a:xfrm>
              <a:off x="7127683" y="1379410"/>
              <a:ext cx="1181730" cy="1379144"/>
            </a:xfrm>
            <a:custGeom>
              <a:avLst/>
              <a:gdLst>
                <a:gd name="connsiteX0" fmla="*/ 301638 w 675557"/>
                <a:gd name="connsiteY0" fmla="*/ 0 h 788412"/>
                <a:gd name="connsiteX1" fmla="*/ 675557 w 675557"/>
                <a:gd name="connsiteY1" fmla="*/ 788413 h 788412"/>
                <a:gd name="connsiteX2" fmla="*/ 301650 w 675557"/>
                <a:gd name="connsiteY2" fmla="*/ 788413 h 788412"/>
                <a:gd name="connsiteX3" fmla="*/ 0 w 675557"/>
                <a:gd name="connsiteY3" fmla="*/ 0 h 788412"/>
                <a:gd name="connsiteX4" fmla="*/ 301638 w 675557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2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8409062-21BC-2632-4C07-D10806544C39}"/>
                </a:ext>
              </a:extLst>
            </p:cNvPr>
            <p:cNvSpPr/>
            <p:nvPr/>
          </p:nvSpPr>
          <p:spPr>
            <a:xfrm>
              <a:off x="7127683" y="275875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0807175-A027-A3BE-0DD7-DFD604AE9EC6}"/>
                </a:ext>
              </a:extLst>
            </p:cNvPr>
            <p:cNvSpPr/>
            <p:nvPr/>
          </p:nvSpPr>
          <p:spPr>
            <a:xfrm>
              <a:off x="7127683" y="413822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070CEFA-320B-6CC0-D0BD-1052AE615E7E}"/>
                </a:ext>
              </a:extLst>
            </p:cNvPr>
            <p:cNvSpPr/>
            <p:nvPr/>
          </p:nvSpPr>
          <p:spPr>
            <a:xfrm>
              <a:off x="7127683" y="5517577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DE9AE618-0CF0-8CA8-2AF0-B274DC7466C7}"/>
                </a:ext>
              </a:extLst>
            </p:cNvPr>
            <p:cNvSpPr/>
            <p:nvPr/>
          </p:nvSpPr>
          <p:spPr>
            <a:xfrm>
              <a:off x="8415451" y="0"/>
              <a:ext cx="1181725" cy="1379149"/>
            </a:xfrm>
            <a:custGeom>
              <a:avLst/>
              <a:gdLst>
                <a:gd name="connsiteX0" fmla="*/ 301641 w 675554"/>
                <a:gd name="connsiteY0" fmla="*/ 0 h 788415"/>
                <a:gd name="connsiteX1" fmla="*/ 675554 w 675554"/>
                <a:gd name="connsiteY1" fmla="*/ 788415 h 788415"/>
                <a:gd name="connsiteX2" fmla="*/ 301651 w 675554"/>
                <a:gd name="connsiteY2" fmla="*/ 788415 h 788415"/>
                <a:gd name="connsiteX3" fmla="*/ 0 w 675554"/>
                <a:gd name="connsiteY3" fmla="*/ 0 h 788415"/>
                <a:gd name="connsiteX4" fmla="*/ 301641 w 675554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5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ABFB45E-FF7A-42F6-94A2-6D8FE53C4268}"/>
                </a:ext>
              </a:extLst>
            </p:cNvPr>
            <p:cNvSpPr/>
            <p:nvPr/>
          </p:nvSpPr>
          <p:spPr>
            <a:xfrm>
              <a:off x="8415451" y="1379410"/>
              <a:ext cx="1181725" cy="1379144"/>
            </a:xfrm>
            <a:custGeom>
              <a:avLst/>
              <a:gdLst>
                <a:gd name="connsiteX0" fmla="*/ 301641 w 675554"/>
                <a:gd name="connsiteY0" fmla="*/ 0 h 788412"/>
                <a:gd name="connsiteX1" fmla="*/ 675554 w 675554"/>
                <a:gd name="connsiteY1" fmla="*/ 788413 h 788412"/>
                <a:gd name="connsiteX2" fmla="*/ 301651 w 675554"/>
                <a:gd name="connsiteY2" fmla="*/ 788413 h 788412"/>
                <a:gd name="connsiteX3" fmla="*/ 0 w 675554"/>
                <a:gd name="connsiteY3" fmla="*/ 0 h 788412"/>
                <a:gd name="connsiteX4" fmla="*/ 301641 w 675554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2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DCE8A6B2-B4AE-6D2F-8FF7-9AA9FE2E72DD}"/>
                </a:ext>
              </a:extLst>
            </p:cNvPr>
            <p:cNvSpPr/>
            <p:nvPr/>
          </p:nvSpPr>
          <p:spPr>
            <a:xfrm>
              <a:off x="8415451" y="275875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C351D055-6FB2-85E0-A61D-3636EDA96D29}"/>
                </a:ext>
              </a:extLst>
            </p:cNvPr>
            <p:cNvSpPr/>
            <p:nvPr/>
          </p:nvSpPr>
          <p:spPr>
            <a:xfrm>
              <a:off x="8415451" y="413822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D5F65EA-35A2-B99E-1980-2A71DE8EBC77}"/>
                </a:ext>
              </a:extLst>
            </p:cNvPr>
            <p:cNvSpPr/>
            <p:nvPr/>
          </p:nvSpPr>
          <p:spPr>
            <a:xfrm>
              <a:off x="8415451" y="5517577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9537CE2-04DE-EA8F-C38D-5629A63BFC89}"/>
                </a:ext>
              </a:extLst>
            </p:cNvPr>
            <p:cNvSpPr/>
            <p:nvPr/>
          </p:nvSpPr>
          <p:spPr>
            <a:xfrm>
              <a:off x="9703321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1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649715DF-B6FC-E811-F8B1-86471E68D8EC}"/>
                </a:ext>
              </a:extLst>
            </p:cNvPr>
            <p:cNvSpPr/>
            <p:nvPr/>
          </p:nvSpPr>
          <p:spPr>
            <a:xfrm>
              <a:off x="9703321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1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6115344-8B09-B6A9-6FA0-E54242E23C37}"/>
                </a:ext>
              </a:extLst>
            </p:cNvPr>
            <p:cNvSpPr/>
            <p:nvPr/>
          </p:nvSpPr>
          <p:spPr>
            <a:xfrm>
              <a:off x="9703321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285BDF54-418D-599A-114D-4CA8B8AA3960}"/>
                </a:ext>
              </a:extLst>
            </p:cNvPr>
            <p:cNvSpPr/>
            <p:nvPr/>
          </p:nvSpPr>
          <p:spPr>
            <a:xfrm>
              <a:off x="9703321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B8E150A3-E9BE-CB1D-90A5-458408F27FCD}"/>
                </a:ext>
              </a:extLst>
            </p:cNvPr>
            <p:cNvSpPr/>
            <p:nvPr/>
          </p:nvSpPr>
          <p:spPr>
            <a:xfrm>
              <a:off x="9703321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9FE6B2D3-BCC3-BE9C-07FD-4F17651861C5}"/>
                </a:ext>
              </a:extLst>
            </p:cNvPr>
            <p:cNvSpPr/>
            <p:nvPr/>
          </p:nvSpPr>
          <p:spPr>
            <a:xfrm>
              <a:off x="10991187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2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577F7EB3-4BA2-C78B-7C8A-BA546B51BB69}"/>
                </a:ext>
              </a:extLst>
            </p:cNvPr>
            <p:cNvSpPr/>
            <p:nvPr/>
          </p:nvSpPr>
          <p:spPr>
            <a:xfrm>
              <a:off x="10991187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2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3BB4A21A-19FD-D53C-C952-C1E96F096EC2}"/>
                </a:ext>
              </a:extLst>
            </p:cNvPr>
            <p:cNvSpPr/>
            <p:nvPr/>
          </p:nvSpPr>
          <p:spPr>
            <a:xfrm>
              <a:off x="10991187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11B67161-9F7B-C40B-5283-948906C62C26}"/>
                </a:ext>
              </a:extLst>
            </p:cNvPr>
            <p:cNvSpPr/>
            <p:nvPr/>
          </p:nvSpPr>
          <p:spPr>
            <a:xfrm>
              <a:off x="10991187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5B95E61C-8146-F54C-8830-8A6E0089DE72}"/>
                </a:ext>
              </a:extLst>
            </p:cNvPr>
            <p:cNvSpPr/>
            <p:nvPr/>
          </p:nvSpPr>
          <p:spPr>
            <a:xfrm>
              <a:off x="10991187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2" name="Текст 8">
            <a:extLst>
              <a:ext uri="{FF2B5EF4-FFF2-40B4-BE49-F238E27FC236}">
                <a16:creationId xmlns:a16="http://schemas.microsoft.com/office/drawing/2014/main" id="{138EA146-EFC4-BC46-B652-2B6E60138A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363180"/>
            <a:ext cx="10224000" cy="5252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ACBEC698-5D83-A94F-A145-EFF18FED9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E106DC70-DE67-F141-BF3F-4BA1D1F1C1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1773238"/>
            <a:ext cx="10223999" cy="2407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700" b="0" i="0">
                <a:solidFill>
                  <a:schemeClr val="tx2"/>
                </a:solidFill>
                <a:latin typeface="VK Sans Display Medium" pitchFamily="2" charset="0"/>
              </a:defRPr>
            </a:lvl1pPr>
            <a:lvl2pPr>
              <a:defRPr sz="18000">
                <a:latin typeface="TT Commons" pitchFamily="2" charset="-52"/>
              </a:defRPr>
            </a:lvl2pPr>
            <a:lvl3pPr>
              <a:defRPr sz="18000">
                <a:latin typeface="TT Commons" pitchFamily="2" charset="-52"/>
              </a:defRPr>
            </a:lvl3pPr>
            <a:lvl4pPr>
              <a:defRPr sz="18000">
                <a:latin typeface="TT Commons" pitchFamily="2" charset="-52"/>
              </a:defRPr>
            </a:lvl4pPr>
            <a:lvl5pPr>
              <a:defRPr sz="18000">
                <a:latin typeface="TT Commons" pitchFamily="2" charset="-52"/>
              </a:defRPr>
            </a:lvl5pPr>
          </a:lstStyle>
          <a:p>
            <a:pPr lvl="0"/>
            <a:r>
              <a:rPr lang="ru-RU" dirty="0"/>
              <a:t>70 МЛН</a:t>
            </a:r>
          </a:p>
        </p:txBody>
      </p:sp>
    </p:spTree>
    <p:extLst>
      <p:ext uri="{BB962C8B-B14F-4D97-AF65-F5344CB8AC3E}">
        <p14:creationId xmlns:p14="http://schemas.microsoft.com/office/powerpoint/2010/main" val="4117345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фактоид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D528D5E-3BE6-8334-3246-988128C558BE}"/>
              </a:ext>
            </a:extLst>
          </p:cNvPr>
          <p:cNvGrpSpPr/>
          <p:nvPr userDrawn="1"/>
        </p:nvGrpSpPr>
        <p:grpSpPr>
          <a:xfrm>
            <a:off x="7156015" y="0"/>
            <a:ext cx="5016892" cy="6858000"/>
            <a:chOff x="7127683" y="0"/>
            <a:chExt cx="5045224" cy="6896730"/>
          </a:xfrm>
          <a:solidFill>
            <a:schemeClr val="bg1"/>
          </a:solidFill>
        </p:grpSpPr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6FE0ED83-FF49-42BF-ED94-843F6531B12E}"/>
                </a:ext>
              </a:extLst>
            </p:cNvPr>
            <p:cNvSpPr/>
            <p:nvPr/>
          </p:nvSpPr>
          <p:spPr>
            <a:xfrm>
              <a:off x="7127683" y="0"/>
              <a:ext cx="1181730" cy="1379149"/>
            </a:xfrm>
            <a:custGeom>
              <a:avLst/>
              <a:gdLst>
                <a:gd name="connsiteX0" fmla="*/ 301638 w 675557"/>
                <a:gd name="connsiteY0" fmla="*/ 0 h 788415"/>
                <a:gd name="connsiteX1" fmla="*/ 675557 w 675557"/>
                <a:gd name="connsiteY1" fmla="*/ 788415 h 788415"/>
                <a:gd name="connsiteX2" fmla="*/ 301650 w 675557"/>
                <a:gd name="connsiteY2" fmla="*/ 788415 h 788415"/>
                <a:gd name="connsiteX3" fmla="*/ 0 w 675557"/>
                <a:gd name="connsiteY3" fmla="*/ 0 h 788415"/>
                <a:gd name="connsiteX4" fmla="*/ 301638 w 675557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5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1025B1CF-02BE-3F32-2389-A89AA12FA076}"/>
                </a:ext>
              </a:extLst>
            </p:cNvPr>
            <p:cNvSpPr/>
            <p:nvPr/>
          </p:nvSpPr>
          <p:spPr>
            <a:xfrm>
              <a:off x="7127683" y="1379410"/>
              <a:ext cx="1181730" cy="1379144"/>
            </a:xfrm>
            <a:custGeom>
              <a:avLst/>
              <a:gdLst>
                <a:gd name="connsiteX0" fmla="*/ 301638 w 675557"/>
                <a:gd name="connsiteY0" fmla="*/ 0 h 788412"/>
                <a:gd name="connsiteX1" fmla="*/ 675557 w 675557"/>
                <a:gd name="connsiteY1" fmla="*/ 788413 h 788412"/>
                <a:gd name="connsiteX2" fmla="*/ 301650 w 675557"/>
                <a:gd name="connsiteY2" fmla="*/ 788413 h 788412"/>
                <a:gd name="connsiteX3" fmla="*/ 0 w 675557"/>
                <a:gd name="connsiteY3" fmla="*/ 0 h 788412"/>
                <a:gd name="connsiteX4" fmla="*/ 301638 w 675557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2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8409062-21BC-2632-4C07-D10806544C39}"/>
                </a:ext>
              </a:extLst>
            </p:cNvPr>
            <p:cNvSpPr/>
            <p:nvPr/>
          </p:nvSpPr>
          <p:spPr>
            <a:xfrm>
              <a:off x="7127683" y="275875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0807175-A027-A3BE-0DD7-DFD604AE9EC6}"/>
                </a:ext>
              </a:extLst>
            </p:cNvPr>
            <p:cNvSpPr/>
            <p:nvPr/>
          </p:nvSpPr>
          <p:spPr>
            <a:xfrm>
              <a:off x="7127683" y="413822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070CEFA-320B-6CC0-D0BD-1052AE615E7E}"/>
                </a:ext>
              </a:extLst>
            </p:cNvPr>
            <p:cNvSpPr/>
            <p:nvPr/>
          </p:nvSpPr>
          <p:spPr>
            <a:xfrm>
              <a:off x="7127683" y="5517577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DE9AE618-0CF0-8CA8-2AF0-B274DC7466C7}"/>
                </a:ext>
              </a:extLst>
            </p:cNvPr>
            <p:cNvSpPr/>
            <p:nvPr/>
          </p:nvSpPr>
          <p:spPr>
            <a:xfrm>
              <a:off x="8415451" y="0"/>
              <a:ext cx="1181725" cy="1379149"/>
            </a:xfrm>
            <a:custGeom>
              <a:avLst/>
              <a:gdLst>
                <a:gd name="connsiteX0" fmla="*/ 301641 w 675554"/>
                <a:gd name="connsiteY0" fmla="*/ 0 h 788415"/>
                <a:gd name="connsiteX1" fmla="*/ 675554 w 675554"/>
                <a:gd name="connsiteY1" fmla="*/ 788415 h 788415"/>
                <a:gd name="connsiteX2" fmla="*/ 301651 w 675554"/>
                <a:gd name="connsiteY2" fmla="*/ 788415 h 788415"/>
                <a:gd name="connsiteX3" fmla="*/ 0 w 675554"/>
                <a:gd name="connsiteY3" fmla="*/ 0 h 788415"/>
                <a:gd name="connsiteX4" fmla="*/ 301641 w 675554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5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ABFB45E-FF7A-42F6-94A2-6D8FE53C4268}"/>
                </a:ext>
              </a:extLst>
            </p:cNvPr>
            <p:cNvSpPr/>
            <p:nvPr/>
          </p:nvSpPr>
          <p:spPr>
            <a:xfrm>
              <a:off x="8415451" y="1379410"/>
              <a:ext cx="1181725" cy="1379144"/>
            </a:xfrm>
            <a:custGeom>
              <a:avLst/>
              <a:gdLst>
                <a:gd name="connsiteX0" fmla="*/ 301641 w 675554"/>
                <a:gd name="connsiteY0" fmla="*/ 0 h 788412"/>
                <a:gd name="connsiteX1" fmla="*/ 675554 w 675554"/>
                <a:gd name="connsiteY1" fmla="*/ 788413 h 788412"/>
                <a:gd name="connsiteX2" fmla="*/ 301651 w 675554"/>
                <a:gd name="connsiteY2" fmla="*/ 788413 h 788412"/>
                <a:gd name="connsiteX3" fmla="*/ 0 w 675554"/>
                <a:gd name="connsiteY3" fmla="*/ 0 h 788412"/>
                <a:gd name="connsiteX4" fmla="*/ 301641 w 675554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2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DCE8A6B2-B4AE-6D2F-8FF7-9AA9FE2E72DD}"/>
                </a:ext>
              </a:extLst>
            </p:cNvPr>
            <p:cNvSpPr/>
            <p:nvPr/>
          </p:nvSpPr>
          <p:spPr>
            <a:xfrm>
              <a:off x="8415451" y="275875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C351D055-6FB2-85E0-A61D-3636EDA96D29}"/>
                </a:ext>
              </a:extLst>
            </p:cNvPr>
            <p:cNvSpPr/>
            <p:nvPr/>
          </p:nvSpPr>
          <p:spPr>
            <a:xfrm>
              <a:off x="8415451" y="413822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D5F65EA-35A2-B99E-1980-2A71DE8EBC77}"/>
                </a:ext>
              </a:extLst>
            </p:cNvPr>
            <p:cNvSpPr/>
            <p:nvPr/>
          </p:nvSpPr>
          <p:spPr>
            <a:xfrm>
              <a:off x="8415451" y="5517577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9537CE2-04DE-EA8F-C38D-5629A63BFC89}"/>
                </a:ext>
              </a:extLst>
            </p:cNvPr>
            <p:cNvSpPr/>
            <p:nvPr/>
          </p:nvSpPr>
          <p:spPr>
            <a:xfrm>
              <a:off x="9703321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1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649715DF-B6FC-E811-F8B1-86471E68D8EC}"/>
                </a:ext>
              </a:extLst>
            </p:cNvPr>
            <p:cNvSpPr/>
            <p:nvPr/>
          </p:nvSpPr>
          <p:spPr>
            <a:xfrm>
              <a:off x="9703321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1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6115344-8B09-B6A9-6FA0-E54242E23C37}"/>
                </a:ext>
              </a:extLst>
            </p:cNvPr>
            <p:cNvSpPr/>
            <p:nvPr/>
          </p:nvSpPr>
          <p:spPr>
            <a:xfrm>
              <a:off x="9703321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285BDF54-418D-599A-114D-4CA8B8AA3960}"/>
                </a:ext>
              </a:extLst>
            </p:cNvPr>
            <p:cNvSpPr/>
            <p:nvPr/>
          </p:nvSpPr>
          <p:spPr>
            <a:xfrm>
              <a:off x="9703321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B8E150A3-E9BE-CB1D-90A5-458408F27FCD}"/>
                </a:ext>
              </a:extLst>
            </p:cNvPr>
            <p:cNvSpPr/>
            <p:nvPr/>
          </p:nvSpPr>
          <p:spPr>
            <a:xfrm>
              <a:off x="9703321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9FE6B2D3-BCC3-BE9C-07FD-4F17651861C5}"/>
                </a:ext>
              </a:extLst>
            </p:cNvPr>
            <p:cNvSpPr/>
            <p:nvPr/>
          </p:nvSpPr>
          <p:spPr>
            <a:xfrm>
              <a:off x="10991187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2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577F7EB3-4BA2-C78B-7C8A-BA546B51BB69}"/>
                </a:ext>
              </a:extLst>
            </p:cNvPr>
            <p:cNvSpPr/>
            <p:nvPr/>
          </p:nvSpPr>
          <p:spPr>
            <a:xfrm>
              <a:off x="10991187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2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3BB4A21A-19FD-D53C-C952-C1E96F096EC2}"/>
                </a:ext>
              </a:extLst>
            </p:cNvPr>
            <p:cNvSpPr/>
            <p:nvPr/>
          </p:nvSpPr>
          <p:spPr>
            <a:xfrm>
              <a:off x="10991187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11B67161-9F7B-C40B-5283-948906C62C26}"/>
                </a:ext>
              </a:extLst>
            </p:cNvPr>
            <p:cNvSpPr/>
            <p:nvPr/>
          </p:nvSpPr>
          <p:spPr>
            <a:xfrm>
              <a:off x="10991187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5B95E61C-8146-F54C-8830-8A6E0089DE72}"/>
                </a:ext>
              </a:extLst>
            </p:cNvPr>
            <p:cNvSpPr/>
            <p:nvPr/>
          </p:nvSpPr>
          <p:spPr>
            <a:xfrm>
              <a:off x="10991187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2" name="Текст 8">
            <a:extLst>
              <a:ext uri="{FF2B5EF4-FFF2-40B4-BE49-F238E27FC236}">
                <a16:creationId xmlns:a16="http://schemas.microsoft.com/office/drawing/2014/main" id="{138EA146-EFC4-BC46-B652-2B6E60138A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363180"/>
            <a:ext cx="10224000" cy="5252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ACBEC698-5D83-A94F-A145-EFF18FED9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E106DC70-DE67-F141-BF3F-4BA1D1F1C1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1773238"/>
            <a:ext cx="10223999" cy="2407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700" b="0" i="0">
                <a:solidFill>
                  <a:schemeClr val="tx1"/>
                </a:solidFill>
                <a:latin typeface="VK Sans Display Medium" pitchFamily="2" charset="0"/>
              </a:defRPr>
            </a:lvl1pPr>
            <a:lvl2pPr>
              <a:defRPr sz="18000">
                <a:latin typeface="TT Commons" pitchFamily="2" charset="-52"/>
              </a:defRPr>
            </a:lvl2pPr>
            <a:lvl3pPr>
              <a:defRPr sz="18000">
                <a:latin typeface="TT Commons" pitchFamily="2" charset="-52"/>
              </a:defRPr>
            </a:lvl3pPr>
            <a:lvl4pPr>
              <a:defRPr sz="18000">
                <a:latin typeface="TT Commons" pitchFamily="2" charset="-52"/>
              </a:defRPr>
            </a:lvl4pPr>
            <a:lvl5pPr>
              <a:defRPr sz="18000">
                <a:latin typeface="TT Commons" pitchFamily="2" charset="-52"/>
              </a:defRPr>
            </a:lvl5pPr>
          </a:lstStyle>
          <a:p>
            <a:pPr lvl="0"/>
            <a:r>
              <a:rPr lang="ru-RU" dirty="0"/>
              <a:t>70 МЛН</a:t>
            </a:r>
          </a:p>
        </p:txBody>
      </p:sp>
    </p:spTree>
    <p:extLst>
      <p:ext uri="{BB962C8B-B14F-4D97-AF65-F5344CB8AC3E}">
        <p14:creationId xmlns:p14="http://schemas.microsoft.com/office/powerpoint/2010/main" val="2265890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B944C61-111D-4A5C-A99C-DC3F4AB6485C}"/>
              </a:ext>
            </a:extLst>
          </p:cNvPr>
          <p:cNvGrpSpPr/>
          <p:nvPr userDrawn="1"/>
        </p:nvGrpSpPr>
        <p:grpSpPr>
          <a:xfrm>
            <a:off x="7156015" y="0"/>
            <a:ext cx="5016892" cy="6858000"/>
            <a:chOff x="7127683" y="0"/>
            <a:chExt cx="5045224" cy="6896730"/>
          </a:xfrm>
          <a:solidFill>
            <a:srgbClr val="EBF4F9">
              <a:alpha val="99000"/>
            </a:srgbClr>
          </a:solidFill>
        </p:grpSpPr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B067637-9874-1FA1-4501-61A76F355ECE}"/>
                </a:ext>
              </a:extLst>
            </p:cNvPr>
            <p:cNvSpPr/>
            <p:nvPr/>
          </p:nvSpPr>
          <p:spPr>
            <a:xfrm>
              <a:off x="7127683" y="0"/>
              <a:ext cx="1181730" cy="1379149"/>
            </a:xfrm>
            <a:custGeom>
              <a:avLst/>
              <a:gdLst>
                <a:gd name="connsiteX0" fmla="*/ 301638 w 675557"/>
                <a:gd name="connsiteY0" fmla="*/ 0 h 788415"/>
                <a:gd name="connsiteX1" fmla="*/ 675557 w 675557"/>
                <a:gd name="connsiteY1" fmla="*/ 788415 h 788415"/>
                <a:gd name="connsiteX2" fmla="*/ 301650 w 675557"/>
                <a:gd name="connsiteY2" fmla="*/ 788415 h 788415"/>
                <a:gd name="connsiteX3" fmla="*/ 0 w 675557"/>
                <a:gd name="connsiteY3" fmla="*/ 0 h 788415"/>
                <a:gd name="connsiteX4" fmla="*/ 301638 w 675557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5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E1D243BD-2069-7ED3-B8A5-F7A84EEB1700}"/>
                </a:ext>
              </a:extLst>
            </p:cNvPr>
            <p:cNvSpPr/>
            <p:nvPr/>
          </p:nvSpPr>
          <p:spPr>
            <a:xfrm>
              <a:off x="7127683" y="1379410"/>
              <a:ext cx="1181730" cy="1379144"/>
            </a:xfrm>
            <a:custGeom>
              <a:avLst/>
              <a:gdLst>
                <a:gd name="connsiteX0" fmla="*/ 301638 w 675557"/>
                <a:gd name="connsiteY0" fmla="*/ 0 h 788412"/>
                <a:gd name="connsiteX1" fmla="*/ 675557 w 675557"/>
                <a:gd name="connsiteY1" fmla="*/ 788413 h 788412"/>
                <a:gd name="connsiteX2" fmla="*/ 301650 w 675557"/>
                <a:gd name="connsiteY2" fmla="*/ 788413 h 788412"/>
                <a:gd name="connsiteX3" fmla="*/ 0 w 675557"/>
                <a:gd name="connsiteY3" fmla="*/ 0 h 788412"/>
                <a:gd name="connsiteX4" fmla="*/ 301638 w 675557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2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506A11F-C5CC-8DDC-6226-744E6E60BA92}"/>
                </a:ext>
              </a:extLst>
            </p:cNvPr>
            <p:cNvSpPr/>
            <p:nvPr/>
          </p:nvSpPr>
          <p:spPr>
            <a:xfrm>
              <a:off x="7127683" y="275875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033D9057-2F57-64B7-15DD-9666E597DB67}"/>
                </a:ext>
              </a:extLst>
            </p:cNvPr>
            <p:cNvSpPr/>
            <p:nvPr/>
          </p:nvSpPr>
          <p:spPr>
            <a:xfrm>
              <a:off x="7127683" y="413822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6D3921C3-7297-8DCF-0C3E-0DCB67D959BD}"/>
                </a:ext>
              </a:extLst>
            </p:cNvPr>
            <p:cNvSpPr/>
            <p:nvPr/>
          </p:nvSpPr>
          <p:spPr>
            <a:xfrm>
              <a:off x="7127683" y="5517577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D8490FBE-966F-46B9-1599-CF793AD91701}"/>
                </a:ext>
              </a:extLst>
            </p:cNvPr>
            <p:cNvSpPr/>
            <p:nvPr/>
          </p:nvSpPr>
          <p:spPr>
            <a:xfrm>
              <a:off x="8415451" y="0"/>
              <a:ext cx="1181725" cy="1379149"/>
            </a:xfrm>
            <a:custGeom>
              <a:avLst/>
              <a:gdLst>
                <a:gd name="connsiteX0" fmla="*/ 301641 w 675554"/>
                <a:gd name="connsiteY0" fmla="*/ 0 h 788415"/>
                <a:gd name="connsiteX1" fmla="*/ 675554 w 675554"/>
                <a:gd name="connsiteY1" fmla="*/ 788415 h 788415"/>
                <a:gd name="connsiteX2" fmla="*/ 301651 w 675554"/>
                <a:gd name="connsiteY2" fmla="*/ 788415 h 788415"/>
                <a:gd name="connsiteX3" fmla="*/ 0 w 675554"/>
                <a:gd name="connsiteY3" fmla="*/ 0 h 788415"/>
                <a:gd name="connsiteX4" fmla="*/ 301641 w 675554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5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F4831897-0D13-E217-7659-2B7CE808BEB2}"/>
                </a:ext>
              </a:extLst>
            </p:cNvPr>
            <p:cNvSpPr/>
            <p:nvPr/>
          </p:nvSpPr>
          <p:spPr>
            <a:xfrm>
              <a:off x="8415451" y="1379410"/>
              <a:ext cx="1181725" cy="1379144"/>
            </a:xfrm>
            <a:custGeom>
              <a:avLst/>
              <a:gdLst>
                <a:gd name="connsiteX0" fmla="*/ 301641 w 675554"/>
                <a:gd name="connsiteY0" fmla="*/ 0 h 788412"/>
                <a:gd name="connsiteX1" fmla="*/ 675554 w 675554"/>
                <a:gd name="connsiteY1" fmla="*/ 788413 h 788412"/>
                <a:gd name="connsiteX2" fmla="*/ 301651 w 675554"/>
                <a:gd name="connsiteY2" fmla="*/ 788413 h 788412"/>
                <a:gd name="connsiteX3" fmla="*/ 0 w 675554"/>
                <a:gd name="connsiteY3" fmla="*/ 0 h 788412"/>
                <a:gd name="connsiteX4" fmla="*/ 301641 w 675554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2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F0759491-F98B-C448-3521-5C355735A0AA}"/>
                </a:ext>
              </a:extLst>
            </p:cNvPr>
            <p:cNvSpPr/>
            <p:nvPr/>
          </p:nvSpPr>
          <p:spPr>
            <a:xfrm>
              <a:off x="8415451" y="275875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5A9B28C5-8B09-D2AB-06A5-66B7C9A47A96}"/>
                </a:ext>
              </a:extLst>
            </p:cNvPr>
            <p:cNvSpPr/>
            <p:nvPr/>
          </p:nvSpPr>
          <p:spPr>
            <a:xfrm>
              <a:off x="8415451" y="413822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F7219B22-52FB-CF1F-F679-7BFF82654205}"/>
                </a:ext>
              </a:extLst>
            </p:cNvPr>
            <p:cNvSpPr/>
            <p:nvPr/>
          </p:nvSpPr>
          <p:spPr>
            <a:xfrm>
              <a:off x="8415451" y="5517577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03821265-B762-6815-826E-FD9EFAB99391}"/>
                </a:ext>
              </a:extLst>
            </p:cNvPr>
            <p:cNvSpPr/>
            <p:nvPr/>
          </p:nvSpPr>
          <p:spPr>
            <a:xfrm>
              <a:off x="9703321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1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E249282-5C8A-0C4E-EC84-0A22659E0301}"/>
                </a:ext>
              </a:extLst>
            </p:cNvPr>
            <p:cNvSpPr/>
            <p:nvPr/>
          </p:nvSpPr>
          <p:spPr>
            <a:xfrm>
              <a:off x="9703321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1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D1E80D39-CB68-74B9-D47A-5F005A9751DA}"/>
                </a:ext>
              </a:extLst>
            </p:cNvPr>
            <p:cNvSpPr/>
            <p:nvPr/>
          </p:nvSpPr>
          <p:spPr>
            <a:xfrm>
              <a:off x="9703321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5EE579C-CC55-DBCF-616C-185CB6D5F1D2}"/>
                </a:ext>
              </a:extLst>
            </p:cNvPr>
            <p:cNvSpPr/>
            <p:nvPr/>
          </p:nvSpPr>
          <p:spPr>
            <a:xfrm>
              <a:off x="9703321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3FCA1AE8-F127-5A43-4CF1-D0DE90F78B83}"/>
                </a:ext>
              </a:extLst>
            </p:cNvPr>
            <p:cNvSpPr/>
            <p:nvPr/>
          </p:nvSpPr>
          <p:spPr>
            <a:xfrm>
              <a:off x="9703321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8D94D3D2-F2D7-B183-223C-F40344AEF72F}"/>
                </a:ext>
              </a:extLst>
            </p:cNvPr>
            <p:cNvSpPr/>
            <p:nvPr/>
          </p:nvSpPr>
          <p:spPr>
            <a:xfrm>
              <a:off x="10991187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2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24750039-8975-D385-3756-3958A017A17D}"/>
                </a:ext>
              </a:extLst>
            </p:cNvPr>
            <p:cNvSpPr/>
            <p:nvPr/>
          </p:nvSpPr>
          <p:spPr>
            <a:xfrm>
              <a:off x="10991187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2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C0C0C657-D45F-159C-97D9-94BC1DC1667C}"/>
                </a:ext>
              </a:extLst>
            </p:cNvPr>
            <p:cNvSpPr/>
            <p:nvPr/>
          </p:nvSpPr>
          <p:spPr>
            <a:xfrm>
              <a:off x="10991187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365A4A85-31AC-876C-1F08-17CE8FA3A3AB}"/>
                </a:ext>
              </a:extLst>
            </p:cNvPr>
            <p:cNvSpPr/>
            <p:nvPr/>
          </p:nvSpPr>
          <p:spPr>
            <a:xfrm>
              <a:off x="10991187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948B54E4-B652-B875-B41E-C687159F521E}"/>
                </a:ext>
              </a:extLst>
            </p:cNvPr>
            <p:cNvSpPr/>
            <p:nvPr/>
          </p:nvSpPr>
          <p:spPr>
            <a:xfrm>
              <a:off x="10991187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Текст 3">
            <a:extLst>
              <a:ext uri="{FF2B5EF4-FFF2-40B4-BE49-F238E27FC236}">
                <a16:creationId xmlns:a16="http://schemas.microsoft.com/office/drawing/2014/main" id="{F7EAD2F7-5211-8640-B7E3-216463581D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2853" y="3878709"/>
            <a:ext cx="8131144" cy="1767119"/>
          </a:xfrm>
          <a:prstGeom prst="rect">
            <a:avLst/>
          </a:prstGeo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15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8" name="Текст 34">
            <a:extLst>
              <a:ext uri="{FF2B5EF4-FFF2-40B4-BE49-F238E27FC236}">
                <a16:creationId xmlns:a16="http://schemas.microsoft.com/office/drawing/2014/main" id="{275431F4-A8EB-C14C-8D63-F3CF1DEBF2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2852" y="5715426"/>
            <a:ext cx="8131144" cy="4853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7E3A65D9-9480-5442-AA8E-A0C6FD9124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1514" y="1045518"/>
            <a:ext cx="8131144" cy="1767119"/>
          </a:xfrm>
          <a:prstGeom prst="rect">
            <a:avLst/>
          </a:prstGeo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15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2" name="Текст 34">
            <a:extLst>
              <a:ext uri="{FF2B5EF4-FFF2-40B4-BE49-F238E27FC236}">
                <a16:creationId xmlns:a16="http://schemas.microsoft.com/office/drawing/2014/main" id="{50A7AAC4-BD42-4F48-B29C-562325155C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1513" y="2882235"/>
            <a:ext cx="8131144" cy="4853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0" name="Нижний колонтитул 2">
            <a:extLst>
              <a:ext uri="{FF2B5EF4-FFF2-40B4-BE49-F238E27FC236}">
                <a16:creationId xmlns:a16="http://schemas.microsoft.com/office/drawing/2014/main" id="{9FD49CA2-9CEC-FD4D-A162-B7A2D2E27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247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2">
            <a:extLst>
              <a:ext uri="{FF2B5EF4-FFF2-40B4-BE49-F238E27FC236}">
                <a16:creationId xmlns:a16="http://schemas.microsoft.com/office/drawing/2014/main" id="{598F9B43-B4FF-604A-856B-6F166A2798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1773238"/>
            <a:ext cx="5135728" cy="4427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9FF0FDE-D0C3-104B-96FD-AC1E14EC8D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55854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Заголовок — ключевая мысль слайда</a:t>
            </a:r>
          </a:p>
        </p:txBody>
      </p:sp>
      <p:sp>
        <p:nvSpPr>
          <p:cNvPr id="15" name="Нижний колонтитул 2">
            <a:extLst>
              <a:ext uri="{FF2B5EF4-FFF2-40B4-BE49-F238E27FC236}">
                <a16:creationId xmlns:a16="http://schemas.microsoft.com/office/drawing/2014/main" id="{01A28A39-3502-FF4D-9D08-FCEB0174D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75179072-2D34-6C4A-8FD4-F04D3A0FA4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7339" y="3864033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2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9" name="Текст 34">
            <a:extLst>
              <a:ext uri="{FF2B5EF4-FFF2-40B4-BE49-F238E27FC236}">
                <a16:creationId xmlns:a16="http://schemas.microsoft.com/office/drawing/2014/main" id="{0BEFE399-95CA-7444-879C-F39DA5B8DF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7338" y="5058095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069E1489-AF9B-9B41-852A-0C747395A0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1773238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2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1" name="Текст 34">
            <a:extLst>
              <a:ext uri="{FF2B5EF4-FFF2-40B4-BE49-F238E27FC236}">
                <a16:creationId xmlns:a16="http://schemas.microsoft.com/office/drawing/2014/main" id="{55FDFEC3-4201-6A48-A41E-50C16F5CBF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6000" y="2967300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678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2">
            <a:extLst>
              <a:ext uri="{FF2B5EF4-FFF2-40B4-BE49-F238E27FC236}">
                <a16:creationId xmlns:a16="http://schemas.microsoft.com/office/drawing/2014/main" id="{CC560E50-F65F-D34C-9DA2-1AF7DACA0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9DE78278-6FD7-A541-8836-A712566C45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7339" y="3864033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8" name="Текст 34">
            <a:extLst>
              <a:ext uri="{FF2B5EF4-FFF2-40B4-BE49-F238E27FC236}">
                <a16:creationId xmlns:a16="http://schemas.microsoft.com/office/drawing/2014/main" id="{A8CA0E34-8A10-A842-B668-29DECF37D3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7338" y="5058095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E51FE869-5CD3-2643-B61B-81412402B7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1773238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0" name="Текст 34">
            <a:extLst>
              <a:ext uri="{FF2B5EF4-FFF2-40B4-BE49-F238E27FC236}">
                <a16:creationId xmlns:a16="http://schemas.microsoft.com/office/drawing/2014/main" id="{41B6C28E-C27C-E540-9FC3-68797F0F37B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6000" y="2967300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99C1330-4D5D-1C47-ACEE-9517C4FCB7F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0012" y="3864033"/>
            <a:ext cx="5239525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2" name="Текст 34">
            <a:extLst>
              <a:ext uri="{FF2B5EF4-FFF2-40B4-BE49-F238E27FC236}">
                <a16:creationId xmlns:a16="http://schemas.microsoft.com/office/drawing/2014/main" id="{308124FC-6D74-4744-83CB-B1D802B3344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0011" y="5058095"/>
            <a:ext cx="5239525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FF81206D-5CD2-F94C-910E-935B5F260B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673" y="1773238"/>
            <a:ext cx="5239525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4" name="Текст 34">
            <a:extLst>
              <a:ext uri="{FF2B5EF4-FFF2-40B4-BE49-F238E27FC236}">
                <a16:creationId xmlns:a16="http://schemas.microsoft.com/office/drawing/2014/main" id="{D269ED19-FCBA-C046-93F1-0E630222B8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673" y="2967300"/>
            <a:ext cx="5239525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513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F7ABA-9207-F14B-ABD3-93944D691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171652" cy="644241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E5408C-4056-F34C-9874-98FB37FC1B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3363" y="692150"/>
            <a:ext cx="7489825" cy="5508625"/>
          </a:xfrm>
        </p:spPr>
        <p:txBody>
          <a:bodyPr>
            <a:normAutofit/>
          </a:bodyPr>
          <a:lstStyle>
            <a:lvl1pPr marL="457200" indent="-457200">
              <a:buClr>
                <a:srgbClr val="0077FF"/>
              </a:buClr>
              <a:buFont typeface="+mj-lt"/>
              <a:buAutoNum type="arabicPeriod"/>
              <a:defRPr sz="2000">
                <a:solidFill>
                  <a:schemeClr val="tx1"/>
                </a:solidFill>
                <a:latin typeface="+mj-lt"/>
              </a:defRPr>
            </a:lvl1pPr>
            <a:lvl2pPr marL="846138" indent="-317500">
              <a:buClr>
                <a:srgbClr val="0077FF"/>
              </a:buClr>
              <a:tabLst/>
              <a:defRPr sz="1200">
                <a:solidFill>
                  <a:schemeClr val="tx1"/>
                </a:solidFill>
              </a:defRPr>
            </a:lvl2pPr>
            <a:lvl3pPr marL="1208088" indent="-287338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/>
              <a:defRPr sz="1100">
                <a:solidFill>
                  <a:schemeClr val="tx1"/>
                </a:solidFill>
              </a:defRPr>
            </a:lvl3pPr>
            <a:lvl4pPr marL="1440000">
              <a:buClr>
                <a:schemeClr val="tx2">
                  <a:lumMod val="40000"/>
                  <a:lumOff val="60000"/>
                </a:schemeClr>
              </a:buClr>
              <a:defRPr sz="1000">
                <a:latin typeface="VK Sans Display" pitchFamily="2" charset="0"/>
              </a:defRPr>
            </a:lvl4pPr>
          </a:lstStyle>
          <a:p>
            <a:pPr lvl="0"/>
            <a:r>
              <a:rPr lang="ru-RU" dirty="0"/>
              <a:t>Раскройте содержание презентации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3F11BB92-6739-9747-9A25-62A73717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273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4">
            <a:extLst>
              <a:ext uri="{FF2B5EF4-FFF2-40B4-BE49-F238E27FC236}">
                <a16:creationId xmlns:a16="http://schemas.microsoft.com/office/drawing/2014/main" id="{66C8302A-BF65-0F4D-9B62-9520B49215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5018" y="617220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18" name="Текст 34">
            <a:extLst>
              <a:ext uri="{FF2B5EF4-FFF2-40B4-BE49-F238E27FC236}">
                <a16:creationId xmlns:a16="http://schemas.microsoft.com/office/drawing/2014/main" id="{87F1DCF1-F07D-CA41-9067-50A97E91C1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5017" y="1620441"/>
            <a:ext cx="2779200" cy="4985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4457AEB8-8272-6341-9E94-51663A50DD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8" y="2680786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1417%</a:t>
            </a:r>
          </a:p>
        </p:txBody>
      </p:sp>
      <p:sp>
        <p:nvSpPr>
          <p:cNvPr id="20" name="Текст 34">
            <a:extLst>
              <a:ext uri="{FF2B5EF4-FFF2-40B4-BE49-F238E27FC236}">
                <a16:creationId xmlns:a16="http://schemas.microsoft.com/office/drawing/2014/main" id="{E1BAAD02-4AA3-904C-8576-4CD382C4053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45017" y="3684008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CF677041-6CDF-624E-A657-517EB8DEADF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24464" y="617220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22" name="Текст 34">
            <a:extLst>
              <a:ext uri="{FF2B5EF4-FFF2-40B4-BE49-F238E27FC236}">
                <a16:creationId xmlns:a16="http://schemas.microsoft.com/office/drawing/2014/main" id="{14B49514-DF4C-E24E-92C6-03A177997E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24463" y="1620442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257586B4-BDF0-2347-9674-C4578BF7129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24465" y="2680786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698%</a:t>
            </a:r>
          </a:p>
        </p:txBody>
      </p:sp>
      <p:sp>
        <p:nvSpPr>
          <p:cNvPr id="24" name="Текст 34">
            <a:extLst>
              <a:ext uri="{FF2B5EF4-FFF2-40B4-BE49-F238E27FC236}">
                <a16:creationId xmlns:a16="http://schemas.microsoft.com/office/drawing/2014/main" id="{E25C2558-241E-2C49-9CEF-5C16B7CEF78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24463" y="3684008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2" name="Текст 34">
            <a:extLst>
              <a:ext uri="{FF2B5EF4-FFF2-40B4-BE49-F238E27FC236}">
                <a16:creationId xmlns:a16="http://schemas.microsoft.com/office/drawing/2014/main" id="{A49FD218-5350-2B4E-86CE-B6A63EEF2D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8348" y="2495796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14" name="Нижний колонтитул 2">
            <a:extLst>
              <a:ext uri="{FF2B5EF4-FFF2-40B4-BE49-F238E27FC236}">
                <a16:creationId xmlns:a16="http://schemas.microsoft.com/office/drawing/2014/main" id="{A22F06EC-4FA5-3A40-AFD1-16BC39319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2F6104A-53A0-B043-9BB6-35D53B38E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87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4281075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4">
            <a:extLst>
              <a:ext uri="{FF2B5EF4-FFF2-40B4-BE49-F238E27FC236}">
                <a16:creationId xmlns:a16="http://schemas.microsoft.com/office/drawing/2014/main" id="{00831EC7-EA82-FD41-A9E0-A22A0E0153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5020" y="617220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26" name="Текст 34">
            <a:extLst>
              <a:ext uri="{FF2B5EF4-FFF2-40B4-BE49-F238E27FC236}">
                <a16:creationId xmlns:a16="http://schemas.microsoft.com/office/drawing/2014/main" id="{E705B6C0-4359-034E-80DE-E3A2B83720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5020" y="145276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CCBD9900-17CC-E646-B050-F04823142E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75766" y="617220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196%</a:t>
            </a:r>
          </a:p>
        </p:txBody>
      </p:sp>
      <p:sp>
        <p:nvSpPr>
          <p:cNvPr id="28" name="Текст 34">
            <a:extLst>
              <a:ext uri="{FF2B5EF4-FFF2-40B4-BE49-F238E27FC236}">
                <a16:creationId xmlns:a16="http://schemas.microsoft.com/office/drawing/2014/main" id="{B4E7C76A-A9B0-7143-96AA-177476A1F3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75766" y="145276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9" name="Текст 4">
            <a:extLst>
              <a:ext uri="{FF2B5EF4-FFF2-40B4-BE49-F238E27FC236}">
                <a16:creationId xmlns:a16="http://schemas.microsoft.com/office/drawing/2014/main" id="{B4C54B2F-AB0D-B04C-8C8A-757F8656AB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45020" y="2293322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1811%</a:t>
            </a:r>
          </a:p>
        </p:txBody>
      </p:sp>
      <p:sp>
        <p:nvSpPr>
          <p:cNvPr id="30" name="Текст 34">
            <a:extLst>
              <a:ext uri="{FF2B5EF4-FFF2-40B4-BE49-F238E27FC236}">
                <a16:creationId xmlns:a16="http://schemas.microsoft.com/office/drawing/2014/main" id="{2BC3E87B-2691-A24F-A916-280AD4B103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45020" y="3128871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1" name="Текст 4">
            <a:extLst>
              <a:ext uri="{FF2B5EF4-FFF2-40B4-BE49-F238E27FC236}">
                <a16:creationId xmlns:a16="http://schemas.microsoft.com/office/drawing/2014/main" id="{B3CA084A-762B-9B46-8B94-1927D613E63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766" y="2293322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119%</a:t>
            </a:r>
          </a:p>
        </p:txBody>
      </p:sp>
      <p:sp>
        <p:nvSpPr>
          <p:cNvPr id="32" name="Текст 34">
            <a:extLst>
              <a:ext uri="{FF2B5EF4-FFF2-40B4-BE49-F238E27FC236}">
                <a16:creationId xmlns:a16="http://schemas.microsoft.com/office/drawing/2014/main" id="{B18B253A-C2DB-2349-909E-9DB4EE5513D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766" y="3128872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DAADEFB6-10C9-1847-9389-F07457C019C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45020" y="3971489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1412%</a:t>
            </a:r>
          </a:p>
        </p:txBody>
      </p:sp>
      <p:sp>
        <p:nvSpPr>
          <p:cNvPr id="34" name="Текст 34">
            <a:extLst>
              <a:ext uri="{FF2B5EF4-FFF2-40B4-BE49-F238E27FC236}">
                <a16:creationId xmlns:a16="http://schemas.microsoft.com/office/drawing/2014/main" id="{0CDAD404-030A-934A-8851-B3C6383A0B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45020" y="480703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A223E09C-B85C-654E-95F0-69EDC2B290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75766" y="3971489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135%</a:t>
            </a:r>
          </a:p>
        </p:txBody>
      </p:sp>
      <p:sp>
        <p:nvSpPr>
          <p:cNvPr id="36" name="Текст 34">
            <a:extLst>
              <a:ext uri="{FF2B5EF4-FFF2-40B4-BE49-F238E27FC236}">
                <a16:creationId xmlns:a16="http://schemas.microsoft.com/office/drawing/2014/main" id="{95021F1D-C872-E641-951C-AEABDAD5D3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75766" y="480703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6" name="Текст 34">
            <a:extLst>
              <a:ext uri="{FF2B5EF4-FFF2-40B4-BE49-F238E27FC236}">
                <a16:creationId xmlns:a16="http://schemas.microsoft.com/office/drawing/2014/main" id="{04E00712-D90A-3A4F-82CA-46794E17AF9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1513" y="2496201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D9DB7F6-938F-9749-B6D5-9F240B61A9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172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21" name="Нижний колонтитул 2">
            <a:extLst>
              <a:ext uri="{FF2B5EF4-FFF2-40B4-BE49-F238E27FC236}">
                <a16:creationId xmlns:a16="http://schemas.microsoft.com/office/drawing/2014/main" id="{3B5EDCCD-9349-5E42-89F0-F5A1AE5D1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957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4">
            <a:extLst>
              <a:ext uri="{FF2B5EF4-FFF2-40B4-BE49-F238E27FC236}">
                <a16:creationId xmlns:a16="http://schemas.microsoft.com/office/drawing/2014/main" id="{F7C4007B-40AC-1540-83F9-30A6118277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2973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1" name="Текст 34">
            <a:extLst>
              <a:ext uri="{FF2B5EF4-FFF2-40B4-BE49-F238E27FC236}">
                <a16:creationId xmlns:a16="http://schemas.microsoft.com/office/drawing/2014/main" id="{C27B8AE7-54C9-234E-BAE9-0EFF0EC468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2973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1D622398-9BDF-CE47-A04B-4DB3D5B350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5993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3" name="Текст 34">
            <a:extLst>
              <a:ext uri="{FF2B5EF4-FFF2-40B4-BE49-F238E27FC236}">
                <a16:creationId xmlns:a16="http://schemas.microsoft.com/office/drawing/2014/main" id="{13D9284D-37D3-C648-9A7F-042D63906E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95993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3EC23FA8-1F2B-BE43-A0CD-F5F53EDB40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5338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5" name="Текст 34">
            <a:extLst>
              <a:ext uri="{FF2B5EF4-FFF2-40B4-BE49-F238E27FC236}">
                <a16:creationId xmlns:a16="http://schemas.microsoft.com/office/drawing/2014/main" id="{0F95475C-D35E-2E43-8C4D-C152B9F39B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45338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526E1EC0-5595-DE45-B19D-FD4A0774E9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42973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39" name="Текст 34">
            <a:extLst>
              <a:ext uri="{FF2B5EF4-FFF2-40B4-BE49-F238E27FC236}">
                <a16:creationId xmlns:a16="http://schemas.microsoft.com/office/drawing/2014/main" id="{24FA1F76-56BB-524E-8B52-CB0542379B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42973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id="{47B63853-5B25-9745-9967-BF249BF6A8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99668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1" name="Текст 34">
            <a:extLst>
              <a:ext uri="{FF2B5EF4-FFF2-40B4-BE49-F238E27FC236}">
                <a16:creationId xmlns:a16="http://schemas.microsoft.com/office/drawing/2014/main" id="{E07865DA-C45F-424D-9846-0143E1BDAA7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99668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FC8E81BF-5327-5E4A-A8E7-E0A8B6C1FEB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52688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3" name="Текст 34">
            <a:extLst>
              <a:ext uri="{FF2B5EF4-FFF2-40B4-BE49-F238E27FC236}">
                <a16:creationId xmlns:a16="http://schemas.microsoft.com/office/drawing/2014/main" id="{BF75EB22-B195-874B-87C8-6277CE8CC1C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452688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4" name="Текст 4">
            <a:extLst>
              <a:ext uri="{FF2B5EF4-FFF2-40B4-BE49-F238E27FC236}">
                <a16:creationId xmlns:a16="http://schemas.microsoft.com/office/drawing/2014/main" id="{5D302B44-7A78-414C-931E-D858FFF88C2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42973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5" name="Текст 34">
            <a:extLst>
              <a:ext uri="{FF2B5EF4-FFF2-40B4-BE49-F238E27FC236}">
                <a16:creationId xmlns:a16="http://schemas.microsoft.com/office/drawing/2014/main" id="{D70533C3-E41E-4646-B1C6-CCAEC1E5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42973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6" name="Текст 4">
            <a:extLst>
              <a:ext uri="{FF2B5EF4-FFF2-40B4-BE49-F238E27FC236}">
                <a16:creationId xmlns:a16="http://schemas.microsoft.com/office/drawing/2014/main" id="{FF9CB53E-DCF1-3043-B0BF-067932E1268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95993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7" name="Текст 34">
            <a:extLst>
              <a:ext uri="{FF2B5EF4-FFF2-40B4-BE49-F238E27FC236}">
                <a16:creationId xmlns:a16="http://schemas.microsoft.com/office/drawing/2014/main" id="{F3B3C7F7-CD50-0345-B335-68D8AC6A3A4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5993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E773229-A9A5-984A-AF65-8228095701D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45338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9" name="Текст 34">
            <a:extLst>
              <a:ext uri="{FF2B5EF4-FFF2-40B4-BE49-F238E27FC236}">
                <a16:creationId xmlns:a16="http://schemas.microsoft.com/office/drawing/2014/main" id="{5761D7E3-E47A-D84E-8EC2-47EB98A99FF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45338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9" name="Текст 34">
            <a:extLst>
              <a:ext uri="{FF2B5EF4-FFF2-40B4-BE49-F238E27FC236}">
                <a16:creationId xmlns:a16="http://schemas.microsoft.com/office/drawing/2014/main" id="{FADED89C-B30C-474F-9963-33B23617261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1513" y="2487267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719B10F6-AC59-6D43-AFFA-CBDD12D09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172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30" name="Нижний колонтитул 2">
            <a:extLst>
              <a:ext uri="{FF2B5EF4-FFF2-40B4-BE49-F238E27FC236}">
                <a16:creationId xmlns:a16="http://schemas.microsoft.com/office/drawing/2014/main" id="{6004F66E-69A1-984B-B186-DF7D3DB8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1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4">
            <a:extLst>
              <a:ext uri="{FF2B5EF4-FFF2-40B4-BE49-F238E27FC236}">
                <a16:creationId xmlns:a16="http://schemas.microsoft.com/office/drawing/2014/main" id="{8CDA6E9D-D9FE-6440-B66F-B9CA59326A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1513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29" name="Текст 34">
            <a:extLst>
              <a:ext uri="{FF2B5EF4-FFF2-40B4-BE49-F238E27FC236}">
                <a16:creationId xmlns:a16="http://schemas.microsoft.com/office/drawing/2014/main" id="{FE29BD04-EB1C-FA40-94AA-1B4AFCEB28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6E75009D-A8F7-1C44-A515-609AE4B2D62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33450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31" name="Текст 34">
            <a:extLst>
              <a:ext uri="{FF2B5EF4-FFF2-40B4-BE49-F238E27FC236}">
                <a16:creationId xmlns:a16="http://schemas.microsoft.com/office/drawing/2014/main" id="{21D10D7E-E911-4C44-9BCF-3E4A0D5A61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33450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DF029F45-879C-FF4A-8017-AE7377D480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95388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1431%</a:t>
            </a:r>
          </a:p>
        </p:txBody>
      </p:sp>
      <p:sp>
        <p:nvSpPr>
          <p:cNvPr id="33" name="Текст 34">
            <a:extLst>
              <a:ext uri="{FF2B5EF4-FFF2-40B4-BE49-F238E27FC236}">
                <a16:creationId xmlns:a16="http://schemas.microsoft.com/office/drawing/2014/main" id="{DB228E60-38E7-654A-84CC-EBFEF83E1D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95388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36F11711-DBC8-2247-9A38-4F5A190AB3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57326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479%</a:t>
            </a:r>
          </a:p>
        </p:txBody>
      </p:sp>
      <p:sp>
        <p:nvSpPr>
          <p:cNvPr id="35" name="Текст 34">
            <a:extLst>
              <a:ext uri="{FF2B5EF4-FFF2-40B4-BE49-F238E27FC236}">
                <a16:creationId xmlns:a16="http://schemas.microsoft.com/office/drawing/2014/main" id="{16FD6355-F454-2F4D-8268-578D2E7F8C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57326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8970462A-D5A2-9C42-B351-A822FC8BA14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1513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37" name="Текст 34">
            <a:extLst>
              <a:ext uri="{FF2B5EF4-FFF2-40B4-BE49-F238E27FC236}">
                <a16:creationId xmlns:a16="http://schemas.microsoft.com/office/drawing/2014/main" id="{6955A764-C93D-B340-8522-00D99B01C3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1513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1" name="Текст 4">
            <a:extLst>
              <a:ext uri="{FF2B5EF4-FFF2-40B4-BE49-F238E27FC236}">
                <a16:creationId xmlns:a16="http://schemas.microsoft.com/office/drawing/2014/main" id="{3B6F0302-CC80-2440-8C53-216CE749CF2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3450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52" name="Текст 34">
            <a:extLst>
              <a:ext uri="{FF2B5EF4-FFF2-40B4-BE49-F238E27FC236}">
                <a16:creationId xmlns:a16="http://schemas.microsoft.com/office/drawing/2014/main" id="{BEF6B95A-23EF-3B4F-B6D7-F144CE38576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33450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3" name="Текст 4">
            <a:extLst>
              <a:ext uri="{FF2B5EF4-FFF2-40B4-BE49-F238E27FC236}">
                <a16:creationId xmlns:a16="http://schemas.microsoft.com/office/drawing/2014/main" id="{0D6EDB34-E0E2-FD49-A17E-141D03EDE5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5388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413%</a:t>
            </a:r>
          </a:p>
        </p:txBody>
      </p:sp>
      <p:sp>
        <p:nvSpPr>
          <p:cNvPr id="54" name="Текст 34">
            <a:extLst>
              <a:ext uri="{FF2B5EF4-FFF2-40B4-BE49-F238E27FC236}">
                <a16:creationId xmlns:a16="http://schemas.microsoft.com/office/drawing/2014/main" id="{841A889F-3944-AF4B-8D31-72E5B5402AD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5388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5" name="Текст 4">
            <a:extLst>
              <a:ext uri="{FF2B5EF4-FFF2-40B4-BE49-F238E27FC236}">
                <a16:creationId xmlns:a16="http://schemas.microsoft.com/office/drawing/2014/main" id="{B82E010C-AB8A-E54A-81F5-F69442D5126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57326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379%</a:t>
            </a:r>
          </a:p>
        </p:txBody>
      </p:sp>
      <p:sp>
        <p:nvSpPr>
          <p:cNvPr id="56" name="Текст 34">
            <a:extLst>
              <a:ext uri="{FF2B5EF4-FFF2-40B4-BE49-F238E27FC236}">
                <a16:creationId xmlns:a16="http://schemas.microsoft.com/office/drawing/2014/main" id="{71EC8D80-9DDF-EC4E-B15A-A5681C7E03B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57326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0" name="Нижний колонтитул 2">
            <a:extLst>
              <a:ext uri="{FF2B5EF4-FFF2-40B4-BE49-F238E27FC236}">
                <a16:creationId xmlns:a16="http://schemas.microsoft.com/office/drawing/2014/main" id="{16461753-2BB8-6C4B-A147-F16A769B0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AA45DE1E-3882-C345-89BF-8E02B93DC6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68554" cy="628404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209959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скриншо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6B939B2E-B6BB-D04B-8511-1F5FCBD3580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692150"/>
            <a:ext cx="5437187" cy="55086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5D818D37-95CD-A54D-A873-58443763E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FE5B93B5-05A2-2544-8F22-44097F5E2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0C9B590D-4781-8D49-93CD-C4866F089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99941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C33ADE9E-ECB7-1F4A-B46F-CAD9E158F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4" y="167981"/>
            <a:ext cx="4663017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C41E022A-C37A-A847-906F-26B820785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008DFEA-A24A-E34D-83B0-932D8C25F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6658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C41E022A-C37A-A847-906F-26B820785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0171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008DFEA-A24A-E34D-83B0-932D8C25F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4351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20793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фото +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692151"/>
            <a:ext cx="5437188" cy="4182176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7CF3EB50-A7E7-6C46-A2E6-243B3089735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6000" y="5147214"/>
            <a:ext cx="5449888" cy="3528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sz="1800" dirty="0">
                <a:latin typeface="VK Sans Display" pitchFamily="2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Заголовок</a:t>
            </a:r>
          </a:p>
        </p:txBody>
      </p:sp>
      <p:sp>
        <p:nvSpPr>
          <p:cNvPr id="20" name="Текст 5">
            <a:extLst>
              <a:ext uri="{FF2B5EF4-FFF2-40B4-BE49-F238E27FC236}">
                <a16:creationId xmlns:a16="http://schemas.microsoft.com/office/drawing/2014/main" id="{4567ABE6-665B-9A42-BA9A-9F11583EB5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5553075"/>
            <a:ext cx="5449888" cy="6842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b="0" i="0" dirty="0">
                <a:latin typeface="VK Sans Display" pitchFamily="2" charset="0"/>
              </a:defRPr>
            </a:lvl1pPr>
          </a:lstStyle>
          <a:p>
            <a:pPr lvl="0"/>
            <a:r>
              <a:rPr lang="ru-RU" dirty="0"/>
              <a:t>Кратко сформулируйте главную мысль</a:t>
            </a:r>
          </a:p>
        </p:txBody>
      </p:sp>
      <p:sp>
        <p:nvSpPr>
          <p:cNvPr id="8" name="Нижний колонтитул 2">
            <a:extLst>
              <a:ext uri="{FF2B5EF4-FFF2-40B4-BE49-F238E27FC236}">
                <a16:creationId xmlns:a16="http://schemas.microsoft.com/office/drawing/2014/main" id="{B1EB5948-9BFD-2F46-B73E-B5E2C7775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7AFCF1EF-72D2-5E40-B289-9BC8691CA1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B1C268A2-11C7-314A-802D-ADB67A88E2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9593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в кру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608083" y="1773237"/>
            <a:ext cx="3156225" cy="3156225"/>
          </a:xfrm>
          <a:prstGeom prst="ellipse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7FE8B859-2299-5046-96BF-81805B7C82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0350" y="2201188"/>
            <a:ext cx="4891856" cy="10634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Напишите основную мысль</a:t>
            </a:r>
          </a:p>
        </p:txBody>
      </p:sp>
      <p:sp>
        <p:nvSpPr>
          <p:cNvPr id="9" name="Текст 34">
            <a:extLst>
              <a:ext uri="{FF2B5EF4-FFF2-40B4-BE49-F238E27FC236}">
                <a16:creationId xmlns:a16="http://schemas.microsoft.com/office/drawing/2014/main" id="{808739EF-D4B6-B847-B487-DF6967A6EF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7598" y="3441164"/>
            <a:ext cx="4894515" cy="1172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b="0" i="0" dirty="0">
                <a:latin typeface="VK Sans Display" pitchFamily="2" charset="0"/>
              </a:defRPr>
            </a:lvl1pPr>
            <a:lvl2pPr>
              <a:defRPr lang="ru-RU" dirty="0">
                <a:latin typeface="VK Sans Display" pitchFamily="2" charset="0"/>
              </a:defRPr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marL="228600" lvl="1" indent="-228600">
              <a:buClr>
                <a:schemeClr val="tx2"/>
              </a:buClr>
            </a:pPr>
            <a:r>
              <a:rPr lang="ru-RU" dirty="0"/>
              <a:t>Уровень 2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4850B24A-5604-CA43-BD24-FD32EA3B8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92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сообщест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33">
            <a:extLst>
              <a:ext uri="{FF2B5EF4-FFF2-40B4-BE49-F238E27FC236}">
                <a16:creationId xmlns:a16="http://schemas.microsoft.com/office/drawing/2014/main" id="{BBAF255A-528F-DA45-AF05-D9145BE2537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49730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3" name="Рисунок 34">
            <a:extLst>
              <a:ext uri="{FF2B5EF4-FFF2-40B4-BE49-F238E27FC236}">
                <a16:creationId xmlns:a16="http://schemas.microsoft.com/office/drawing/2014/main" id="{1EDE53BF-9384-3F44-82B0-7B4197259CA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950627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4" name="Рисунок 36">
            <a:extLst>
              <a:ext uri="{FF2B5EF4-FFF2-40B4-BE49-F238E27FC236}">
                <a16:creationId xmlns:a16="http://schemas.microsoft.com/office/drawing/2014/main" id="{F503805D-CC61-4B4D-B49F-78197D7A20C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511197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5" name="Рисунок 37">
            <a:extLst>
              <a:ext uri="{FF2B5EF4-FFF2-40B4-BE49-F238E27FC236}">
                <a16:creationId xmlns:a16="http://schemas.microsoft.com/office/drawing/2014/main" id="{E93B7ABF-4CFB-FA42-9B9B-75CABB82988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112094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1" name="Рисунок 33">
            <a:extLst>
              <a:ext uri="{FF2B5EF4-FFF2-40B4-BE49-F238E27FC236}">
                <a16:creationId xmlns:a16="http://schemas.microsoft.com/office/drawing/2014/main" id="{7A427DD4-5B81-304C-919B-55BDBFB3D87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49730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2" name="Рисунок 34">
            <a:extLst>
              <a:ext uri="{FF2B5EF4-FFF2-40B4-BE49-F238E27FC236}">
                <a16:creationId xmlns:a16="http://schemas.microsoft.com/office/drawing/2014/main" id="{03E6AF83-D8AB-454C-B7B3-C87A5186172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950627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3" name="Рисунок 36">
            <a:extLst>
              <a:ext uri="{FF2B5EF4-FFF2-40B4-BE49-F238E27FC236}">
                <a16:creationId xmlns:a16="http://schemas.microsoft.com/office/drawing/2014/main" id="{13680196-7687-714E-8022-5F67BEF30A1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511197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4" name="Рисунок 37">
            <a:extLst>
              <a:ext uri="{FF2B5EF4-FFF2-40B4-BE49-F238E27FC236}">
                <a16:creationId xmlns:a16="http://schemas.microsoft.com/office/drawing/2014/main" id="{53AC095F-4507-4F45-9C37-54381333B0A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112094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5" name="Рисунок 33">
            <a:extLst>
              <a:ext uri="{FF2B5EF4-FFF2-40B4-BE49-F238E27FC236}">
                <a16:creationId xmlns:a16="http://schemas.microsoft.com/office/drawing/2014/main" id="{59D5525B-D102-F14E-8C3E-AD24F02476E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349730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6" name="Рисунок 34">
            <a:extLst>
              <a:ext uri="{FF2B5EF4-FFF2-40B4-BE49-F238E27FC236}">
                <a16:creationId xmlns:a16="http://schemas.microsoft.com/office/drawing/2014/main" id="{E67FE9E2-B71C-754D-A9E1-AFAF246534D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950627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7" name="Рисунок 36">
            <a:extLst>
              <a:ext uri="{FF2B5EF4-FFF2-40B4-BE49-F238E27FC236}">
                <a16:creationId xmlns:a16="http://schemas.microsoft.com/office/drawing/2014/main" id="{18086737-6CCB-9B45-A255-FAC9F39E7F3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511197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8" name="Рисунок 37">
            <a:extLst>
              <a:ext uri="{FF2B5EF4-FFF2-40B4-BE49-F238E27FC236}">
                <a16:creationId xmlns:a16="http://schemas.microsoft.com/office/drawing/2014/main" id="{678A69C8-A077-EF40-8F97-585A2980BEA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0112094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9" name="Рисунок 33">
            <a:extLst>
              <a:ext uri="{FF2B5EF4-FFF2-40B4-BE49-F238E27FC236}">
                <a16:creationId xmlns:a16="http://schemas.microsoft.com/office/drawing/2014/main" id="{E51881C8-D566-D84E-B796-2173EC5D1AE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49730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0" name="Рисунок 34">
            <a:extLst>
              <a:ext uri="{FF2B5EF4-FFF2-40B4-BE49-F238E27FC236}">
                <a16:creationId xmlns:a16="http://schemas.microsoft.com/office/drawing/2014/main" id="{0E1B4231-F022-9844-925D-6A061371AEE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950627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1" name="Рисунок 36">
            <a:extLst>
              <a:ext uri="{FF2B5EF4-FFF2-40B4-BE49-F238E27FC236}">
                <a16:creationId xmlns:a16="http://schemas.microsoft.com/office/drawing/2014/main" id="{BD94CEF0-B973-3D41-BB44-21762663155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511197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2" name="Рисунок 37">
            <a:extLst>
              <a:ext uri="{FF2B5EF4-FFF2-40B4-BE49-F238E27FC236}">
                <a16:creationId xmlns:a16="http://schemas.microsoft.com/office/drawing/2014/main" id="{1928F8B3-07EC-A04D-8249-008477FB2A1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112094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1" name="Нижний колонтитул 2">
            <a:extLst>
              <a:ext uri="{FF2B5EF4-FFF2-40B4-BE49-F238E27FC236}">
                <a16:creationId xmlns:a16="http://schemas.microsoft.com/office/drawing/2014/main" id="{B5BF75A2-2D65-E947-9AA6-564933496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9" name="Заголовок 2">
            <a:extLst>
              <a:ext uri="{FF2B5EF4-FFF2-40B4-BE49-F238E27FC236}">
                <a16:creationId xmlns:a16="http://schemas.microsoft.com/office/drawing/2014/main" id="{6A07793F-F8F3-7A47-BBDB-26ADE0E1B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49"/>
            <a:ext cx="3366029" cy="170815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2" name="Текст 34">
            <a:extLst>
              <a:ext uri="{FF2B5EF4-FFF2-40B4-BE49-F238E27FC236}">
                <a16:creationId xmlns:a16="http://schemas.microsoft.com/office/drawing/2014/main" id="{8EE0EA62-D1DB-197B-17C5-E0DE17E5C89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1513" y="2588865"/>
            <a:ext cx="3384000" cy="35769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</p:spTree>
    <p:extLst>
      <p:ext uri="{BB962C8B-B14F-4D97-AF65-F5344CB8AC3E}">
        <p14:creationId xmlns:p14="http://schemas.microsoft.com/office/powerpoint/2010/main" val="127977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02D26E4A-0B0F-A33D-01D9-CE78474194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12125" y="0"/>
            <a:ext cx="4079875" cy="68580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F7ABA-9207-F14B-ABD3-93944D691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18666" cy="644241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3F11BB92-6739-9747-9A25-62A73717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9495E1B3-84D7-FF87-D750-3CB105B890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1800371"/>
            <a:ext cx="5418667" cy="4365480"/>
          </a:xfrm>
        </p:spPr>
        <p:txBody>
          <a:bodyPr>
            <a:normAutofit/>
          </a:bodyPr>
          <a:lstStyle>
            <a:lvl1pPr marL="457200" indent="-457200">
              <a:buClr>
                <a:srgbClr val="0077FF"/>
              </a:buClr>
              <a:buFont typeface="+mj-lt"/>
              <a:buAutoNum type="arabicPeriod"/>
              <a:defRPr sz="2000">
                <a:solidFill>
                  <a:schemeClr val="tx1"/>
                </a:solidFill>
                <a:latin typeface="+mj-lt"/>
              </a:defRPr>
            </a:lvl1pPr>
            <a:lvl2pPr marL="846138" indent="-317500">
              <a:buClr>
                <a:srgbClr val="0077FF"/>
              </a:buClr>
              <a:tabLst/>
              <a:defRPr sz="1200">
                <a:solidFill>
                  <a:schemeClr val="tx1"/>
                </a:solidFill>
              </a:defRPr>
            </a:lvl2pPr>
            <a:lvl3pPr marL="1208088" indent="-287338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/>
              <a:defRPr sz="1100">
                <a:solidFill>
                  <a:schemeClr val="tx1"/>
                </a:solidFill>
              </a:defRPr>
            </a:lvl3pPr>
            <a:lvl4pPr marL="1440000">
              <a:buClr>
                <a:schemeClr val="tx2">
                  <a:lumMod val="40000"/>
                  <a:lumOff val="60000"/>
                </a:schemeClr>
              </a:buClr>
              <a:defRPr sz="1000">
                <a:latin typeface="VK Sans Display" pitchFamily="2" charset="0"/>
              </a:defRPr>
            </a:lvl4pPr>
          </a:lstStyle>
          <a:p>
            <a:pPr lvl="0"/>
            <a:r>
              <a:rPr lang="ru-RU" dirty="0"/>
              <a:t>Раскройте содержание презентации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30599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6617A05-57B0-D444-8882-A7FCC5FC028A}"/>
              </a:ext>
            </a:extLst>
          </p:cNvPr>
          <p:cNvSpPr txBox="1"/>
          <p:nvPr userDrawn="1"/>
        </p:nvSpPr>
        <p:spPr>
          <a:xfrm>
            <a:off x="3013869" y="-1049149"/>
            <a:ext cx="2058988" cy="4478149"/>
          </a:xfrm>
          <a:prstGeom prst="rect">
            <a:avLst/>
          </a:prstGeom>
          <a:noFill/>
        </p:spPr>
        <p:txBody>
          <a:bodyPr wrap="square" tIns="0" rtlCol="0" anchor="t">
            <a:spAutoFit/>
          </a:bodyPr>
          <a:lstStyle/>
          <a:p>
            <a:r>
              <a:rPr lang="ru-RU" sz="28800" b="1" i="0" dirty="0">
                <a:solidFill>
                  <a:schemeClr val="bg1"/>
                </a:solidFill>
                <a:latin typeface="VK Sans Display DemiBold" pitchFamily="2" charset="0"/>
              </a:rPr>
              <a:t>«</a:t>
            </a:r>
          </a:p>
        </p:txBody>
      </p:sp>
      <p:sp>
        <p:nvSpPr>
          <p:cNvPr id="9" name="Текст 43">
            <a:extLst>
              <a:ext uri="{FF2B5EF4-FFF2-40B4-BE49-F238E27FC236}">
                <a16:creationId xmlns:a16="http://schemas.microsoft.com/office/drawing/2014/main" id="{9BE4D7FE-BCEB-8846-AABB-259936AF80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46702" y="711409"/>
            <a:ext cx="6199186" cy="10618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ru-RU" sz="36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ru-RU" dirty="0"/>
              <a:t>Цитата: </a:t>
            </a:r>
            <a:br>
              <a:rPr lang="ru-RU" dirty="0"/>
            </a:br>
            <a:r>
              <a:rPr lang="ru-RU" dirty="0"/>
              <a:t>ключевая мысль</a:t>
            </a:r>
          </a:p>
        </p:txBody>
      </p:sp>
      <p:sp>
        <p:nvSpPr>
          <p:cNvPr id="11" name="Рисунок 33">
            <a:extLst>
              <a:ext uri="{FF2B5EF4-FFF2-40B4-BE49-F238E27FC236}">
                <a16:creationId xmlns:a16="http://schemas.microsoft.com/office/drawing/2014/main" id="{FBD9F727-FC09-AA44-B9B5-4ECE7511EC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71513" y="800101"/>
            <a:ext cx="3370771" cy="3371552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4" name="Name + Surname">
            <a:extLst>
              <a:ext uri="{FF2B5EF4-FFF2-40B4-BE49-F238E27FC236}">
                <a16:creationId xmlns:a16="http://schemas.microsoft.com/office/drawing/2014/main" id="{7F5F4B3E-5E28-5B42-8D95-CC4B33106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2592" y="4580422"/>
            <a:ext cx="3372026" cy="8882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en-US" sz="2400" dirty="0">
                <a:solidFill>
                  <a:schemeClr val="accent1"/>
                </a:solidFill>
                <a:latin typeface="VK Sans Display" pitchFamily="2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Имя </a:t>
            </a:r>
            <a:br>
              <a:rPr lang="en-US" dirty="0"/>
            </a:br>
            <a:r>
              <a:rPr lang="ru-RU" dirty="0"/>
              <a:t>и фамилия</a:t>
            </a:r>
            <a:endParaRPr lang="en-US" dirty="0"/>
          </a:p>
        </p:txBody>
      </p:sp>
      <p:sp>
        <p:nvSpPr>
          <p:cNvPr id="16" name="Position">
            <a:extLst>
              <a:ext uri="{FF2B5EF4-FFF2-40B4-BE49-F238E27FC236}">
                <a16:creationId xmlns:a16="http://schemas.microsoft.com/office/drawing/2014/main" id="{448EE364-91E2-BC4B-A39F-EDB604B1AD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592" y="5490168"/>
            <a:ext cx="3370771" cy="7106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ctr">
              <a:defRPr lang="en-US" b="0" i="0" dirty="0">
                <a:latin typeface="VK Sans Display" pitchFamily="2" charset="0"/>
              </a:defRPr>
            </a:lvl1pPr>
          </a:lstStyle>
          <a:p>
            <a:pPr lvl="0"/>
            <a:r>
              <a:rPr lang="ru-RU" dirty="0"/>
              <a:t>Название должности</a:t>
            </a:r>
            <a:endParaRPr lang="en-US" dirty="0"/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D07C4804-0BF7-6940-B206-CA538C7C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" name="Текст 34">
            <a:extLst>
              <a:ext uri="{FF2B5EF4-FFF2-40B4-BE49-F238E27FC236}">
                <a16:creationId xmlns:a16="http://schemas.microsoft.com/office/drawing/2014/main" id="{B13ADDF8-13E5-2393-CF62-649B7B0A83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346702" y="2075229"/>
            <a:ext cx="6172706" cy="41255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</p:spTree>
    <p:extLst>
      <p:ext uri="{BB962C8B-B14F-4D97-AF65-F5344CB8AC3E}">
        <p14:creationId xmlns:p14="http://schemas.microsoft.com/office/powerpoint/2010/main" val="668728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без фото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43">
            <a:extLst>
              <a:ext uri="{FF2B5EF4-FFF2-40B4-BE49-F238E27FC236}">
                <a16:creationId xmlns:a16="http://schemas.microsoft.com/office/drawing/2014/main" id="{9BE4D7FE-BCEB-8846-AABB-259936AF80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59150" y="692151"/>
            <a:ext cx="8174038" cy="16096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ru-RU" dirty="0"/>
              <a:t>Цитата: </a:t>
            </a:r>
            <a:br>
              <a:rPr lang="ru-RU" dirty="0"/>
            </a:br>
            <a:r>
              <a:rPr lang="ru-RU" dirty="0"/>
              <a:t>ключевая мысль</a:t>
            </a:r>
          </a:p>
        </p:txBody>
      </p:sp>
      <p:sp>
        <p:nvSpPr>
          <p:cNvPr id="14" name="Name + Surname">
            <a:extLst>
              <a:ext uri="{FF2B5EF4-FFF2-40B4-BE49-F238E27FC236}">
                <a16:creationId xmlns:a16="http://schemas.microsoft.com/office/drawing/2014/main" id="{7F5F4B3E-5E28-5B42-8D95-CC4B33106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9150" y="5738829"/>
            <a:ext cx="8200516" cy="4619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5" name="Body Text">
            <a:extLst>
              <a:ext uri="{FF2B5EF4-FFF2-40B4-BE49-F238E27FC236}">
                <a16:creationId xmlns:a16="http://schemas.microsoft.com/office/drawing/2014/main" id="{652868F7-DC0A-7E43-AB22-D7A2C4D81E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66814" y="2459421"/>
            <a:ext cx="8174038" cy="1609617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lnSpc>
                <a:spcPct val="110000"/>
              </a:lnSpc>
              <a:buNone/>
              <a:defRPr sz="2400" b="0" i="0">
                <a:solidFill>
                  <a:schemeClr val="tx1"/>
                </a:solidFill>
                <a:latin typeface="+mj-lt"/>
              </a:defRPr>
            </a:lvl1pPr>
            <a:lvl2pPr marL="228600" indent="-228600">
              <a:lnSpc>
                <a:spcPct val="110000"/>
              </a:lnSpc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110000"/>
              </a:lnSpc>
              <a:defRPr sz="1800">
                <a:latin typeface="+mj-lt"/>
              </a:defRPr>
            </a:lvl3pPr>
          </a:lstStyle>
          <a:p>
            <a:pPr lvl="0"/>
            <a:r>
              <a:rPr lang="ru-RU" dirty="0"/>
              <a:t>Опишите кратко идеи, </a:t>
            </a:r>
            <a:br>
              <a:rPr lang="ru-RU" dirty="0"/>
            </a:br>
            <a:r>
              <a:rPr lang="ru-RU" dirty="0"/>
              <a:t>подтверждающие основную мысль слайда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9603D-3461-EE46-98B7-7067B67CBB22}"/>
              </a:ext>
            </a:extLst>
          </p:cNvPr>
          <p:cNvSpPr txBox="1"/>
          <p:nvPr userDrawn="1"/>
        </p:nvSpPr>
        <p:spPr>
          <a:xfrm>
            <a:off x="544512" y="-1049150"/>
            <a:ext cx="2058988" cy="4478149"/>
          </a:xfrm>
          <a:prstGeom prst="rect">
            <a:avLst/>
          </a:prstGeom>
          <a:noFill/>
        </p:spPr>
        <p:txBody>
          <a:bodyPr wrap="square" tIns="0" rtlCol="0" anchor="t">
            <a:spAutoFit/>
          </a:bodyPr>
          <a:lstStyle/>
          <a:p>
            <a:r>
              <a:rPr lang="ru-RU" sz="28800" b="1" i="0" dirty="0">
                <a:solidFill>
                  <a:schemeClr val="bg1"/>
                </a:solidFill>
                <a:latin typeface="VK Sans Display DemiBold" pitchFamily="2" charset="0"/>
              </a:rPr>
              <a:t>«</a:t>
            </a:r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D07C4804-0BF7-6940-B206-CA538C7C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73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776089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0B87E4-90D6-9BAC-BFAC-B2EB812656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" y="0"/>
            <a:ext cx="12192014" cy="685800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DCBCAA-163C-28F1-46AD-7017AD4C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813" y="6168444"/>
            <a:ext cx="1555289" cy="3550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BCB89D-E7EE-2DBA-6FE4-CDB9194147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5817" y="702089"/>
            <a:ext cx="2490420" cy="550978"/>
          </a:xfrm>
          <a:prstGeom prst="rect">
            <a:avLst/>
          </a:prstGeom>
        </p:spPr>
      </p:pic>
      <p:sp>
        <p:nvSpPr>
          <p:cNvPr id="3" name="Заголовок 7">
            <a:extLst>
              <a:ext uri="{FF2B5EF4-FFF2-40B4-BE49-F238E27FC236}">
                <a16:creationId xmlns:a16="http://schemas.microsoft.com/office/drawing/2014/main" id="{1C7AD0D0-6111-F3C1-08F8-5FCA87A2D7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3035262"/>
            <a:ext cx="642129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Название презентации в одну или две строки</a:t>
            </a:r>
          </a:p>
        </p:txBody>
      </p:sp>
      <p:sp>
        <p:nvSpPr>
          <p:cNvPr id="4" name="Текст 14">
            <a:extLst>
              <a:ext uri="{FF2B5EF4-FFF2-40B4-BE49-F238E27FC236}">
                <a16:creationId xmlns:a16="http://schemas.microsoft.com/office/drawing/2014/main" id="{1466BF26-5A99-4BA0-054F-5E4B1C68E1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1773238"/>
            <a:ext cx="3616325" cy="32519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0"/>
            <a:r>
              <a:rPr lang="ru-RU" dirty="0"/>
              <a:t>Название мероприятия</a:t>
            </a:r>
          </a:p>
        </p:txBody>
      </p:sp>
      <p:sp>
        <p:nvSpPr>
          <p:cNvPr id="5" name="Текст 14">
            <a:extLst>
              <a:ext uri="{FF2B5EF4-FFF2-40B4-BE49-F238E27FC236}">
                <a16:creationId xmlns:a16="http://schemas.microsoft.com/office/drawing/2014/main" id="{07E0830E-1F2C-2DC9-0881-6235FECCCC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1512" y="5119279"/>
            <a:ext cx="2036955" cy="527122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1"/>
            <a:r>
              <a:rPr lang="ru-RU" dirty="0"/>
              <a:t>Имя Фамилия, должность спикера</a:t>
            </a:r>
          </a:p>
        </p:txBody>
      </p:sp>
    </p:spTree>
    <p:extLst>
      <p:ext uri="{BB962C8B-B14F-4D97-AF65-F5344CB8AC3E}">
        <p14:creationId xmlns:p14="http://schemas.microsoft.com/office/powerpoint/2010/main" val="3947148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EE1A035-5595-0B4B-D708-3A0DAA44FF8C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rgbClr val="21212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5BCE5DC4-B704-8633-88F9-1E2B58A53CF6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A8B6701-9B6D-E0B7-6CD9-EEF9B37283AE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E926FF1E-F9AF-0DF1-7E7C-3A7AD14ADFCB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2BD06CA-6E17-AC66-33CC-0FC3EB3E8A67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C41CB05B-C993-B53E-EC88-B6B03F5E2CAA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F8DD155C-D7E6-BAEE-EFD1-D60E801B7F58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AB3C41D1-D082-E341-2C17-EFC0F406384E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8401FF3-DB95-EA08-8B73-06291BE2826C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1E09453-A0CD-E3C1-6FC8-EAE8DEA7BE17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64170D0-22D4-2DC4-30BD-559BD657C257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3452814B-CC19-B17A-9E31-EA3C5BAADBA3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287ED01C-8EBD-CE7C-C35B-B624EB8AA992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D98FB32-DFDA-2E2E-9FBA-81579DDAD389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94829BC2-0454-323F-170A-8C4F07EB3BEE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2705A3FE-46B4-5AC7-8ECA-326F05D85BFD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88A46A0-DABF-F1E3-7C47-5C34201D166C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063F523-EB83-A451-7BD2-8C6F47515280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CF304DB-1904-9C59-C217-A8ACBD4C96F0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0BAA61D-8A49-8782-BB8F-0C1C288AE966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624E4-9C87-602D-D412-83070AE17276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8E5ED20-3E14-46C4-6B92-087B620CED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813" y="6168444"/>
            <a:ext cx="1555289" cy="3550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A30142F-E549-6C8A-4361-B0F4482A05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5817" y="702089"/>
            <a:ext cx="2490420" cy="550978"/>
          </a:xfrm>
          <a:prstGeom prst="rect">
            <a:avLst/>
          </a:prstGeom>
        </p:spPr>
      </p:pic>
      <p:sp>
        <p:nvSpPr>
          <p:cNvPr id="24" name="Заголовок 7">
            <a:extLst>
              <a:ext uri="{FF2B5EF4-FFF2-40B4-BE49-F238E27FC236}">
                <a16:creationId xmlns:a16="http://schemas.microsoft.com/office/drawing/2014/main" id="{3F475A60-2868-7195-A575-FFABE0EDC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106" y="4114706"/>
            <a:ext cx="6421292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Спасибо </a:t>
            </a:r>
            <a:br>
              <a:rPr lang="ru-RU" dirty="0"/>
            </a:br>
            <a:r>
              <a:rPr lang="ru-RU" dirty="0"/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868315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5BA2BE-D08C-B882-058E-590688C45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910"/>
          <a:stretch/>
        </p:blipFill>
        <p:spPr>
          <a:xfrm>
            <a:off x="2350640" y="-9819"/>
            <a:ext cx="9837444" cy="6858008"/>
          </a:xfrm>
          <a:prstGeom prst="rect">
            <a:avLst/>
          </a:prstGeom>
        </p:spPr>
      </p:pic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89EF6E-4774-AC07-49AA-1FDE3FAFED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865" y="6163082"/>
            <a:ext cx="1555288" cy="3550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720808-A107-0360-6B4F-1262E2A860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5817" y="702089"/>
            <a:ext cx="2484911" cy="550978"/>
          </a:xfrm>
          <a:prstGeom prst="rect">
            <a:avLst/>
          </a:prstGeom>
        </p:spPr>
      </p:pic>
      <p:sp>
        <p:nvSpPr>
          <p:cNvPr id="2" name="Заголовок 7">
            <a:extLst>
              <a:ext uri="{FF2B5EF4-FFF2-40B4-BE49-F238E27FC236}">
                <a16:creationId xmlns:a16="http://schemas.microsoft.com/office/drawing/2014/main" id="{BFD01486-C95E-6B42-CA3E-3FFDFDD1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3035262"/>
            <a:ext cx="642129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Название презентации в одну или две строки</a:t>
            </a:r>
          </a:p>
        </p:txBody>
      </p:sp>
      <p:sp>
        <p:nvSpPr>
          <p:cNvPr id="3" name="Текст 14">
            <a:extLst>
              <a:ext uri="{FF2B5EF4-FFF2-40B4-BE49-F238E27FC236}">
                <a16:creationId xmlns:a16="http://schemas.microsoft.com/office/drawing/2014/main" id="{2B8EE357-311A-FDAD-1339-E92E28F104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1773238"/>
            <a:ext cx="3616325" cy="325193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0"/>
            <a:r>
              <a:rPr lang="ru-RU" dirty="0"/>
              <a:t>Название мероприятия</a:t>
            </a:r>
          </a:p>
        </p:txBody>
      </p:sp>
      <p:sp>
        <p:nvSpPr>
          <p:cNvPr id="5" name="Текст 14">
            <a:extLst>
              <a:ext uri="{FF2B5EF4-FFF2-40B4-BE49-F238E27FC236}">
                <a16:creationId xmlns:a16="http://schemas.microsoft.com/office/drawing/2014/main" id="{3418216D-8D4F-9F0E-F3AD-FD25BED96C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1512" y="5119279"/>
            <a:ext cx="2036955" cy="527122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tx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1"/>
            <a:r>
              <a:rPr lang="ru-RU" dirty="0"/>
              <a:t>Имя Фамилия, должность спикера</a:t>
            </a:r>
          </a:p>
        </p:txBody>
      </p:sp>
    </p:spTree>
    <p:extLst>
      <p:ext uri="{BB962C8B-B14F-4D97-AF65-F5344CB8AC3E}">
        <p14:creationId xmlns:p14="http://schemas.microsoft.com/office/powerpoint/2010/main" val="208730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EE1A035-5595-0B4B-D708-3A0DAA44FF8C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chemeClr val="bg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5BCE5DC4-B704-8633-88F9-1E2B58A53CF6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A8B6701-9B6D-E0B7-6CD9-EEF9B37283AE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E926FF1E-F9AF-0DF1-7E7C-3A7AD14ADFCB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2BD06CA-6E17-AC66-33CC-0FC3EB3E8A67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C41CB05B-C993-B53E-EC88-B6B03F5E2CAA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F8DD155C-D7E6-BAEE-EFD1-D60E801B7F58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AB3C41D1-D082-E341-2C17-EFC0F406384E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8401FF3-DB95-EA08-8B73-06291BE2826C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1E09453-A0CD-E3C1-6FC8-EAE8DEA7BE17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64170D0-22D4-2DC4-30BD-559BD657C257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3452814B-CC19-B17A-9E31-EA3C5BAADBA3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287ED01C-8EBD-CE7C-C35B-B624EB8AA992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D98FB32-DFDA-2E2E-9FBA-81579DDAD389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94829BC2-0454-323F-170A-8C4F07EB3BEE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2705A3FE-46B4-5AC7-8ECA-326F05D85BFD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88A46A0-DABF-F1E3-7C47-5C34201D166C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063F523-EB83-A451-7BD2-8C6F47515280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CF304DB-1904-9C59-C217-A8ACBD4C96F0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0BAA61D-8A49-8782-BB8F-0C1C288AE966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624E4-9C87-602D-D412-83070AE17276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81EE2E5-C31B-EEAE-7518-6128CD1060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865" y="6163082"/>
            <a:ext cx="1555288" cy="3550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AC50ECE-F788-26DC-82F8-3E709D0407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5817" y="702089"/>
            <a:ext cx="2484911" cy="550978"/>
          </a:xfrm>
          <a:prstGeom prst="rect">
            <a:avLst/>
          </a:prstGeom>
        </p:spPr>
      </p:pic>
      <p:sp>
        <p:nvSpPr>
          <p:cNvPr id="23" name="Заголовок 7">
            <a:extLst>
              <a:ext uri="{FF2B5EF4-FFF2-40B4-BE49-F238E27FC236}">
                <a16:creationId xmlns:a16="http://schemas.microsoft.com/office/drawing/2014/main" id="{FB202101-83FB-F3CA-9BD6-3E84E9D932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106" y="4114706"/>
            <a:ext cx="6421292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Спасибо </a:t>
            </a:r>
            <a:br>
              <a:rPr lang="ru-RU" dirty="0"/>
            </a:br>
            <a:r>
              <a:rPr lang="ru-RU" dirty="0"/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745552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7">
            <a:extLst>
              <a:ext uri="{FF2B5EF4-FFF2-40B4-BE49-F238E27FC236}">
                <a16:creationId xmlns:a16="http://schemas.microsoft.com/office/drawing/2014/main" id="{2621BAE2-07D9-514A-9985-E8FEC1442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1206463"/>
            <a:ext cx="462137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FC759CC-1CE0-0ECB-636A-38777513651B}"/>
              </a:ext>
            </a:extLst>
          </p:cNvPr>
          <p:cNvGrpSpPr/>
          <p:nvPr userDrawn="1"/>
        </p:nvGrpSpPr>
        <p:grpSpPr>
          <a:xfrm>
            <a:off x="7066328" y="0"/>
            <a:ext cx="5103281" cy="6858000"/>
            <a:chOff x="13297154" y="-2797570"/>
            <a:chExt cx="2934215" cy="3943120"/>
          </a:xfrm>
          <a:solidFill>
            <a:srgbClr val="21212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17D0AE3-958C-123B-A53F-7A6B906FB52D}"/>
                </a:ext>
              </a:extLst>
            </p:cNvPr>
            <p:cNvSpPr/>
            <p:nvPr/>
          </p:nvSpPr>
          <p:spPr>
            <a:xfrm>
              <a:off x="13297154" y="-2797533"/>
              <a:ext cx="856878" cy="985643"/>
            </a:xfrm>
            <a:custGeom>
              <a:avLst/>
              <a:gdLst>
                <a:gd name="connsiteX0" fmla="*/ 590265 w 856878"/>
                <a:gd name="connsiteY0" fmla="*/ 0 h 985643"/>
                <a:gd name="connsiteX1" fmla="*/ 0 w 856878"/>
                <a:gd name="connsiteY1" fmla="*/ 985644 h 985643"/>
                <a:gd name="connsiteX2" fmla="*/ 383751 w 856878"/>
                <a:gd name="connsiteY2" fmla="*/ 985644 h 985643"/>
                <a:gd name="connsiteX3" fmla="*/ 856879 w 856878"/>
                <a:gd name="connsiteY3" fmla="*/ 0 h 985643"/>
                <a:gd name="connsiteX4" fmla="*/ 590265 w 856878"/>
                <a:gd name="connsiteY4" fmla="*/ 0 h 98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3">
                  <a:moveTo>
                    <a:pt x="590265" y="0"/>
                  </a:moveTo>
                  <a:cubicBezTo>
                    <a:pt x="518255" y="397020"/>
                    <a:pt x="302990" y="744093"/>
                    <a:pt x="0" y="985644"/>
                  </a:cubicBezTo>
                  <a:lnTo>
                    <a:pt x="383751" y="985644"/>
                  </a:lnTo>
                  <a:cubicBezTo>
                    <a:pt x="629236" y="716613"/>
                    <a:pt x="798378" y="376622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0734BE0-81FD-8C4B-0101-377442737582}"/>
                </a:ext>
              </a:extLst>
            </p:cNvPr>
            <p:cNvSpPr/>
            <p:nvPr/>
          </p:nvSpPr>
          <p:spPr>
            <a:xfrm>
              <a:off x="13297154" y="-1811708"/>
              <a:ext cx="856878" cy="985645"/>
            </a:xfrm>
            <a:custGeom>
              <a:avLst/>
              <a:gdLst>
                <a:gd name="connsiteX0" fmla="*/ 590265 w 856878"/>
                <a:gd name="connsiteY0" fmla="*/ 0 h 985645"/>
                <a:gd name="connsiteX1" fmla="*/ 0 w 856878"/>
                <a:gd name="connsiteY1" fmla="*/ 985645 h 985645"/>
                <a:gd name="connsiteX2" fmla="*/ 383751 w 856878"/>
                <a:gd name="connsiteY2" fmla="*/ 985645 h 985645"/>
                <a:gd name="connsiteX3" fmla="*/ 856879 w 856878"/>
                <a:gd name="connsiteY3" fmla="*/ 0 h 985645"/>
                <a:gd name="connsiteX4" fmla="*/ 590265 w 856878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0"/>
                  </a:moveTo>
                  <a:cubicBezTo>
                    <a:pt x="518255" y="397026"/>
                    <a:pt x="302990" y="744095"/>
                    <a:pt x="0" y="985645"/>
                  </a:cubicBezTo>
                  <a:lnTo>
                    <a:pt x="383751" y="985645"/>
                  </a:lnTo>
                  <a:cubicBezTo>
                    <a:pt x="629236" y="716618"/>
                    <a:pt x="798378" y="376621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25C015D-07E9-6E0E-424E-8A6EC657052B}"/>
                </a:ext>
              </a:extLst>
            </p:cNvPr>
            <p:cNvSpPr/>
            <p:nvPr/>
          </p:nvSpPr>
          <p:spPr>
            <a:xfrm>
              <a:off x="13297154" y="-826063"/>
              <a:ext cx="856878" cy="985645"/>
            </a:xfrm>
            <a:custGeom>
              <a:avLst/>
              <a:gdLst>
                <a:gd name="connsiteX0" fmla="*/ 590265 w 856878"/>
                <a:gd name="connsiteY0" fmla="*/ 985645 h 985645"/>
                <a:gd name="connsiteX1" fmla="*/ 0 w 856878"/>
                <a:gd name="connsiteY1" fmla="*/ 0 h 985645"/>
                <a:gd name="connsiteX2" fmla="*/ 383751 w 856878"/>
                <a:gd name="connsiteY2" fmla="*/ 0 h 985645"/>
                <a:gd name="connsiteX3" fmla="*/ 856879 w 856878"/>
                <a:gd name="connsiteY3" fmla="*/ 985645 h 985645"/>
                <a:gd name="connsiteX4" fmla="*/ 590265 w 856878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985645"/>
                  </a:moveTo>
                  <a:cubicBezTo>
                    <a:pt x="518255" y="588629"/>
                    <a:pt x="302990" y="24155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0BB360F9-EB72-8467-9F42-AA0DDC5E06B9}"/>
                </a:ext>
              </a:extLst>
            </p:cNvPr>
            <p:cNvSpPr/>
            <p:nvPr/>
          </p:nvSpPr>
          <p:spPr>
            <a:xfrm>
              <a:off x="13297154" y="159905"/>
              <a:ext cx="856878" cy="985645"/>
            </a:xfrm>
            <a:custGeom>
              <a:avLst/>
              <a:gdLst>
                <a:gd name="connsiteX0" fmla="*/ 590265 w 856878"/>
                <a:gd name="connsiteY0" fmla="*/ 985645 h 985645"/>
                <a:gd name="connsiteX1" fmla="*/ 0 w 856878"/>
                <a:gd name="connsiteY1" fmla="*/ 0 h 985645"/>
                <a:gd name="connsiteX2" fmla="*/ 383751 w 856878"/>
                <a:gd name="connsiteY2" fmla="*/ 0 h 985645"/>
                <a:gd name="connsiteX3" fmla="*/ 856879 w 856878"/>
                <a:gd name="connsiteY3" fmla="*/ 985645 h 985645"/>
                <a:gd name="connsiteX4" fmla="*/ 590265 w 856878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985645"/>
                  </a:moveTo>
                  <a:cubicBezTo>
                    <a:pt x="518255" y="588629"/>
                    <a:pt x="302990" y="24156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779A6DCE-7A59-8A3F-08BB-977B01AE7AD4}"/>
                </a:ext>
              </a:extLst>
            </p:cNvPr>
            <p:cNvSpPr/>
            <p:nvPr/>
          </p:nvSpPr>
          <p:spPr>
            <a:xfrm>
              <a:off x="14335846" y="-2797533"/>
              <a:ext cx="856883" cy="985643"/>
            </a:xfrm>
            <a:custGeom>
              <a:avLst/>
              <a:gdLst>
                <a:gd name="connsiteX0" fmla="*/ 590270 w 856883"/>
                <a:gd name="connsiteY0" fmla="*/ 0 h 985643"/>
                <a:gd name="connsiteX1" fmla="*/ 0 w 856883"/>
                <a:gd name="connsiteY1" fmla="*/ 985644 h 985643"/>
                <a:gd name="connsiteX2" fmla="*/ 383749 w 856883"/>
                <a:gd name="connsiteY2" fmla="*/ 985644 h 985643"/>
                <a:gd name="connsiteX3" fmla="*/ 856884 w 856883"/>
                <a:gd name="connsiteY3" fmla="*/ 0 h 985643"/>
                <a:gd name="connsiteX4" fmla="*/ 590270 w 856883"/>
                <a:gd name="connsiteY4" fmla="*/ 0 h 98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3">
                  <a:moveTo>
                    <a:pt x="590270" y="0"/>
                  </a:moveTo>
                  <a:cubicBezTo>
                    <a:pt x="518259" y="397020"/>
                    <a:pt x="302990" y="744093"/>
                    <a:pt x="0" y="985644"/>
                  </a:cubicBezTo>
                  <a:lnTo>
                    <a:pt x="383749" y="985644"/>
                  </a:lnTo>
                  <a:cubicBezTo>
                    <a:pt x="62924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47A1106-8386-ED87-884F-0E9354468C66}"/>
                </a:ext>
              </a:extLst>
            </p:cNvPr>
            <p:cNvSpPr/>
            <p:nvPr/>
          </p:nvSpPr>
          <p:spPr>
            <a:xfrm>
              <a:off x="15374486" y="-2797570"/>
              <a:ext cx="856883" cy="985642"/>
            </a:xfrm>
            <a:custGeom>
              <a:avLst/>
              <a:gdLst>
                <a:gd name="connsiteX0" fmla="*/ 590270 w 856883"/>
                <a:gd name="connsiteY0" fmla="*/ 0 h 985642"/>
                <a:gd name="connsiteX1" fmla="*/ 0 w 856883"/>
                <a:gd name="connsiteY1" fmla="*/ 985643 h 985642"/>
                <a:gd name="connsiteX2" fmla="*/ 383749 w 856883"/>
                <a:gd name="connsiteY2" fmla="*/ 985643 h 985642"/>
                <a:gd name="connsiteX3" fmla="*/ 856884 w 856883"/>
                <a:gd name="connsiteY3" fmla="*/ 0 h 985642"/>
                <a:gd name="connsiteX4" fmla="*/ 590270 w 856883"/>
                <a:gd name="connsiteY4" fmla="*/ 0 h 98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2">
                  <a:moveTo>
                    <a:pt x="590270" y="0"/>
                  </a:moveTo>
                  <a:cubicBezTo>
                    <a:pt x="518259" y="397021"/>
                    <a:pt x="302990" y="744094"/>
                    <a:pt x="0" y="985643"/>
                  </a:cubicBezTo>
                  <a:lnTo>
                    <a:pt x="383749" y="985643"/>
                  </a:lnTo>
                  <a:cubicBezTo>
                    <a:pt x="62923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F03F3E-E2F6-4655-E0EF-610A0072FAAD}"/>
                </a:ext>
              </a:extLst>
            </p:cNvPr>
            <p:cNvSpPr/>
            <p:nvPr/>
          </p:nvSpPr>
          <p:spPr>
            <a:xfrm>
              <a:off x="14335846" y="-1811708"/>
              <a:ext cx="856883" cy="985645"/>
            </a:xfrm>
            <a:custGeom>
              <a:avLst/>
              <a:gdLst>
                <a:gd name="connsiteX0" fmla="*/ 590270 w 856883"/>
                <a:gd name="connsiteY0" fmla="*/ 0 h 985645"/>
                <a:gd name="connsiteX1" fmla="*/ 0 w 856883"/>
                <a:gd name="connsiteY1" fmla="*/ 985645 h 985645"/>
                <a:gd name="connsiteX2" fmla="*/ 383749 w 856883"/>
                <a:gd name="connsiteY2" fmla="*/ 985645 h 985645"/>
                <a:gd name="connsiteX3" fmla="*/ 856884 w 856883"/>
                <a:gd name="connsiteY3" fmla="*/ 0 h 985645"/>
                <a:gd name="connsiteX4" fmla="*/ 590270 w 856883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4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1BC053A9-C450-AD66-4705-2AF55E068E0F}"/>
                </a:ext>
              </a:extLst>
            </p:cNvPr>
            <p:cNvSpPr/>
            <p:nvPr/>
          </p:nvSpPr>
          <p:spPr>
            <a:xfrm>
              <a:off x="14335846" y="-826063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E0A2298-A2C1-9939-4A29-752A155C0261}"/>
                </a:ext>
              </a:extLst>
            </p:cNvPr>
            <p:cNvSpPr/>
            <p:nvPr/>
          </p:nvSpPr>
          <p:spPr>
            <a:xfrm>
              <a:off x="15374486" y="-1811746"/>
              <a:ext cx="856883" cy="985645"/>
            </a:xfrm>
            <a:custGeom>
              <a:avLst/>
              <a:gdLst>
                <a:gd name="connsiteX0" fmla="*/ 590270 w 856883"/>
                <a:gd name="connsiteY0" fmla="*/ 0 h 985645"/>
                <a:gd name="connsiteX1" fmla="*/ 0 w 856883"/>
                <a:gd name="connsiteY1" fmla="*/ 985645 h 985645"/>
                <a:gd name="connsiteX2" fmla="*/ 383749 w 856883"/>
                <a:gd name="connsiteY2" fmla="*/ 985645 h 985645"/>
                <a:gd name="connsiteX3" fmla="*/ 856884 w 856883"/>
                <a:gd name="connsiteY3" fmla="*/ 0 h 985645"/>
                <a:gd name="connsiteX4" fmla="*/ 590270 w 856883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3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2D186331-0182-91B0-5F6F-4AA869F17769}"/>
                </a:ext>
              </a:extLst>
            </p:cNvPr>
            <p:cNvSpPr/>
            <p:nvPr/>
          </p:nvSpPr>
          <p:spPr>
            <a:xfrm>
              <a:off x="15374486" y="-826101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500098B1-BC5A-4B0D-0403-3623AC36751A}"/>
                </a:ext>
              </a:extLst>
            </p:cNvPr>
            <p:cNvSpPr/>
            <p:nvPr/>
          </p:nvSpPr>
          <p:spPr>
            <a:xfrm>
              <a:off x="14335846" y="159905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09825CD-E651-0DE1-D1D4-73D0BA47A38B}"/>
                </a:ext>
              </a:extLst>
            </p:cNvPr>
            <p:cNvSpPr/>
            <p:nvPr/>
          </p:nvSpPr>
          <p:spPr>
            <a:xfrm>
              <a:off x="15374486" y="159867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24907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EAAA1846-DB51-9F71-5DBA-65CE4E39B084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rgbClr val="212121"/>
          </a:solidFill>
        </p:grpSpPr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5BD43D21-AF8B-49D9-DBFD-7824F052CB74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FBABE542-FC27-6851-D07B-003F396EA847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6472F141-742B-4001-AD41-1F8CFF199C14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8E6F12B1-C315-569D-C0B3-0708779FD822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FB738A3C-761C-B097-98E1-A7E9DDD8B4D6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71D936DD-3D0F-D3A7-71C4-6044ADB18AE6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DCF1DB48-93FD-4C30-E0BA-1C610FCAF9E7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D6A3D5F-585D-54EA-C4C4-931388F3DA76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1A5CA469-2BF5-5F2D-2C1E-2F659D1859B3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80320DF7-16FB-BB6B-CB55-F79A13C8E78D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B977905C-2899-D1B8-8A08-4DC87667FC63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02D7F3F0-A920-ED71-742B-A762F049F0BD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6D91930-D869-6589-97C5-1D361FF933CD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2F496F64-B4B6-BE2F-E5FA-CCE64964049E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B8B32F09-F58E-4B4D-9A85-D44DD862FE8C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A0885AB2-E965-831E-C8DD-141FEF6F527A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1048246-1B39-BF44-D556-D1036A66A5A3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F44D76DB-FDF8-5CC8-AECE-0BC0C42AF6F3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7F530F14-20C4-D9C3-1640-4BEBEBE2EF54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88C7D929-CD5C-EA43-D628-2B89F0761C8B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" name="Заголовок 7">
            <a:extLst>
              <a:ext uri="{FF2B5EF4-FFF2-40B4-BE49-F238E27FC236}">
                <a16:creationId xmlns:a16="http://schemas.microsoft.com/office/drawing/2014/main" id="{781C3C05-E398-0CE3-08C8-65BA16A776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1206463"/>
            <a:ext cx="462137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1791114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 раздела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1421F1C-5BAD-C83E-2D94-204EF3BDDDEC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chemeClr val="bg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2EE75A3D-51EC-7E3A-853C-3B9CA0654824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E1D0FE73-8E3A-B307-3768-A5670C2258B3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999961D2-9F55-1491-DAE8-6E55C1FE1DDF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7873EB99-726F-1C3E-9E0C-7B0F864A5BD1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0A935D6E-AD7B-7E75-A0EB-5658D2A47FCF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6D3FD5D-6364-B807-C234-7581756F9420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DBB01BE-B2C5-EB41-2CE5-983A45F0DEC7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CAB3E993-CB89-8FBE-7687-FFF384C19E48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666A523-5C4A-E2C2-F2A4-0DC370E4DF9F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FE51E6E2-B97E-7D96-0101-EC0ED1C2B425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5C7155C1-9A51-5CC8-FB78-D818F115BF54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53AF466A-EA1B-D0E0-2FC1-08748AAFABD3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AB89F57A-392A-871C-5D5F-E09B1D55DA34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2199806-8FAE-7603-624C-0432519BDBDD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8D4ABEBB-CA3D-286A-96AF-7FB3A206E8CC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74E7AD2C-FC64-6BE2-56A4-7B75C1DCAC54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65CDB3AB-0A06-F9A1-00C5-F29681D8A0C4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3AB114-97EC-11D8-ED3E-0EFB00411ECF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51D751DA-C3C1-2514-C80D-E25DF9A98DCE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C3C1F6F-94A4-A6FD-7C39-70BFD552756E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4" name="Заголовок 7">
            <a:extLst>
              <a:ext uri="{FF2B5EF4-FFF2-40B4-BE49-F238E27FC236}">
                <a16:creationId xmlns:a16="http://schemas.microsoft.com/office/drawing/2014/main" id="{48E78963-7F92-CB8A-4FED-7D8FA3B266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1206463"/>
            <a:ext cx="462137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3671079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2E05B426-79EC-CB71-7628-9221F7FF4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2681816" cy="1486606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sz="3200" dirty="0"/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84A6275A-BE05-B121-E026-D4F1DF09DD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3" y="2844799"/>
            <a:ext cx="2687637" cy="33559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Рисунок 12">
            <a:extLst>
              <a:ext uri="{FF2B5EF4-FFF2-40B4-BE49-F238E27FC236}">
                <a16:creationId xmlns:a16="http://schemas.microsoft.com/office/drawing/2014/main" id="{B94135D2-4EB1-321E-2ECE-281C283BDB1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043363" y="0"/>
            <a:ext cx="8148637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030461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1_TITLE_AND_BODY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e9d5e95555_0_3931"/>
          <p:cNvSpPr txBox="1">
            <a:spLocks noGrp="1"/>
          </p:cNvSpPr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g2e9d5e95555_0_3931"/>
          <p:cNvSpPr txBox="1">
            <a:spLocks noGrp="1"/>
          </p:cNvSpPr>
          <p:nvPr>
            <p:ph type="body" idx="1"/>
          </p:nvPr>
        </p:nvSpPr>
        <p:spPr>
          <a:xfrm>
            <a:off x="658813" y="1773238"/>
            <a:ext cx="108558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g2e9d5e95555_0_39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13875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5304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1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2">
            <a:extLst>
              <a:ext uri="{FF2B5EF4-FFF2-40B4-BE49-F238E27FC236}">
                <a16:creationId xmlns:a16="http://schemas.microsoft.com/office/drawing/2014/main" id="{B94135D2-4EB1-321E-2ECE-281C283BDB1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" y="0"/>
            <a:ext cx="4043362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2E05B426-79EC-CB71-7628-9221F7FF4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2681816" cy="1486606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sz="3200" dirty="0"/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84A6275A-BE05-B121-E026-D4F1DF09DD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3" y="2844799"/>
            <a:ext cx="2687637" cy="33559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45143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C7141D29-68FB-141E-6203-601F7A7B34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55854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sz="3200" dirty="0"/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3D25A303-E0C4-E19F-83A0-3C3CA897B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31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3C1226-071C-F54E-9AFB-D71CEE530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sz="3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F3D3D73E-3070-D547-A8E4-656E5B9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483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3C1226-071C-F54E-9AFB-D71CEE530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sz="3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F3D3D73E-3070-D547-A8E4-656E5B9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388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44C34BA-F094-3041-A38F-24178A9450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1513" y="1773238"/>
            <a:ext cx="10861675" cy="446404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F4419-792A-8B49-AAC6-9EEE75A63D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55738041-44B9-C64F-82DF-90E7BDAF6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317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1461C-53A4-C943-B21F-B82D3E53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2150"/>
            <a:ext cx="10855854" cy="6442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7286A5-4914-6346-846A-58D49D87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3" y="1773238"/>
            <a:ext cx="10855852" cy="44640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8" name="Нижний колонтитул 2">
            <a:extLst>
              <a:ext uri="{FF2B5EF4-FFF2-40B4-BE49-F238E27FC236}">
                <a16:creationId xmlns:a16="http://schemas.microsoft.com/office/drawing/2014/main" id="{23CA651D-6B29-DE48-B225-DF53D6B14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  <a:latin typeface="VK Sans Display" pitchFamily="2" charset="0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BC83C78-346F-1043-91D6-AAE2CBD50914}"/>
              </a:ext>
            </a:extLst>
          </p:cNvPr>
          <p:cNvGrpSpPr/>
          <p:nvPr userDrawn="1"/>
        </p:nvGrpSpPr>
        <p:grpSpPr>
          <a:xfrm>
            <a:off x="0" y="-114752"/>
            <a:ext cx="12188148" cy="64309"/>
            <a:chOff x="0" y="1773238"/>
            <a:chExt cx="12188148" cy="735184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6323B1F2-748E-D24A-B04D-147E09F7A056}"/>
                </a:ext>
              </a:extLst>
            </p:cNvPr>
            <p:cNvCxnSpPr/>
            <p:nvPr userDrawn="1"/>
          </p:nvCxnSpPr>
          <p:spPr>
            <a:xfrm>
              <a:off x="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1B27122E-E66E-3842-BEE7-8F21E71CCFFA}"/>
                </a:ext>
              </a:extLst>
            </p:cNvPr>
            <p:cNvCxnSpPr/>
            <p:nvPr userDrawn="1"/>
          </p:nvCxnSpPr>
          <p:spPr>
            <a:xfrm>
              <a:off x="67711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2489CB35-5D1A-3449-A3AA-6331ECDE56D7}"/>
                </a:ext>
              </a:extLst>
            </p:cNvPr>
            <p:cNvCxnSpPr/>
            <p:nvPr userDrawn="1"/>
          </p:nvCxnSpPr>
          <p:spPr>
            <a:xfrm>
              <a:off x="135423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E46F3591-5DE8-684F-945B-4B104571763B}"/>
                </a:ext>
              </a:extLst>
            </p:cNvPr>
            <p:cNvCxnSpPr/>
            <p:nvPr userDrawn="1"/>
          </p:nvCxnSpPr>
          <p:spPr>
            <a:xfrm>
              <a:off x="203135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E72CDAF1-40E5-1146-8168-F54EFBC30D1E}"/>
                </a:ext>
              </a:extLst>
            </p:cNvPr>
            <p:cNvCxnSpPr/>
            <p:nvPr userDrawn="1"/>
          </p:nvCxnSpPr>
          <p:spPr>
            <a:xfrm>
              <a:off x="270847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7A57A1D-1763-3545-AF07-19470F3E50CB}"/>
                </a:ext>
              </a:extLst>
            </p:cNvPr>
            <p:cNvCxnSpPr/>
            <p:nvPr userDrawn="1"/>
          </p:nvCxnSpPr>
          <p:spPr>
            <a:xfrm>
              <a:off x="338559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56465A1-0921-EF43-AA4A-163FB7F2E5DF}"/>
                </a:ext>
              </a:extLst>
            </p:cNvPr>
            <p:cNvCxnSpPr/>
            <p:nvPr userDrawn="1"/>
          </p:nvCxnSpPr>
          <p:spPr>
            <a:xfrm>
              <a:off x="406271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28A59CB-089A-4049-8D48-745F1CD70D00}"/>
                </a:ext>
              </a:extLst>
            </p:cNvPr>
            <p:cNvCxnSpPr/>
            <p:nvPr userDrawn="1"/>
          </p:nvCxnSpPr>
          <p:spPr>
            <a:xfrm>
              <a:off x="473983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BE3986F7-E050-214A-8AAE-9F64D46E6D25}"/>
                </a:ext>
              </a:extLst>
            </p:cNvPr>
            <p:cNvCxnSpPr/>
            <p:nvPr userDrawn="1"/>
          </p:nvCxnSpPr>
          <p:spPr>
            <a:xfrm>
              <a:off x="5416952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5A77F4BA-FB36-E94D-A5E0-1E2C3DDEF2DD}"/>
                </a:ext>
              </a:extLst>
            </p:cNvPr>
            <p:cNvCxnSpPr/>
            <p:nvPr userDrawn="1"/>
          </p:nvCxnSpPr>
          <p:spPr>
            <a:xfrm>
              <a:off x="6094071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CF75EAD3-670B-6741-BD93-7AC35A4C614F}"/>
                </a:ext>
              </a:extLst>
            </p:cNvPr>
            <p:cNvCxnSpPr/>
            <p:nvPr userDrawn="1"/>
          </p:nvCxnSpPr>
          <p:spPr>
            <a:xfrm>
              <a:off x="677119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99F4A77B-3030-4345-9E65-8E7A17D3C9AB}"/>
                </a:ext>
              </a:extLst>
            </p:cNvPr>
            <p:cNvCxnSpPr/>
            <p:nvPr userDrawn="1"/>
          </p:nvCxnSpPr>
          <p:spPr>
            <a:xfrm>
              <a:off x="744830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4D584FB-B2D1-004D-8FAA-86088F98D1CB}"/>
                </a:ext>
              </a:extLst>
            </p:cNvPr>
            <p:cNvCxnSpPr/>
            <p:nvPr userDrawn="1"/>
          </p:nvCxnSpPr>
          <p:spPr>
            <a:xfrm>
              <a:off x="812542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18491DE6-A85F-F941-9774-470B7A292E66}"/>
                </a:ext>
              </a:extLst>
            </p:cNvPr>
            <p:cNvCxnSpPr/>
            <p:nvPr userDrawn="1"/>
          </p:nvCxnSpPr>
          <p:spPr>
            <a:xfrm>
              <a:off x="880254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0A37FBE-ED03-9E46-B887-2095E3565220}"/>
                </a:ext>
              </a:extLst>
            </p:cNvPr>
            <p:cNvCxnSpPr/>
            <p:nvPr userDrawn="1"/>
          </p:nvCxnSpPr>
          <p:spPr>
            <a:xfrm>
              <a:off x="947966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3B60AB2F-ECD7-B14B-914B-D1497215BE2D}"/>
                </a:ext>
              </a:extLst>
            </p:cNvPr>
            <p:cNvCxnSpPr/>
            <p:nvPr userDrawn="1"/>
          </p:nvCxnSpPr>
          <p:spPr>
            <a:xfrm>
              <a:off x="1015678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11F86DEA-3BC0-2949-8D21-BC75BF487961}"/>
                </a:ext>
              </a:extLst>
            </p:cNvPr>
            <p:cNvCxnSpPr/>
            <p:nvPr userDrawn="1"/>
          </p:nvCxnSpPr>
          <p:spPr>
            <a:xfrm>
              <a:off x="1083390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AA5CCF0-AFE9-C845-8FB6-42C61118EB3B}"/>
                </a:ext>
              </a:extLst>
            </p:cNvPr>
            <p:cNvCxnSpPr/>
            <p:nvPr userDrawn="1"/>
          </p:nvCxnSpPr>
          <p:spPr>
            <a:xfrm>
              <a:off x="1151102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2F4CBF35-215D-3141-AE0E-10FCB8EAA38B}"/>
                </a:ext>
              </a:extLst>
            </p:cNvPr>
            <p:cNvCxnSpPr/>
            <p:nvPr userDrawn="1"/>
          </p:nvCxnSpPr>
          <p:spPr>
            <a:xfrm>
              <a:off x="1218814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7827FEF-580D-8D4A-AA52-FBB780D3E8CA}"/>
              </a:ext>
            </a:extLst>
          </p:cNvPr>
          <p:cNvGrpSpPr/>
          <p:nvPr userDrawn="1"/>
        </p:nvGrpSpPr>
        <p:grpSpPr>
          <a:xfrm>
            <a:off x="-3" y="6987088"/>
            <a:ext cx="12188148" cy="64309"/>
            <a:chOff x="0" y="1773238"/>
            <a:chExt cx="12188148" cy="735184"/>
          </a:xfrm>
        </p:grpSpPr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5720CF8-777D-6D46-943B-8BFBBAC8AC37}"/>
                </a:ext>
              </a:extLst>
            </p:cNvPr>
            <p:cNvCxnSpPr/>
            <p:nvPr userDrawn="1"/>
          </p:nvCxnSpPr>
          <p:spPr>
            <a:xfrm>
              <a:off x="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751E786-90FC-B84D-A121-52C549CABAD6}"/>
                </a:ext>
              </a:extLst>
            </p:cNvPr>
            <p:cNvCxnSpPr/>
            <p:nvPr userDrawn="1"/>
          </p:nvCxnSpPr>
          <p:spPr>
            <a:xfrm>
              <a:off x="67711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FB098482-3360-BC48-86E2-D82F0ECD18CB}"/>
                </a:ext>
              </a:extLst>
            </p:cNvPr>
            <p:cNvCxnSpPr/>
            <p:nvPr userDrawn="1"/>
          </p:nvCxnSpPr>
          <p:spPr>
            <a:xfrm>
              <a:off x="135423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91C8E324-B663-AE43-AD17-C30372AC1D62}"/>
                </a:ext>
              </a:extLst>
            </p:cNvPr>
            <p:cNvCxnSpPr/>
            <p:nvPr userDrawn="1"/>
          </p:nvCxnSpPr>
          <p:spPr>
            <a:xfrm>
              <a:off x="203135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982BEC6C-68DE-E945-89D7-E542C117AE5E}"/>
                </a:ext>
              </a:extLst>
            </p:cNvPr>
            <p:cNvCxnSpPr/>
            <p:nvPr userDrawn="1"/>
          </p:nvCxnSpPr>
          <p:spPr>
            <a:xfrm>
              <a:off x="270847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3EF568AD-F1F9-804D-9F74-FF357FDDF8E2}"/>
                </a:ext>
              </a:extLst>
            </p:cNvPr>
            <p:cNvCxnSpPr/>
            <p:nvPr userDrawn="1"/>
          </p:nvCxnSpPr>
          <p:spPr>
            <a:xfrm>
              <a:off x="338559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3EA1C8B-0B4C-F54E-A19D-87D78B2BA79F}"/>
                </a:ext>
              </a:extLst>
            </p:cNvPr>
            <p:cNvCxnSpPr/>
            <p:nvPr userDrawn="1"/>
          </p:nvCxnSpPr>
          <p:spPr>
            <a:xfrm>
              <a:off x="406271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A176C27A-B0C3-E348-A8E9-CFF1EDD0691A}"/>
                </a:ext>
              </a:extLst>
            </p:cNvPr>
            <p:cNvCxnSpPr/>
            <p:nvPr userDrawn="1"/>
          </p:nvCxnSpPr>
          <p:spPr>
            <a:xfrm>
              <a:off x="473983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1E950337-5072-114C-BF31-761D28BD0077}"/>
                </a:ext>
              </a:extLst>
            </p:cNvPr>
            <p:cNvCxnSpPr/>
            <p:nvPr userDrawn="1"/>
          </p:nvCxnSpPr>
          <p:spPr>
            <a:xfrm>
              <a:off x="5416952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89CC3246-9DE9-274E-A6C3-F1641B274260}"/>
                </a:ext>
              </a:extLst>
            </p:cNvPr>
            <p:cNvCxnSpPr/>
            <p:nvPr userDrawn="1"/>
          </p:nvCxnSpPr>
          <p:spPr>
            <a:xfrm>
              <a:off x="6094071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D325B007-78F8-3C48-AFAE-566FB0FE44CB}"/>
                </a:ext>
              </a:extLst>
            </p:cNvPr>
            <p:cNvCxnSpPr/>
            <p:nvPr userDrawn="1"/>
          </p:nvCxnSpPr>
          <p:spPr>
            <a:xfrm>
              <a:off x="677119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B1C960B3-AB41-7C49-BF29-7BE107E51B2E}"/>
                </a:ext>
              </a:extLst>
            </p:cNvPr>
            <p:cNvCxnSpPr/>
            <p:nvPr userDrawn="1"/>
          </p:nvCxnSpPr>
          <p:spPr>
            <a:xfrm>
              <a:off x="744830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2C78BCE0-6204-0442-93CA-02D94FDF3F7B}"/>
                </a:ext>
              </a:extLst>
            </p:cNvPr>
            <p:cNvCxnSpPr/>
            <p:nvPr userDrawn="1"/>
          </p:nvCxnSpPr>
          <p:spPr>
            <a:xfrm>
              <a:off x="812542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D1C06090-B6A7-F940-B829-33701FB43C9D}"/>
                </a:ext>
              </a:extLst>
            </p:cNvPr>
            <p:cNvCxnSpPr/>
            <p:nvPr userDrawn="1"/>
          </p:nvCxnSpPr>
          <p:spPr>
            <a:xfrm>
              <a:off x="880254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B0FFD9E0-54D7-5344-9001-BBEC5DAB7860}"/>
                </a:ext>
              </a:extLst>
            </p:cNvPr>
            <p:cNvCxnSpPr/>
            <p:nvPr userDrawn="1"/>
          </p:nvCxnSpPr>
          <p:spPr>
            <a:xfrm>
              <a:off x="947966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01CA738E-8928-9640-A950-3958A54AF720}"/>
                </a:ext>
              </a:extLst>
            </p:cNvPr>
            <p:cNvCxnSpPr/>
            <p:nvPr userDrawn="1"/>
          </p:nvCxnSpPr>
          <p:spPr>
            <a:xfrm>
              <a:off x="1015678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E24B7330-F8F4-7849-9AA8-726A43864042}"/>
                </a:ext>
              </a:extLst>
            </p:cNvPr>
            <p:cNvCxnSpPr/>
            <p:nvPr userDrawn="1"/>
          </p:nvCxnSpPr>
          <p:spPr>
            <a:xfrm>
              <a:off x="1083390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61D65C45-3E19-9342-83DB-D61F067718E5}"/>
                </a:ext>
              </a:extLst>
            </p:cNvPr>
            <p:cNvCxnSpPr/>
            <p:nvPr userDrawn="1"/>
          </p:nvCxnSpPr>
          <p:spPr>
            <a:xfrm>
              <a:off x="1151102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44C52D8E-9B70-CD44-869A-228C63BCF7A3}"/>
                </a:ext>
              </a:extLst>
            </p:cNvPr>
            <p:cNvCxnSpPr/>
            <p:nvPr userDrawn="1"/>
          </p:nvCxnSpPr>
          <p:spPr>
            <a:xfrm>
              <a:off x="1218814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195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38" r:id="rId2"/>
    <p:sldLayoutId id="2147483762" r:id="rId3"/>
    <p:sldLayoutId id="2147483811" r:id="rId4"/>
    <p:sldLayoutId id="2147483812" r:id="rId5"/>
    <p:sldLayoutId id="2147483704" r:id="rId6"/>
    <p:sldLayoutId id="2147483808" r:id="rId7"/>
    <p:sldLayoutId id="2147483810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57" r:id="rId14"/>
    <p:sldLayoutId id="2147483710" r:id="rId15"/>
    <p:sldLayoutId id="2147483807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27" r:id="rId24"/>
    <p:sldLayoutId id="2147483729" r:id="rId25"/>
    <p:sldLayoutId id="2147483740" r:id="rId26"/>
    <p:sldLayoutId id="2147483730" r:id="rId27"/>
    <p:sldLayoutId id="2147483731" r:id="rId28"/>
    <p:sldLayoutId id="2147483732" r:id="rId29"/>
    <p:sldLayoutId id="2147483735" r:id="rId30"/>
    <p:sldLayoutId id="2147483739" r:id="rId31"/>
    <p:sldLayoutId id="2147483770" r:id="rId32"/>
    <p:sldLayoutId id="2147483802" r:id="rId33"/>
    <p:sldLayoutId id="2147483798" r:id="rId34"/>
    <p:sldLayoutId id="2147483813" r:id="rId35"/>
    <p:sldLayoutId id="2147483814" r:id="rId36"/>
    <p:sldLayoutId id="2147483766" r:id="rId37"/>
    <p:sldLayoutId id="2147483737" r:id="rId38"/>
    <p:sldLayoutId id="2147483809" r:id="rId39"/>
    <p:sldLayoutId id="2147483815" r:id="rId40"/>
    <p:sldLayoutId id="2147483816" r:id="rId41"/>
    <p:sldLayoutId id="2147483817" r:id="rId4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VK Sans Display" pitchFamily="2" charset="0"/>
          <a:ea typeface="+mn-ea"/>
          <a:cs typeface="+mn-cs"/>
        </a:defRPr>
      </a:lvl1pPr>
      <a:lvl2pPr marL="255588" indent="-255588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VK Sans Display" pitchFamily="2" charset="0"/>
          <a:ea typeface="+mn-ea"/>
          <a:cs typeface="+mn-cs"/>
        </a:defRPr>
      </a:lvl2pPr>
      <a:lvl3pPr marL="441325" indent="-17145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VK Sans Display" pitchFamily="2" charset="0"/>
          <a:ea typeface="+mn-ea"/>
          <a:cs typeface="+mn-cs"/>
        </a:defRPr>
      </a:lvl3pPr>
      <a:lvl4pPr marL="72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K Sans Displ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3" pos="415" userDrawn="1">
          <p15:clr>
            <a:srgbClr val="FDE53C"/>
          </p15:clr>
        </p15:guide>
        <p15:guide id="14" pos="7265" userDrawn="1">
          <p15:clr>
            <a:srgbClr val="FDE53C"/>
          </p15:clr>
        </p15:guide>
        <p15:guide id="16" orient="horz" pos="3884" userDrawn="1">
          <p15:clr>
            <a:srgbClr val="FDE53C"/>
          </p15:clr>
        </p15:guide>
        <p15:guide id="17" pos="5133" userDrawn="1">
          <p15:clr>
            <a:srgbClr val="FDE53C"/>
          </p15:clr>
        </p15:guide>
        <p15:guide id="18" pos="2547" userDrawn="1">
          <p15:clr>
            <a:srgbClr val="FDE53C"/>
          </p15:clr>
        </p15:guide>
        <p15:guide id="19" pos="3840" userDrawn="1">
          <p15:clr>
            <a:srgbClr val="FDE53C"/>
          </p15:clr>
        </p15:guide>
        <p15:guide id="22" orient="horz" pos="436" userDrawn="1">
          <p15:clr>
            <a:srgbClr val="FDE53C"/>
          </p15:clr>
        </p15:guide>
        <p15:guide id="23" orient="horz" pos="1117" userDrawn="1">
          <p15:clr>
            <a:srgbClr val="FDE53C"/>
          </p15:clr>
        </p15:guide>
        <p15:guide id="24" pos="2116" userDrawn="1">
          <p15:clr>
            <a:srgbClr val="FDE53C"/>
          </p15:clr>
        </p15:guide>
        <p15:guide id="25" pos="5564" userDrawn="1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vk/articles/76376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svg"/><Relationship Id="rId42" Type="http://schemas.openxmlformats.org/officeDocument/2006/relationships/image" Target="../media/image49.svg"/><Relationship Id="rId47" Type="http://schemas.openxmlformats.org/officeDocument/2006/relationships/image" Target="../media/image54.png"/><Relationship Id="rId50" Type="http://schemas.openxmlformats.org/officeDocument/2006/relationships/image" Target="../media/image57.svg"/><Relationship Id="rId55" Type="http://schemas.openxmlformats.org/officeDocument/2006/relationships/image" Target="../media/image6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svg"/><Relationship Id="rId29" Type="http://schemas.openxmlformats.org/officeDocument/2006/relationships/image" Target="../media/image36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svg"/><Relationship Id="rId45" Type="http://schemas.openxmlformats.org/officeDocument/2006/relationships/image" Target="../media/image52.png"/><Relationship Id="rId53" Type="http://schemas.openxmlformats.org/officeDocument/2006/relationships/image" Target="../media/image60.png"/><Relationship Id="rId58" Type="http://schemas.openxmlformats.org/officeDocument/2006/relationships/image" Target="../media/image65.svg"/><Relationship Id="rId5" Type="http://schemas.openxmlformats.org/officeDocument/2006/relationships/image" Target="../media/image12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48" Type="http://schemas.openxmlformats.org/officeDocument/2006/relationships/image" Target="../media/image55.svg"/><Relationship Id="rId56" Type="http://schemas.openxmlformats.org/officeDocument/2006/relationships/image" Target="../media/image63.svg"/><Relationship Id="rId8" Type="http://schemas.openxmlformats.org/officeDocument/2006/relationships/image" Target="../media/image15.svg"/><Relationship Id="rId51" Type="http://schemas.openxmlformats.org/officeDocument/2006/relationships/image" Target="../media/image58.png"/><Relationship Id="rId3" Type="http://schemas.openxmlformats.org/officeDocument/2006/relationships/image" Target="../media/image10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svg"/><Relationship Id="rId46" Type="http://schemas.openxmlformats.org/officeDocument/2006/relationships/image" Target="../media/image53.svg"/><Relationship Id="rId59" Type="http://schemas.openxmlformats.org/officeDocument/2006/relationships/image" Target="../media/image66.png"/><Relationship Id="rId20" Type="http://schemas.openxmlformats.org/officeDocument/2006/relationships/image" Target="../media/image27.svg"/><Relationship Id="rId41" Type="http://schemas.openxmlformats.org/officeDocument/2006/relationships/image" Target="../media/image48.png"/><Relationship Id="rId54" Type="http://schemas.openxmlformats.org/officeDocument/2006/relationships/image" Target="../media/image61.sv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3.sv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svg"/><Relationship Id="rId49" Type="http://schemas.openxmlformats.org/officeDocument/2006/relationships/image" Target="../media/image56.png"/><Relationship Id="rId57" Type="http://schemas.openxmlformats.org/officeDocument/2006/relationships/image" Target="../media/image64.png"/><Relationship Id="rId10" Type="http://schemas.openxmlformats.org/officeDocument/2006/relationships/image" Target="../media/image17.svg"/><Relationship Id="rId31" Type="http://schemas.openxmlformats.org/officeDocument/2006/relationships/image" Target="../media/image38.png"/><Relationship Id="rId44" Type="http://schemas.openxmlformats.org/officeDocument/2006/relationships/image" Target="../media/image51.svg"/><Relationship Id="rId52" Type="http://schemas.openxmlformats.org/officeDocument/2006/relationships/image" Target="../media/image59.svg"/><Relationship Id="rId60" Type="http://schemas.openxmlformats.org/officeDocument/2006/relationships/image" Target="../media/image6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vk-cs/neutron-2-spru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Группа 5"/>
          <p:cNvGrpSpPr/>
          <p:nvPr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289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0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1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2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3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4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5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6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7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8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2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6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7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28" name="Группа 25"/>
          <p:cNvGrpSpPr/>
          <p:nvPr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309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0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1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6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C98D396-C84A-7589-59F5-C004B340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70" y="3035262"/>
            <a:ext cx="6421292" cy="609398"/>
          </a:xfrm>
        </p:spPr>
        <p:txBody>
          <a:bodyPr/>
          <a:lstStyle/>
          <a:p>
            <a:r>
              <a:rPr lang="ru-RU" dirty="0"/>
              <a:t>Миграция на </a:t>
            </a:r>
            <a:r>
              <a:rPr lang="en" dirty="0"/>
              <a:t>SDN </a:t>
            </a:r>
            <a:r>
              <a:rPr lang="en" dirty="0" err="1"/>
              <a:t>Sprut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5F9D88-EC53-8846-3F3B-2E122C7F7C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CCC4D1-0E25-3EA1-95D4-E85DC62DA3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8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e9d5e95555_0_2768"/>
          <p:cNvSpPr/>
          <p:nvPr/>
        </p:nvSpPr>
        <p:spPr>
          <a:xfrm>
            <a:off x="0" y="0"/>
            <a:ext cx="5425200" cy="6858000"/>
          </a:xfrm>
          <a:prstGeom prst="rect">
            <a:avLst/>
          </a:prstGeom>
          <a:solidFill>
            <a:srgbClr val="EBF4F9"/>
          </a:solidFill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g2e9d5e95555_0_2768"/>
          <p:cNvSpPr txBox="1"/>
          <p:nvPr/>
        </p:nvSpPr>
        <p:spPr>
          <a:xfrm>
            <a:off x="586563" y="3373959"/>
            <a:ext cx="452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g2e9d5e95555_0_2768"/>
          <p:cNvSpPr/>
          <p:nvPr/>
        </p:nvSpPr>
        <p:spPr>
          <a:xfrm>
            <a:off x="6153236" y="2196360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g2e9d5e95555_0_2768"/>
          <p:cNvSpPr/>
          <p:nvPr/>
        </p:nvSpPr>
        <p:spPr>
          <a:xfrm>
            <a:off x="6153236" y="3581125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g2e9d5e95555_0_2768"/>
          <p:cNvSpPr/>
          <p:nvPr/>
        </p:nvSpPr>
        <p:spPr>
          <a:xfrm>
            <a:off x="6153236" y="5052700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g2e9d5e95555_0_2768"/>
          <p:cNvSpPr txBox="1"/>
          <p:nvPr/>
        </p:nvSpPr>
        <p:spPr>
          <a:xfrm>
            <a:off x="7142025" y="5077780"/>
            <a:ext cx="4195500" cy="6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Распределенная инфраструктура </a:t>
            </a:r>
            <a:b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на 1000+ серверов</a:t>
            </a:r>
            <a:endParaRPr sz="1200" b="0" i="0" u="none" strike="noStrike" cap="none" dirty="0"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g2e9d5e95555_0_2768"/>
          <p:cNvSpPr txBox="1"/>
          <p:nvPr/>
        </p:nvSpPr>
        <p:spPr>
          <a:xfrm>
            <a:off x="7142027" y="3598822"/>
            <a:ext cx="4370400" cy="6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Миграция ресурсов </a:t>
            </a:r>
            <a:b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внутри инфраструктуры</a:t>
            </a:r>
            <a:endParaRPr sz="1200" b="0" i="0" u="none" strike="noStrike" cap="none" dirty="0"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g2e9d5e95555_0_2768"/>
          <p:cNvSpPr txBox="1"/>
          <p:nvPr/>
        </p:nvSpPr>
        <p:spPr>
          <a:xfrm>
            <a:off x="7142027" y="2275937"/>
            <a:ext cx="4370400" cy="3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Быстрая скорость изменений</a:t>
            </a:r>
            <a:endParaRPr sz="1200" b="0" i="0" u="none" strike="noStrike" cap="none" dirty="0"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g2e9d5e95555_0_2768"/>
          <p:cNvSpPr txBox="1"/>
          <p:nvPr/>
        </p:nvSpPr>
        <p:spPr>
          <a:xfrm>
            <a:off x="6096000" y="701548"/>
            <a:ext cx="5359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tx2"/>
                </a:solidFill>
                <a:latin typeface="+mj-lt"/>
                <a:ea typeface="Play"/>
                <a:cs typeface="Play"/>
                <a:sym typeface="Play"/>
              </a:rPr>
              <a:t>Инструмент управления оверлей-сетями</a:t>
            </a:r>
            <a:endParaRPr sz="1400" b="0" i="0" u="none" strike="noStrike" cap="none" dirty="0">
              <a:solidFill>
                <a:schemeClr val="tx2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g2e9d5e95555_0_2768"/>
          <p:cNvSpPr txBox="1"/>
          <p:nvPr/>
        </p:nvSpPr>
        <p:spPr>
          <a:xfrm>
            <a:off x="599700" y="2405748"/>
            <a:ext cx="3443663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Основа облачной инфраструктуры – за счёт SDN в облаке реализуется маршрутизация, </a:t>
            </a:r>
            <a:r>
              <a:rPr lang="ru-RU" b="0" i="0" u="none" strike="noStrike" cap="none" dirty="0" err="1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firewall</a:t>
            </a:r>
            <a:r>
              <a:rPr lang="ru-RU" b="0" i="0" u="none" strike="noStrike" cap="none" dirty="0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и сетевая связность между сервисами в целом</a:t>
            </a:r>
            <a:endParaRPr sz="12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30140-ECBC-B8D5-242B-F29679EA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Software </a:t>
            </a:r>
            <a:br>
              <a:rPr lang="ru-RU" sz="3600" dirty="0"/>
            </a:br>
            <a:r>
              <a:rPr lang="en" sz="3600" dirty="0"/>
              <a:t>Defined</a:t>
            </a:r>
            <a:br>
              <a:rPr lang="ru-RU" sz="3600" dirty="0"/>
            </a:br>
            <a:r>
              <a:rPr lang="en" sz="3600" dirty="0"/>
              <a:t>Network</a:t>
            </a:r>
            <a:br>
              <a:rPr lang="en" sz="3600" dirty="0"/>
            </a:br>
            <a:endParaRPr lang="ru-RU" sz="36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C8AC3BD-A78E-F6BB-5992-B4A5C3A1BF80}"/>
              </a:ext>
            </a:extLst>
          </p:cNvPr>
          <p:cNvGrpSpPr/>
          <p:nvPr/>
        </p:nvGrpSpPr>
        <p:grpSpPr>
          <a:xfrm>
            <a:off x="2823458" y="4122086"/>
            <a:ext cx="2601742" cy="2743207"/>
            <a:chOff x="2823564" y="4114824"/>
            <a:chExt cx="2601742" cy="2743207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751AE7EC-AB5E-9E32-9565-76404AA23D23}"/>
                </a:ext>
              </a:extLst>
            </p:cNvPr>
            <p:cNvSpPr/>
            <p:nvPr/>
          </p:nvSpPr>
          <p:spPr>
            <a:xfrm>
              <a:off x="2823564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980D6FBC-6595-B495-C1FD-8DA2B42596FF}"/>
                </a:ext>
              </a:extLst>
            </p:cNvPr>
            <p:cNvSpPr/>
            <p:nvPr/>
          </p:nvSpPr>
          <p:spPr>
            <a:xfrm>
              <a:off x="4362808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0CD033E6-32D1-D2C9-19F9-B88EC37A73F7}"/>
                </a:ext>
              </a:extLst>
            </p:cNvPr>
            <p:cNvSpPr/>
            <p:nvPr/>
          </p:nvSpPr>
          <p:spPr>
            <a:xfrm>
              <a:off x="2823564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D7C7D10A-1A70-E31D-D2C9-3DE81C72E038}"/>
                </a:ext>
              </a:extLst>
            </p:cNvPr>
            <p:cNvSpPr/>
            <p:nvPr/>
          </p:nvSpPr>
          <p:spPr>
            <a:xfrm>
              <a:off x="4362808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2BD347-AFC2-6970-C6F2-8EDDF13E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186" y="2348310"/>
            <a:ext cx="331199" cy="3311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8B1F13-6FC3-042D-1166-362B06818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626" y="3716515"/>
            <a:ext cx="364319" cy="3643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0A7612F-2DF0-B093-0D68-178DD44A8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625" y="5188090"/>
            <a:ext cx="364319" cy="3643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2ebbb115432_1_123"/>
          <p:cNvSpPr/>
          <p:nvPr/>
        </p:nvSpPr>
        <p:spPr>
          <a:xfrm>
            <a:off x="0" y="0"/>
            <a:ext cx="5425200" cy="6858000"/>
          </a:xfrm>
          <a:prstGeom prst="rect">
            <a:avLst/>
          </a:prstGeom>
          <a:solidFill>
            <a:srgbClr val="EBF4F9"/>
          </a:solidFill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g2ebbb115432_1_123"/>
          <p:cNvSpPr txBox="1"/>
          <p:nvPr/>
        </p:nvSpPr>
        <p:spPr>
          <a:xfrm>
            <a:off x="586563" y="3373959"/>
            <a:ext cx="452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g2ebbb115432_1_123"/>
          <p:cNvSpPr/>
          <p:nvPr/>
        </p:nvSpPr>
        <p:spPr>
          <a:xfrm>
            <a:off x="6096000" y="692150"/>
            <a:ext cx="5418666" cy="55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Переработка существующего SDN </a:t>
            </a: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Neutron</a:t>
            </a:r>
            <a:endParaRPr sz="16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593" name="Google Shape;1593;g2ebbb115432_1_123"/>
          <p:cNvSpPr txBox="1"/>
          <p:nvPr/>
        </p:nvSpPr>
        <p:spPr>
          <a:xfrm>
            <a:off x="6102534" y="1343672"/>
            <a:ext cx="54107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Ограничения со стороны продукта в изменении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архитектуры и развитии функциональности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g2ebbb115432_1_123"/>
          <p:cNvSpPr txBox="1">
            <a:spLocks noGrp="1"/>
          </p:cNvSpPr>
          <p:nvPr>
            <p:ph type="title"/>
          </p:nvPr>
        </p:nvSpPr>
        <p:spPr>
          <a:xfrm>
            <a:off x="677334" y="692150"/>
            <a:ext cx="4747866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dirty="0">
                <a:solidFill>
                  <a:schemeClr val="dk1"/>
                </a:solidFill>
              </a:rPr>
              <a:t>Варианты развития</a:t>
            </a: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 </a:t>
            </a:r>
            <a:b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</a:b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SDN в VK </a:t>
            </a:r>
            <a:r>
              <a:rPr lang="ru-RU" sz="3600" dirty="0" err="1">
                <a:solidFill>
                  <a:schemeClr val="dk1"/>
                </a:solidFill>
                <a:ea typeface="Play"/>
                <a:cs typeface="Play"/>
                <a:sym typeface="Play"/>
              </a:rPr>
              <a:t>Cloud</a:t>
            </a:r>
            <a:endParaRPr dirty="0"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595" name="Google Shape;1595;g2ebbb115432_1_123"/>
          <p:cNvSpPr/>
          <p:nvPr/>
        </p:nvSpPr>
        <p:spPr>
          <a:xfrm>
            <a:off x="6088047" y="2431428"/>
            <a:ext cx="5425200" cy="724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Замена существующего SDN: </a:t>
            </a:r>
            <a:endParaRPr sz="16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Tungsten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</a:t>
            </a: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Fabric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/ Open </a:t>
            </a: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Contrail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, OVN </a:t>
            </a:r>
            <a:endParaRPr sz="12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596" name="Google Shape;1596;g2ebbb115432_1_123"/>
          <p:cNvSpPr txBox="1"/>
          <p:nvPr/>
        </p:nvSpPr>
        <p:spPr>
          <a:xfrm>
            <a:off x="6102534" y="3266269"/>
            <a:ext cx="54107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Аналогичные проблемы 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Neutron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+ время на интеграцию продукта с облаком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g2ebbb115432_1_123"/>
          <p:cNvSpPr/>
          <p:nvPr/>
        </p:nvSpPr>
        <p:spPr>
          <a:xfrm>
            <a:off x="6102534" y="4383764"/>
            <a:ext cx="5430654" cy="55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Реализация собственного SDN</a:t>
            </a:r>
            <a:endParaRPr sz="16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598" name="Google Shape;1598;g2ebbb115432_1_123"/>
          <p:cNvSpPr txBox="1"/>
          <p:nvPr/>
        </p:nvSpPr>
        <p:spPr>
          <a:xfrm>
            <a:off x="6088047" y="5060206"/>
            <a:ext cx="4686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Возможность реализовать все требования</a:t>
            </a:r>
            <a:endParaRPr sz="14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sng" strike="noStrike" cap="none" dirty="0">
                <a:solidFill>
                  <a:schemeClr val="hlink"/>
                </a:solidFill>
                <a:latin typeface="VK Sans Display" pitchFamily="2" charset="0"/>
                <a:ea typeface="Play"/>
                <a:cs typeface="Play"/>
                <a:sym typeface="Play"/>
                <a:hlinkClick r:id="rId3"/>
              </a:rPr>
              <a:t>https://habr.com/ru/companies/vk/articles/763760/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</a:t>
            </a:r>
            <a:endParaRPr sz="14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B35BDEE-39BC-BED5-EAC1-A1560E25A20F}"/>
              </a:ext>
            </a:extLst>
          </p:cNvPr>
          <p:cNvGrpSpPr/>
          <p:nvPr/>
        </p:nvGrpSpPr>
        <p:grpSpPr>
          <a:xfrm>
            <a:off x="2823458" y="4122086"/>
            <a:ext cx="2601742" cy="2743207"/>
            <a:chOff x="2823564" y="4114824"/>
            <a:chExt cx="2601742" cy="2743207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D269E94-6220-AC38-BA39-8AB000673715}"/>
                </a:ext>
              </a:extLst>
            </p:cNvPr>
            <p:cNvSpPr/>
            <p:nvPr/>
          </p:nvSpPr>
          <p:spPr>
            <a:xfrm>
              <a:off x="2823564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E2B2AC6E-323D-5DB4-1C1D-5CE9A9402C58}"/>
                </a:ext>
              </a:extLst>
            </p:cNvPr>
            <p:cNvSpPr/>
            <p:nvPr/>
          </p:nvSpPr>
          <p:spPr>
            <a:xfrm>
              <a:off x="4362808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6A5504C2-21CA-5D1D-87C7-E3D0BC0A6201}"/>
                </a:ext>
              </a:extLst>
            </p:cNvPr>
            <p:cNvSpPr/>
            <p:nvPr/>
          </p:nvSpPr>
          <p:spPr>
            <a:xfrm>
              <a:off x="2823564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2AB722D-B618-892C-FDDB-27732F47946B}"/>
                </a:ext>
              </a:extLst>
            </p:cNvPr>
            <p:cNvSpPr/>
            <p:nvPr/>
          </p:nvSpPr>
          <p:spPr>
            <a:xfrm>
              <a:off x="4362808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Google Shape;1589;g2ebbb115432_1_123">
            <a:extLst>
              <a:ext uri="{FF2B5EF4-FFF2-40B4-BE49-F238E27FC236}">
                <a16:creationId xmlns:a16="http://schemas.microsoft.com/office/drawing/2014/main" id="{D55BC743-E670-E48A-3201-97F91911504D}"/>
              </a:ext>
            </a:extLst>
          </p:cNvPr>
          <p:cNvSpPr txBox="1"/>
          <p:nvPr/>
        </p:nvSpPr>
        <p:spPr>
          <a:xfrm>
            <a:off x="677334" y="1770045"/>
            <a:ext cx="4825500" cy="70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2000" b="0" i="0" u="none" strike="noStrike" cap="none" dirty="0" err="1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Neutron</a:t>
            </a:r>
            <a:r>
              <a:rPr lang="ru-RU" sz="2000" b="0" i="0" u="none" strike="noStrike" cap="none" dirty="0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не соответствует</a:t>
            </a:r>
            <a:br>
              <a:rPr lang="ru-RU" sz="2000" b="0" i="0" u="none" strike="noStrike" cap="none" dirty="0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2000" b="0" i="0" u="none" strike="noStrike" cap="none" dirty="0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всем требованиям к SDN</a:t>
            </a:r>
            <a:endParaRPr sz="2000" b="0" i="0" u="none" strike="noStrike" cap="none" dirty="0">
              <a:solidFill>
                <a:schemeClr val="tx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8" name="Google Shape;1591;g2ebbb115432_1_123">
            <a:extLst>
              <a:ext uri="{FF2B5EF4-FFF2-40B4-BE49-F238E27FC236}">
                <a16:creationId xmlns:a16="http://schemas.microsoft.com/office/drawing/2014/main" id="{9CB8D554-BAC0-BD3F-557C-520AACBD2CFB}"/>
              </a:ext>
            </a:extLst>
          </p:cNvPr>
          <p:cNvSpPr txBox="1"/>
          <p:nvPr/>
        </p:nvSpPr>
        <p:spPr>
          <a:xfrm>
            <a:off x="677334" y="2819402"/>
            <a:ext cx="39654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7FF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Архитектура трудно масштабируемая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7FF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Ограничения по добавлении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новой функциональности –добавить либо сложно, либо невозможно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7FF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Из-за особенности архитектуры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сложно справляется с большим перестроением сети (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фулсинк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)</a:t>
            </a:r>
            <a:endParaRPr lang="ru-RU" sz="2000" b="0" i="0" u="none" strike="noStrike" cap="none" dirty="0">
              <a:solidFill>
                <a:srgbClr val="535353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294417" y="4294117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sp>
        <p:nvSpPr>
          <p:cNvPr id="3" name="Shape 1"/>
          <p:cNvSpPr/>
          <p:nvPr/>
        </p:nvSpPr>
        <p:spPr>
          <a:xfrm>
            <a:off x="6294417" y="3544084"/>
            <a:ext cx="5302233" cy="583359"/>
          </a:xfrm>
          <a:prstGeom prst="roundRect">
            <a:avLst>
              <a:gd name="adj" fmla="val 20571"/>
            </a:avLst>
          </a:prstGeom>
          <a:solidFill>
            <a:srgbClr val="EBF4F9"/>
          </a:solidFill>
          <a:ln/>
        </p:spPr>
      </p:sp>
      <p:sp>
        <p:nvSpPr>
          <p:cNvPr id="7" name="Shape 2"/>
          <p:cNvSpPr/>
          <p:nvPr/>
        </p:nvSpPr>
        <p:spPr>
          <a:xfrm>
            <a:off x="6294417" y="1532092"/>
            <a:ext cx="5302233" cy="1218307"/>
          </a:xfrm>
          <a:prstGeom prst="roundRect">
            <a:avLst>
              <a:gd name="adj" fmla="val 9850"/>
            </a:avLst>
          </a:prstGeom>
          <a:solidFill>
            <a:srgbClr val="EBF4F9"/>
          </a:solidFill>
          <a:ln/>
        </p:spPr>
      </p:sp>
      <p:sp>
        <p:nvSpPr>
          <p:cNvPr id="10" name="Shape 3"/>
          <p:cNvSpPr/>
          <p:nvPr/>
        </p:nvSpPr>
        <p:spPr>
          <a:xfrm>
            <a:off x="595311" y="4294117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11" name="Image 5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397" y="4532223"/>
            <a:ext cx="968372" cy="281758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3155808" y="4577198"/>
            <a:ext cx="39555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NetNS</a:t>
            </a:r>
            <a:endParaRPr lang="en-US" sz="906" dirty="0"/>
          </a:p>
        </p:txBody>
      </p:sp>
      <p:pic>
        <p:nvPicPr>
          <p:cNvPr id="13" name="Image 6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503" y="4532223"/>
            <a:ext cx="968372" cy="281758"/>
          </a:xfrm>
          <a:prstGeom prst="rect">
            <a:avLst/>
          </a:prstGeom>
        </p:spPr>
      </p:pic>
      <p:sp>
        <p:nvSpPr>
          <p:cNvPr id="14" name="Text 5"/>
          <p:cNvSpPr/>
          <p:nvPr/>
        </p:nvSpPr>
        <p:spPr>
          <a:xfrm>
            <a:off x="8854914" y="4577198"/>
            <a:ext cx="39555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NetNS</a:t>
            </a:r>
            <a:endParaRPr lang="en-US" sz="906" dirty="0"/>
          </a:p>
        </p:txBody>
      </p:sp>
      <p:pic>
        <p:nvPicPr>
          <p:cNvPr id="15" name="Image 7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925" y="4532223"/>
            <a:ext cx="1055684" cy="281758"/>
          </a:xfrm>
          <a:prstGeom prst="rect">
            <a:avLst/>
          </a:prstGeom>
        </p:spPr>
      </p:pic>
      <p:sp>
        <p:nvSpPr>
          <p:cNvPr id="16" name="Text 6"/>
          <p:cNvSpPr/>
          <p:nvPr/>
        </p:nvSpPr>
        <p:spPr>
          <a:xfrm>
            <a:off x="4197601" y="4577198"/>
            <a:ext cx="55033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Daemons</a:t>
            </a:r>
            <a:endParaRPr lang="en-US" sz="906" dirty="0"/>
          </a:p>
        </p:txBody>
      </p:sp>
      <p:pic>
        <p:nvPicPr>
          <p:cNvPr id="17" name="Image 8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031" y="4532223"/>
            <a:ext cx="1055684" cy="281758"/>
          </a:xfrm>
          <a:prstGeom prst="rect">
            <a:avLst/>
          </a:prstGeom>
        </p:spPr>
      </p:pic>
      <p:sp>
        <p:nvSpPr>
          <p:cNvPr id="18" name="Text 7"/>
          <p:cNvSpPr/>
          <p:nvPr/>
        </p:nvSpPr>
        <p:spPr>
          <a:xfrm>
            <a:off x="9896708" y="4577198"/>
            <a:ext cx="55033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Daemons</a:t>
            </a:r>
            <a:endParaRPr lang="en-US" sz="906" dirty="0"/>
          </a:p>
        </p:txBody>
      </p:sp>
      <p:sp>
        <p:nvSpPr>
          <p:cNvPr id="19" name="Shape 8"/>
          <p:cNvSpPr/>
          <p:nvPr/>
        </p:nvSpPr>
        <p:spPr>
          <a:xfrm>
            <a:off x="595311" y="3373442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20" name="Image 9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1392" y="3907094"/>
            <a:ext cx="400525" cy="629098"/>
          </a:xfrm>
          <a:prstGeom prst="rect">
            <a:avLst/>
          </a:prstGeom>
        </p:spPr>
      </p:pic>
      <p:sp>
        <p:nvSpPr>
          <p:cNvPr id="23" name="Text 9"/>
          <p:cNvSpPr/>
          <p:nvPr/>
        </p:nvSpPr>
        <p:spPr>
          <a:xfrm>
            <a:off x="846793" y="5435701"/>
            <a:ext cx="4542881" cy="70902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Ушли от Event-based общения между компонентами SDN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Убрали брокер сообщений Rabbitmq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Агенты Neutron не хранят состояния, агенты Sprut хранят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Оптимизировали архитектуру DataPlane</a:t>
            </a:r>
            <a:endParaRPr lang="en-US" sz="1000" dirty="0"/>
          </a:p>
        </p:txBody>
      </p:sp>
      <p:sp>
        <p:nvSpPr>
          <p:cNvPr id="24" name="Text 10"/>
          <p:cNvSpPr/>
          <p:nvPr/>
        </p:nvSpPr>
        <p:spPr>
          <a:xfrm>
            <a:off x="6518870" y="5433055"/>
            <a:ext cx="5745408" cy="8757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Микросервисная архитектура приложения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Архитектура готова к горизонтальному масштабированию инсталляции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Self-healing сетевых NFV-сущностей сервисов </a:t>
            </a:r>
            <a:r>
              <a:rPr lang="en-US" sz="1000" dirty="0" err="1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клиентов</a:t>
            </a: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 </a:t>
            </a:r>
            <a:b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</a:b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(Neutron есть для некоторых сервисов НА)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Использование ЗКУ</a:t>
            </a:r>
            <a:endParaRPr lang="en-US" sz="1000" dirty="0"/>
          </a:p>
        </p:txBody>
      </p:sp>
      <p:sp>
        <p:nvSpPr>
          <p:cNvPr id="25" name="Shape 11"/>
          <p:cNvSpPr/>
          <p:nvPr/>
        </p:nvSpPr>
        <p:spPr>
          <a:xfrm>
            <a:off x="668200" y="5545494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6" name="Shape 12"/>
          <p:cNvSpPr/>
          <p:nvPr/>
        </p:nvSpPr>
        <p:spPr>
          <a:xfrm>
            <a:off x="6340276" y="5538880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7" name="Shape 13"/>
          <p:cNvSpPr/>
          <p:nvPr/>
        </p:nvSpPr>
        <p:spPr>
          <a:xfrm>
            <a:off x="668200" y="5708200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8" name="Shape 14"/>
          <p:cNvSpPr/>
          <p:nvPr/>
        </p:nvSpPr>
        <p:spPr>
          <a:xfrm>
            <a:off x="6340276" y="5709522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9" name="Shape 15"/>
          <p:cNvSpPr/>
          <p:nvPr/>
        </p:nvSpPr>
        <p:spPr>
          <a:xfrm>
            <a:off x="668200" y="5870905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0" name="Shape 16"/>
          <p:cNvSpPr/>
          <p:nvPr/>
        </p:nvSpPr>
        <p:spPr>
          <a:xfrm>
            <a:off x="6340276" y="5880164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1" name="Shape 17"/>
          <p:cNvSpPr/>
          <p:nvPr/>
        </p:nvSpPr>
        <p:spPr>
          <a:xfrm>
            <a:off x="668200" y="6045516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2" name="Shape 18"/>
          <p:cNvSpPr/>
          <p:nvPr/>
        </p:nvSpPr>
        <p:spPr>
          <a:xfrm>
            <a:off x="6340276" y="6193670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3" name="Shape 19"/>
          <p:cNvSpPr/>
          <p:nvPr/>
        </p:nvSpPr>
        <p:spPr>
          <a:xfrm>
            <a:off x="595311" y="1532092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34" name="Image 1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4418" y="1532092"/>
            <a:ext cx="2452679" cy="515896"/>
          </a:xfrm>
          <a:prstGeom prst="rect">
            <a:avLst/>
          </a:prstGeom>
        </p:spPr>
      </p:pic>
      <p:pic>
        <p:nvPicPr>
          <p:cNvPr id="35" name="Image 13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94722" y="1532092"/>
            <a:ext cx="2801928" cy="1218307"/>
          </a:xfrm>
          <a:prstGeom prst="rect">
            <a:avLst/>
          </a:prstGeom>
        </p:spPr>
      </p:pic>
      <p:pic>
        <p:nvPicPr>
          <p:cNvPr id="36" name="Image 14" descr=" 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94418" y="2087671"/>
            <a:ext cx="2452679" cy="2039772"/>
          </a:xfrm>
          <a:prstGeom prst="rect">
            <a:avLst/>
          </a:prstGeom>
        </p:spPr>
      </p:pic>
      <p:sp>
        <p:nvSpPr>
          <p:cNvPr id="37" name="Shape 20"/>
          <p:cNvSpPr/>
          <p:nvPr/>
        </p:nvSpPr>
        <p:spPr>
          <a:xfrm>
            <a:off x="595311" y="2452767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sp>
        <p:nvSpPr>
          <p:cNvPr id="38" name="Shape 21"/>
          <p:cNvSpPr/>
          <p:nvPr/>
        </p:nvSpPr>
        <p:spPr>
          <a:xfrm>
            <a:off x="6294417" y="2917073"/>
            <a:ext cx="5302233" cy="460338"/>
          </a:xfrm>
          <a:prstGeom prst="roundRect">
            <a:avLst>
              <a:gd name="adj" fmla="val 26069"/>
            </a:avLst>
          </a:prstGeom>
          <a:solidFill>
            <a:srgbClr val="EBF4F9"/>
          </a:solidFill>
          <a:ln/>
        </p:spPr>
      </p:sp>
      <p:sp>
        <p:nvSpPr>
          <p:cNvPr id="39" name="Text 22"/>
          <p:cNvSpPr/>
          <p:nvPr/>
        </p:nvSpPr>
        <p:spPr>
          <a:xfrm rot="16200000">
            <a:off x="567530" y="4494333"/>
            <a:ext cx="492123" cy="33334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DP</a:t>
            </a:r>
            <a:endParaRPr lang="en-US" sz="1125" dirty="0"/>
          </a:p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Config</a:t>
            </a:r>
            <a:endParaRPr lang="en-US" sz="1125" dirty="0"/>
          </a:p>
        </p:txBody>
      </p:sp>
      <p:sp>
        <p:nvSpPr>
          <p:cNvPr id="40" name="Text 23"/>
          <p:cNvSpPr/>
          <p:nvPr/>
        </p:nvSpPr>
        <p:spPr>
          <a:xfrm rot="16200000">
            <a:off x="6266636" y="4494333"/>
            <a:ext cx="492123" cy="33334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DP</a:t>
            </a:r>
            <a:endParaRPr lang="en-US" sz="1125" dirty="0"/>
          </a:p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Config</a:t>
            </a:r>
            <a:endParaRPr lang="en-US" sz="1125" dirty="0"/>
          </a:p>
        </p:txBody>
      </p:sp>
      <p:sp>
        <p:nvSpPr>
          <p:cNvPr id="41" name="Text 24"/>
          <p:cNvSpPr/>
          <p:nvPr/>
        </p:nvSpPr>
        <p:spPr>
          <a:xfrm rot="16200000">
            <a:off x="627021" y="2718151"/>
            <a:ext cx="488155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Events</a:t>
            </a:r>
            <a:endParaRPr lang="en-US" sz="1125" dirty="0"/>
          </a:p>
        </p:txBody>
      </p:sp>
      <p:sp>
        <p:nvSpPr>
          <p:cNvPr id="42" name="Text 25"/>
          <p:cNvSpPr/>
          <p:nvPr/>
        </p:nvSpPr>
        <p:spPr>
          <a:xfrm rot="16200000">
            <a:off x="6162735" y="3148304"/>
            <a:ext cx="841372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Target State</a:t>
            </a:r>
            <a:endParaRPr lang="en-US" sz="1125" dirty="0"/>
          </a:p>
        </p:txBody>
      </p:sp>
      <p:sp>
        <p:nvSpPr>
          <p:cNvPr id="43" name="Text 26"/>
          <p:cNvSpPr/>
          <p:nvPr/>
        </p:nvSpPr>
        <p:spPr>
          <a:xfrm rot="16200000">
            <a:off x="966388" y="2718151"/>
            <a:ext cx="662779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Requests</a:t>
            </a:r>
            <a:endParaRPr lang="en-US" sz="1125" dirty="0"/>
          </a:p>
        </p:txBody>
      </p:sp>
      <p:sp>
        <p:nvSpPr>
          <p:cNvPr id="44" name="Text 27"/>
          <p:cNvSpPr/>
          <p:nvPr/>
        </p:nvSpPr>
        <p:spPr>
          <a:xfrm rot="16200000">
            <a:off x="6665494" y="4547596"/>
            <a:ext cx="662779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Requests</a:t>
            </a:r>
            <a:endParaRPr lang="en-US" sz="1125" dirty="0"/>
          </a:p>
        </p:txBody>
      </p:sp>
      <p:pic>
        <p:nvPicPr>
          <p:cNvPr id="45" name="Image 15" descr=" 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546" y="2069814"/>
            <a:ext cx="116902" cy="1851271"/>
          </a:xfrm>
          <a:prstGeom prst="rect">
            <a:avLst/>
          </a:prstGeom>
        </p:spPr>
      </p:pic>
      <p:pic>
        <p:nvPicPr>
          <p:cNvPr id="46" name="Image 16" descr=" 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56652" y="2544041"/>
            <a:ext cx="116902" cy="1377044"/>
          </a:xfrm>
          <a:prstGeom prst="rect">
            <a:avLst/>
          </a:prstGeom>
        </p:spPr>
      </p:pic>
      <p:pic>
        <p:nvPicPr>
          <p:cNvPr id="47" name="Image 17" descr=" 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70294" y="2069814"/>
            <a:ext cx="116902" cy="1851271"/>
          </a:xfrm>
          <a:prstGeom prst="rect">
            <a:avLst/>
          </a:prstGeom>
        </p:spPr>
      </p:pic>
      <p:pic>
        <p:nvPicPr>
          <p:cNvPr id="48" name="Image 18" descr=" 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7546" y="4034185"/>
            <a:ext cx="116902" cy="896865"/>
          </a:xfrm>
          <a:prstGeom prst="rect">
            <a:avLst/>
          </a:prstGeom>
        </p:spPr>
      </p:pic>
      <p:pic>
        <p:nvPicPr>
          <p:cNvPr id="49" name="Image 19" descr=" 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56652" y="4032201"/>
            <a:ext cx="116902" cy="1023854"/>
          </a:xfrm>
          <a:prstGeom prst="rect">
            <a:avLst/>
          </a:prstGeom>
        </p:spPr>
      </p:pic>
      <p:pic>
        <p:nvPicPr>
          <p:cNvPr id="50" name="Image 20" descr=" 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69401" y="4024264"/>
            <a:ext cx="116903" cy="1023854"/>
          </a:xfrm>
          <a:prstGeom prst="rect">
            <a:avLst/>
          </a:prstGeom>
        </p:spPr>
      </p:pic>
      <p:sp>
        <p:nvSpPr>
          <p:cNvPr id="51" name="Text 28"/>
          <p:cNvSpPr/>
          <p:nvPr/>
        </p:nvSpPr>
        <p:spPr>
          <a:xfrm rot="21600000">
            <a:off x="4740793" y="1783955"/>
            <a:ext cx="596633" cy="21164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MySQL</a:t>
            </a:r>
            <a:endParaRPr lang="en-US" sz="1250" dirty="0"/>
          </a:p>
        </p:txBody>
      </p:sp>
      <p:pic>
        <p:nvPicPr>
          <p:cNvPr id="52" name="Image 21" descr=" 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262424" y="1694797"/>
            <a:ext cx="428624" cy="428590"/>
          </a:xfrm>
          <a:prstGeom prst="rect">
            <a:avLst/>
          </a:prstGeom>
        </p:spPr>
      </p:pic>
      <p:sp>
        <p:nvSpPr>
          <p:cNvPr id="53" name="Text 29"/>
          <p:cNvSpPr/>
          <p:nvPr/>
        </p:nvSpPr>
        <p:spPr>
          <a:xfrm rot="21600000">
            <a:off x="7310020" y="2505745"/>
            <a:ext cx="472280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38"/>
              </a:lnSpc>
            </a:pPr>
            <a:r>
              <a:rPr lang="en-US" sz="938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My SQL</a:t>
            </a:r>
            <a:endParaRPr lang="en-US" sz="938" dirty="0"/>
          </a:p>
        </p:txBody>
      </p:sp>
      <p:pic>
        <p:nvPicPr>
          <p:cNvPr id="54" name="Image 22" descr=" 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89789" y="2214661"/>
            <a:ext cx="309561" cy="309537"/>
          </a:xfrm>
          <a:prstGeom prst="rect">
            <a:avLst/>
          </a:prstGeom>
        </p:spPr>
      </p:pic>
      <p:sp>
        <p:nvSpPr>
          <p:cNvPr id="55" name="Text 30"/>
          <p:cNvSpPr/>
          <p:nvPr/>
        </p:nvSpPr>
        <p:spPr>
          <a:xfrm rot="21600000">
            <a:off x="10812961" y="2156987"/>
            <a:ext cx="596633" cy="21164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MySQL</a:t>
            </a:r>
            <a:endParaRPr lang="en-US" sz="1250" dirty="0"/>
          </a:p>
        </p:txBody>
      </p:sp>
      <p:pic>
        <p:nvPicPr>
          <p:cNvPr id="56" name="Image 23" descr=" 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894184" y="1726545"/>
            <a:ext cx="428624" cy="428590"/>
          </a:xfrm>
          <a:prstGeom prst="rect">
            <a:avLst/>
          </a:prstGeom>
        </p:spPr>
      </p:pic>
      <p:sp>
        <p:nvSpPr>
          <p:cNvPr id="57" name="Text 31"/>
          <p:cNvSpPr/>
          <p:nvPr/>
        </p:nvSpPr>
        <p:spPr>
          <a:xfrm>
            <a:off x="4810110" y="2047987"/>
            <a:ext cx="1000122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Server/Controller</a:t>
            </a:r>
            <a:endParaRPr lang="en-US" sz="938" dirty="0"/>
          </a:p>
        </p:txBody>
      </p:sp>
      <p:sp>
        <p:nvSpPr>
          <p:cNvPr id="58" name="Text 32"/>
          <p:cNvSpPr/>
          <p:nvPr/>
        </p:nvSpPr>
        <p:spPr>
          <a:xfrm>
            <a:off x="10509216" y="2512293"/>
            <a:ext cx="1000122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Server/Controller</a:t>
            </a:r>
            <a:endParaRPr lang="en-US" sz="938" dirty="0"/>
          </a:p>
        </p:txBody>
      </p:sp>
      <p:sp>
        <p:nvSpPr>
          <p:cNvPr id="59" name="Text 33"/>
          <p:cNvSpPr/>
          <p:nvPr/>
        </p:nvSpPr>
        <p:spPr>
          <a:xfrm>
            <a:off x="5230796" y="2968663"/>
            <a:ext cx="57943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Transport</a:t>
            </a:r>
            <a:endParaRPr lang="en-US" sz="938" dirty="0"/>
          </a:p>
        </p:txBody>
      </p:sp>
      <p:sp>
        <p:nvSpPr>
          <p:cNvPr id="60" name="Text 34"/>
          <p:cNvSpPr/>
          <p:nvPr/>
        </p:nvSpPr>
        <p:spPr>
          <a:xfrm>
            <a:off x="10929902" y="3139305"/>
            <a:ext cx="57943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Transport</a:t>
            </a:r>
            <a:endParaRPr lang="en-US" sz="938" dirty="0"/>
          </a:p>
        </p:txBody>
      </p:sp>
      <p:sp>
        <p:nvSpPr>
          <p:cNvPr id="61" name="Text 35"/>
          <p:cNvSpPr/>
          <p:nvPr/>
        </p:nvSpPr>
        <p:spPr>
          <a:xfrm>
            <a:off x="5369701" y="3889338"/>
            <a:ext cx="440530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38" dirty="0"/>
          </a:p>
        </p:txBody>
      </p:sp>
      <p:sp>
        <p:nvSpPr>
          <p:cNvPr id="62" name="Text 36"/>
          <p:cNvSpPr/>
          <p:nvPr/>
        </p:nvSpPr>
        <p:spPr>
          <a:xfrm>
            <a:off x="11068808" y="3889338"/>
            <a:ext cx="440530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38" dirty="0"/>
          </a:p>
        </p:txBody>
      </p:sp>
      <p:sp>
        <p:nvSpPr>
          <p:cNvPr id="63" name="Text 37"/>
          <p:cNvSpPr/>
          <p:nvPr/>
        </p:nvSpPr>
        <p:spPr>
          <a:xfrm>
            <a:off x="5199046" y="4810013"/>
            <a:ext cx="61118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Dataplane</a:t>
            </a:r>
            <a:endParaRPr lang="en-US" sz="938" dirty="0"/>
          </a:p>
        </p:txBody>
      </p:sp>
      <p:sp>
        <p:nvSpPr>
          <p:cNvPr id="64" name="Text 38"/>
          <p:cNvSpPr/>
          <p:nvPr/>
        </p:nvSpPr>
        <p:spPr>
          <a:xfrm>
            <a:off x="10898152" y="4810013"/>
            <a:ext cx="61118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Dataplane</a:t>
            </a:r>
            <a:endParaRPr lang="en-US" sz="938" dirty="0"/>
          </a:p>
        </p:txBody>
      </p:sp>
      <p:pic>
        <p:nvPicPr>
          <p:cNvPr id="65" name="Image 24" descr=" 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06557" y="2627378"/>
            <a:ext cx="3282146" cy="404780"/>
          </a:xfrm>
          <a:prstGeom prst="rect">
            <a:avLst/>
          </a:prstGeom>
        </p:spPr>
      </p:pic>
      <p:sp>
        <p:nvSpPr>
          <p:cNvPr id="66" name="Text 39"/>
          <p:cNvSpPr/>
          <p:nvPr/>
        </p:nvSpPr>
        <p:spPr>
          <a:xfrm>
            <a:off x="2734460" y="2631346"/>
            <a:ext cx="1226340" cy="31747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875"/>
              </a:lnSpc>
            </a:pPr>
            <a:r>
              <a:rPr lang="en-US" sz="1875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RabbitMQ</a:t>
            </a:r>
            <a:endParaRPr lang="en-US" sz="1875" dirty="0"/>
          </a:p>
        </p:txBody>
      </p:sp>
      <p:pic>
        <p:nvPicPr>
          <p:cNvPr id="67" name="Image 25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706557" y="3552021"/>
            <a:ext cx="670717" cy="396843"/>
          </a:xfrm>
          <a:prstGeom prst="rect">
            <a:avLst/>
          </a:prstGeom>
        </p:spPr>
      </p:pic>
      <p:sp>
        <p:nvSpPr>
          <p:cNvPr id="68" name="Text 40"/>
          <p:cNvSpPr/>
          <p:nvPr/>
        </p:nvSpPr>
        <p:spPr>
          <a:xfrm>
            <a:off x="1838187" y="3596997"/>
            <a:ext cx="40745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06" dirty="0"/>
          </a:p>
        </p:txBody>
      </p:sp>
      <p:pic>
        <p:nvPicPr>
          <p:cNvPr id="69" name="Image 26" descr=" 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338195" y="3635358"/>
            <a:ext cx="952497" cy="396843"/>
          </a:xfrm>
          <a:prstGeom prst="rect">
            <a:avLst/>
          </a:prstGeom>
        </p:spPr>
      </p:pic>
      <p:sp>
        <p:nvSpPr>
          <p:cNvPr id="70" name="Text 41"/>
          <p:cNvSpPr/>
          <p:nvPr/>
        </p:nvSpPr>
        <p:spPr>
          <a:xfrm>
            <a:off x="7638496" y="3680334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SND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71" name="Image 27" descr=" 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63094" y="3635358"/>
            <a:ext cx="1059653" cy="396843"/>
          </a:xfrm>
          <a:prstGeom prst="rect">
            <a:avLst/>
          </a:prstGeom>
        </p:spPr>
      </p:pic>
      <p:sp>
        <p:nvSpPr>
          <p:cNvPr id="72" name="Text 42"/>
          <p:cNvSpPr/>
          <p:nvPr/>
        </p:nvSpPr>
        <p:spPr>
          <a:xfrm>
            <a:off x="10116973" y="3680334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NFV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73" name="Image 28" descr=" 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706557" y="1710671"/>
            <a:ext cx="972341" cy="396843"/>
          </a:xfrm>
          <a:prstGeom prst="rect">
            <a:avLst/>
          </a:prstGeom>
        </p:spPr>
      </p:pic>
      <p:sp>
        <p:nvSpPr>
          <p:cNvPr id="74" name="Text 43"/>
          <p:cNvSpPr/>
          <p:nvPr/>
        </p:nvSpPr>
        <p:spPr>
          <a:xfrm>
            <a:off x="1947328" y="1755647"/>
            <a:ext cx="49080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Neutron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75" name="Image 29" descr=" 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889728" y="1591618"/>
            <a:ext cx="809622" cy="396843"/>
          </a:xfrm>
          <a:prstGeom prst="rect">
            <a:avLst/>
          </a:prstGeom>
        </p:spPr>
      </p:pic>
      <p:sp>
        <p:nvSpPr>
          <p:cNvPr id="76" name="Text 44"/>
          <p:cNvSpPr/>
          <p:nvPr/>
        </p:nvSpPr>
        <p:spPr>
          <a:xfrm>
            <a:off x="7049139" y="1636594"/>
            <a:ext cx="49080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Neutron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77" name="Image 30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401573" y="2226566"/>
            <a:ext cx="809622" cy="396843"/>
          </a:xfrm>
          <a:prstGeom prst="rect">
            <a:avLst/>
          </a:prstGeom>
        </p:spPr>
      </p:pic>
      <p:sp>
        <p:nvSpPr>
          <p:cNvPr id="78" name="Text 45"/>
          <p:cNvSpPr/>
          <p:nvPr/>
        </p:nvSpPr>
        <p:spPr>
          <a:xfrm>
            <a:off x="6664171" y="2271542"/>
            <a:ext cx="284426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SDN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79" name="Image 31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873975" y="2226566"/>
            <a:ext cx="809622" cy="396843"/>
          </a:xfrm>
          <a:prstGeom prst="rect">
            <a:avLst/>
          </a:prstGeom>
        </p:spPr>
      </p:pic>
      <p:sp>
        <p:nvSpPr>
          <p:cNvPr id="80" name="Text 46"/>
          <p:cNvSpPr/>
          <p:nvPr/>
        </p:nvSpPr>
        <p:spPr>
          <a:xfrm>
            <a:off x="7985761" y="2271542"/>
            <a:ext cx="58605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SDN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Controller</a:t>
            </a:r>
            <a:endParaRPr lang="en-US" sz="906" dirty="0"/>
          </a:p>
        </p:txBody>
      </p:sp>
      <p:pic>
        <p:nvPicPr>
          <p:cNvPr id="81" name="Image 32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449563" y="1591618"/>
            <a:ext cx="809622" cy="396843"/>
          </a:xfrm>
          <a:prstGeom prst="rect">
            <a:avLst/>
          </a:prstGeom>
        </p:spPr>
      </p:pic>
      <p:sp>
        <p:nvSpPr>
          <p:cNvPr id="82" name="Text 47"/>
          <p:cNvSpPr/>
          <p:nvPr/>
        </p:nvSpPr>
        <p:spPr>
          <a:xfrm>
            <a:off x="9718114" y="1636594"/>
            <a:ext cx="27252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NFV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83" name="Image 33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449563" y="2226566"/>
            <a:ext cx="809622" cy="396843"/>
          </a:xfrm>
          <a:prstGeom prst="rect">
            <a:avLst/>
          </a:prstGeom>
        </p:spPr>
      </p:pic>
      <p:sp>
        <p:nvSpPr>
          <p:cNvPr id="84" name="Text 48"/>
          <p:cNvSpPr/>
          <p:nvPr/>
        </p:nvSpPr>
        <p:spPr>
          <a:xfrm>
            <a:off x="9561349" y="2271542"/>
            <a:ext cx="58605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NFV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Controller</a:t>
            </a:r>
            <a:endParaRPr lang="en-US" sz="906" dirty="0"/>
          </a:p>
        </p:txBody>
      </p:sp>
      <p:pic>
        <p:nvPicPr>
          <p:cNvPr id="85" name="Image 34" descr=" 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750335" y="1710671"/>
            <a:ext cx="972341" cy="396843"/>
          </a:xfrm>
          <a:prstGeom prst="rect">
            <a:avLst/>
          </a:prstGeom>
        </p:spPr>
      </p:pic>
      <p:sp>
        <p:nvSpPr>
          <p:cNvPr id="86" name="Text 49"/>
          <p:cNvSpPr/>
          <p:nvPr/>
        </p:nvSpPr>
        <p:spPr>
          <a:xfrm>
            <a:off x="3048652" y="1755647"/>
            <a:ext cx="37570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ML2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Plugin</a:t>
            </a:r>
            <a:endParaRPr lang="en-US" sz="906" dirty="0"/>
          </a:p>
        </p:txBody>
      </p:sp>
      <p:pic>
        <p:nvPicPr>
          <p:cNvPr id="87" name="Image 35" descr=" 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758881" y="1591618"/>
            <a:ext cx="809622" cy="396843"/>
          </a:xfrm>
          <a:prstGeom prst="rect">
            <a:avLst/>
          </a:prstGeom>
        </p:spPr>
      </p:pic>
      <p:sp>
        <p:nvSpPr>
          <p:cNvPr id="88" name="Text 50"/>
          <p:cNvSpPr/>
          <p:nvPr/>
        </p:nvSpPr>
        <p:spPr>
          <a:xfrm>
            <a:off x="7975839" y="1636594"/>
            <a:ext cx="37570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Sprut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Plugin</a:t>
            </a:r>
            <a:endParaRPr lang="en-US" sz="906" dirty="0"/>
          </a:p>
        </p:txBody>
      </p:sp>
      <p:pic>
        <p:nvPicPr>
          <p:cNvPr id="89" name="Image 36" descr=" 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706558" y="4532223"/>
            <a:ext cx="1051715" cy="281758"/>
          </a:xfrm>
          <a:prstGeom prst="rect">
            <a:avLst/>
          </a:prstGeom>
        </p:spPr>
      </p:pic>
      <p:sp>
        <p:nvSpPr>
          <p:cNvPr id="90" name="Text 51"/>
          <p:cNvSpPr/>
          <p:nvPr/>
        </p:nvSpPr>
        <p:spPr>
          <a:xfrm>
            <a:off x="2094170" y="4577198"/>
            <a:ext cx="276489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</p:txBody>
      </p:sp>
      <p:pic>
        <p:nvPicPr>
          <p:cNvPr id="91" name="Image 37" descr=" 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405664" y="4532223"/>
            <a:ext cx="1051715" cy="281758"/>
          </a:xfrm>
          <a:prstGeom prst="rect">
            <a:avLst/>
          </a:prstGeom>
        </p:spPr>
      </p:pic>
      <p:sp>
        <p:nvSpPr>
          <p:cNvPr id="92" name="Text 52"/>
          <p:cNvSpPr/>
          <p:nvPr/>
        </p:nvSpPr>
        <p:spPr>
          <a:xfrm>
            <a:off x="7793277" y="4577198"/>
            <a:ext cx="276489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</p:txBody>
      </p:sp>
      <p:pic>
        <p:nvPicPr>
          <p:cNvPr id="93" name="Image 38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79679" y="3552021"/>
            <a:ext cx="670717" cy="396843"/>
          </a:xfrm>
          <a:prstGeom prst="rect">
            <a:avLst/>
          </a:prstGeom>
        </p:spPr>
      </p:pic>
      <p:sp>
        <p:nvSpPr>
          <p:cNvPr id="94" name="Text 53"/>
          <p:cNvSpPr/>
          <p:nvPr/>
        </p:nvSpPr>
        <p:spPr>
          <a:xfrm>
            <a:off x="2739090" y="3596997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I3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95" name="Image 39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52801" y="3552021"/>
            <a:ext cx="670717" cy="396843"/>
          </a:xfrm>
          <a:prstGeom prst="rect">
            <a:avLst/>
          </a:prstGeom>
        </p:spPr>
      </p:pic>
      <p:sp>
        <p:nvSpPr>
          <p:cNvPr id="96" name="Text 54"/>
          <p:cNvSpPr/>
          <p:nvPr/>
        </p:nvSpPr>
        <p:spPr>
          <a:xfrm>
            <a:off x="3612213" y="3596997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dhcp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97" name="Image 40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325923" y="3552021"/>
            <a:ext cx="670717" cy="396843"/>
          </a:xfrm>
          <a:prstGeom prst="rect">
            <a:avLst/>
          </a:prstGeom>
        </p:spPr>
      </p:pic>
      <p:sp>
        <p:nvSpPr>
          <p:cNvPr id="98" name="Text 55"/>
          <p:cNvSpPr/>
          <p:nvPr/>
        </p:nvSpPr>
        <p:spPr>
          <a:xfrm>
            <a:off x="4485335" y="3596997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meta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109" name="Image 51" descr=" "/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568504" y="1760817"/>
            <a:ext cx="885028" cy="58446"/>
          </a:xfrm>
          <a:prstGeom prst="rect">
            <a:avLst/>
          </a:prstGeom>
        </p:spPr>
      </p:pic>
      <p:pic>
        <p:nvPicPr>
          <p:cNvPr id="114" name="Image 56" descr=" "/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558513" y="3948864"/>
            <a:ext cx="58451" cy="587327"/>
          </a:xfrm>
          <a:prstGeom prst="rect">
            <a:avLst/>
          </a:prstGeom>
        </p:spPr>
      </p:pic>
      <p:sp>
        <p:nvSpPr>
          <p:cNvPr id="115" name="Text 56"/>
          <p:cNvSpPr/>
          <p:nvPr/>
        </p:nvSpPr>
        <p:spPr>
          <a:xfrm>
            <a:off x="6905603" y="2943529"/>
            <a:ext cx="501384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SDN</a:t>
            </a:r>
            <a:endParaRPr lang="en-US" sz="1625" dirty="0"/>
          </a:p>
        </p:txBody>
      </p:sp>
      <p:sp>
        <p:nvSpPr>
          <p:cNvPr id="116" name="Text 57"/>
          <p:cNvSpPr/>
          <p:nvPr/>
        </p:nvSpPr>
        <p:spPr>
          <a:xfrm>
            <a:off x="6397604" y="1549288"/>
            <a:ext cx="284426" cy="20900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solidFill>
                  <a:srgbClr val="FF3985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APP</a:t>
            </a:r>
            <a:endParaRPr lang="en-US" sz="1000" dirty="0"/>
          </a:p>
        </p:txBody>
      </p:sp>
      <p:sp>
        <p:nvSpPr>
          <p:cNvPr id="117" name="Text 58"/>
          <p:cNvSpPr/>
          <p:nvPr/>
        </p:nvSpPr>
        <p:spPr>
          <a:xfrm>
            <a:off x="8913784" y="1549288"/>
            <a:ext cx="300301" cy="20900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NFV</a:t>
            </a:r>
            <a:endParaRPr lang="en-US" sz="1000" dirty="0"/>
          </a:p>
        </p:txBody>
      </p:sp>
      <p:sp>
        <p:nvSpPr>
          <p:cNvPr id="118" name="Text 59"/>
          <p:cNvSpPr/>
          <p:nvPr/>
        </p:nvSpPr>
        <p:spPr>
          <a:xfrm>
            <a:off x="7500913" y="2943529"/>
            <a:ext cx="592665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HTPP</a:t>
            </a:r>
            <a:endParaRPr lang="en-US" sz="1625" dirty="0"/>
          </a:p>
        </p:txBody>
      </p:sp>
      <p:sp>
        <p:nvSpPr>
          <p:cNvPr id="119" name="Text 60"/>
          <p:cNvSpPr/>
          <p:nvPr/>
        </p:nvSpPr>
        <p:spPr>
          <a:xfrm>
            <a:off x="8187505" y="2943529"/>
            <a:ext cx="564884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REST</a:t>
            </a:r>
            <a:endParaRPr lang="en-US" sz="1625" dirty="0"/>
          </a:p>
        </p:txBody>
      </p:sp>
      <p:sp>
        <p:nvSpPr>
          <p:cNvPr id="120" name="Text 61"/>
          <p:cNvSpPr/>
          <p:nvPr/>
        </p:nvSpPr>
        <p:spPr>
          <a:xfrm>
            <a:off x="8846315" y="2943529"/>
            <a:ext cx="394228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API</a:t>
            </a:r>
            <a:endParaRPr lang="en-US" sz="1625" dirty="0"/>
          </a:p>
        </p:txBody>
      </p:sp>
      <p:pic>
        <p:nvPicPr>
          <p:cNvPr id="121" name="Image 0" descr=" ">
            <a:extLst>
              <a:ext uri="{FF2B5EF4-FFF2-40B4-BE49-F238E27FC236}">
                <a16:creationId xmlns:a16="http://schemas.microsoft.com/office/drawing/2014/main" id="{F3F1A4F4-DFB4-D27B-5335-C28C80DFDA5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460146" y="4032201"/>
            <a:ext cx="58452" cy="503990"/>
          </a:xfrm>
          <a:prstGeom prst="rect">
            <a:avLst/>
          </a:prstGeom>
        </p:spPr>
      </p:pic>
      <p:pic>
        <p:nvPicPr>
          <p:cNvPr id="122" name="Image 1" descr=" ">
            <a:extLst>
              <a:ext uri="{FF2B5EF4-FFF2-40B4-BE49-F238E27FC236}">
                <a16:creationId xmlns:a16="http://schemas.microsoft.com/office/drawing/2014/main" id="{DA28A6D2-F8D9-6495-6F7C-E5617A16B91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306688" y="4028620"/>
            <a:ext cx="1053426" cy="519487"/>
          </a:xfrm>
          <a:prstGeom prst="rect">
            <a:avLst/>
          </a:prstGeom>
        </p:spPr>
      </p:pic>
      <p:pic>
        <p:nvPicPr>
          <p:cNvPr id="123" name="Image 2" descr=" ">
            <a:extLst>
              <a:ext uri="{FF2B5EF4-FFF2-40B4-BE49-F238E27FC236}">
                <a16:creationId xmlns:a16="http://schemas.microsoft.com/office/drawing/2014/main" id="{D2B667C4-9E8C-F336-0998-C56C355F828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231160" y="3996646"/>
            <a:ext cx="1818799" cy="556675"/>
          </a:xfrm>
          <a:prstGeom prst="rect">
            <a:avLst/>
          </a:prstGeom>
        </p:spPr>
      </p:pic>
      <p:pic>
        <p:nvPicPr>
          <p:cNvPr id="124" name="Image 3" descr=" ">
            <a:extLst>
              <a:ext uri="{FF2B5EF4-FFF2-40B4-BE49-F238E27FC236}">
                <a16:creationId xmlns:a16="http://schemas.microsoft.com/office/drawing/2014/main" id="{9B251904-35DB-3966-3855-A1D3E495666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0195029" y="1774221"/>
            <a:ext cx="667405" cy="139730"/>
          </a:xfrm>
          <a:prstGeom prst="rect">
            <a:avLst/>
          </a:prstGeom>
        </p:spPr>
      </p:pic>
      <p:pic>
        <p:nvPicPr>
          <p:cNvPr id="125" name="Image 4" descr=" ">
            <a:extLst>
              <a:ext uri="{FF2B5EF4-FFF2-40B4-BE49-F238E27FC236}">
                <a16:creationId xmlns:a16="http://schemas.microsoft.com/office/drawing/2014/main" id="{AF7407D0-E2B9-5686-157F-85E40DE3AA4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229457" y="2058219"/>
            <a:ext cx="632978" cy="370227"/>
          </a:xfrm>
          <a:prstGeom prst="rect">
            <a:avLst/>
          </a:prstGeom>
        </p:spPr>
      </p:pic>
      <p:pic>
        <p:nvPicPr>
          <p:cNvPr id="126" name="Image 10" descr=" ">
            <a:extLst>
              <a:ext uri="{FF2B5EF4-FFF2-40B4-BE49-F238E27FC236}">
                <a16:creationId xmlns:a16="http://schemas.microsoft.com/office/drawing/2014/main" id="{5F9BDF9A-65BB-15AB-67D6-020E5A92201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675050" y="3929728"/>
            <a:ext cx="871414" cy="612845"/>
          </a:xfrm>
          <a:prstGeom prst="rect">
            <a:avLst/>
          </a:prstGeom>
        </p:spPr>
      </p:pic>
      <p:pic>
        <p:nvPicPr>
          <p:cNvPr id="127" name="Image 41" descr=" ">
            <a:extLst>
              <a:ext uri="{FF2B5EF4-FFF2-40B4-BE49-F238E27FC236}">
                <a16:creationId xmlns:a16="http://schemas.microsoft.com/office/drawing/2014/main" id="{5C5954B8-F560-8EFA-A37D-2753E79F651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887797" y="3032157"/>
            <a:ext cx="58451" cy="515896"/>
          </a:xfrm>
          <a:prstGeom prst="rect">
            <a:avLst/>
          </a:prstGeom>
        </p:spPr>
      </p:pic>
      <p:pic>
        <p:nvPicPr>
          <p:cNvPr id="128" name="Image 42" descr=" ">
            <a:extLst>
              <a:ext uri="{FF2B5EF4-FFF2-40B4-BE49-F238E27FC236}">
                <a16:creationId xmlns:a16="http://schemas.microsoft.com/office/drawing/2014/main" id="{8810F0D0-5032-800F-E9C3-238DA2FB900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046546" y="3948864"/>
            <a:ext cx="58451" cy="587327"/>
          </a:xfrm>
          <a:prstGeom prst="rect">
            <a:avLst/>
          </a:prstGeom>
        </p:spPr>
      </p:pic>
      <p:pic>
        <p:nvPicPr>
          <p:cNvPr id="129" name="Image 43" descr=" ">
            <a:extLst>
              <a:ext uri="{FF2B5EF4-FFF2-40B4-BE49-F238E27FC236}">
                <a16:creationId xmlns:a16="http://schemas.microsoft.com/office/drawing/2014/main" id="{44FBA894-176F-0A23-9AEA-F672ACE436C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014674" y="3032157"/>
            <a:ext cx="58451" cy="515896"/>
          </a:xfrm>
          <a:prstGeom prst="rect">
            <a:avLst/>
          </a:prstGeom>
        </p:spPr>
      </p:pic>
      <p:pic>
        <p:nvPicPr>
          <p:cNvPr id="130" name="Image 44" descr=" ">
            <a:extLst>
              <a:ext uri="{FF2B5EF4-FFF2-40B4-BE49-F238E27FC236}">
                <a16:creationId xmlns:a16="http://schemas.microsoft.com/office/drawing/2014/main" id="{9A08AF49-7136-44D6-5999-9E4AF5F5B3E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014674" y="3948864"/>
            <a:ext cx="58451" cy="587327"/>
          </a:xfrm>
          <a:prstGeom prst="rect">
            <a:avLst/>
          </a:prstGeom>
        </p:spPr>
      </p:pic>
      <p:pic>
        <p:nvPicPr>
          <p:cNvPr id="131" name="Image 45" descr=" ">
            <a:extLst>
              <a:ext uri="{FF2B5EF4-FFF2-40B4-BE49-F238E27FC236}">
                <a16:creationId xmlns:a16="http://schemas.microsoft.com/office/drawing/2014/main" id="{8381F9D8-625C-9AE8-D62E-5A054B92027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785218" y="4032201"/>
            <a:ext cx="58451" cy="503990"/>
          </a:xfrm>
          <a:prstGeom prst="rect">
            <a:avLst/>
          </a:prstGeom>
        </p:spPr>
      </p:pic>
      <p:pic>
        <p:nvPicPr>
          <p:cNvPr id="132" name="Image 46" descr=" ">
            <a:extLst>
              <a:ext uri="{FF2B5EF4-FFF2-40B4-BE49-F238E27FC236}">
                <a16:creationId xmlns:a16="http://schemas.microsoft.com/office/drawing/2014/main" id="{29B3F002-81A7-A7C0-6174-52C53174D31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211196" y="2395764"/>
            <a:ext cx="182562" cy="58447"/>
          </a:xfrm>
          <a:prstGeom prst="rect">
            <a:avLst/>
          </a:prstGeom>
        </p:spPr>
      </p:pic>
      <p:pic>
        <p:nvPicPr>
          <p:cNvPr id="133" name="Image 47" descr=" ">
            <a:extLst>
              <a:ext uri="{FF2B5EF4-FFF2-40B4-BE49-F238E27FC236}">
                <a16:creationId xmlns:a16="http://schemas.microsoft.com/office/drawing/2014/main" id="{5A5F8D8B-ECC7-61BE-7ECC-5E79132E2855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7691413" y="2395764"/>
            <a:ext cx="182562" cy="58447"/>
          </a:xfrm>
          <a:prstGeom prst="rect">
            <a:avLst/>
          </a:prstGeom>
        </p:spPr>
      </p:pic>
      <p:pic>
        <p:nvPicPr>
          <p:cNvPr id="134" name="Image 48" descr=" ">
            <a:extLst>
              <a:ext uri="{FF2B5EF4-FFF2-40B4-BE49-F238E27FC236}">
                <a16:creationId xmlns:a16="http://schemas.microsoft.com/office/drawing/2014/main" id="{C28EB8B4-D0B9-F600-FE85-8AE0FF33E8B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8047155" y="2623409"/>
            <a:ext cx="58451" cy="1015917"/>
          </a:xfrm>
          <a:prstGeom prst="rect">
            <a:avLst/>
          </a:prstGeom>
        </p:spPr>
      </p:pic>
      <p:pic>
        <p:nvPicPr>
          <p:cNvPr id="135" name="Image 49" descr=" ">
            <a:extLst>
              <a:ext uri="{FF2B5EF4-FFF2-40B4-BE49-F238E27FC236}">
                <a16:creationId xmlns:a16="http://schemas.microsoft.com/office/drawing/2014/main" id="{E5F82F6F-2F35-622E-49CE-6952B689870C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4634041" y="3032157"/>
            <a:ext cx="58451" cy="515896"/>
          </a:xfrm>
          <a:prstGeom prst="rect">
            <a:avLst/>
          </a:prstGeom>
        </p:spPr>
      </p:pic>
      <p:pic>
        <p:nvPicPr>
          <p:cNvPr id="136" name="Image 50" descr=" ">
            <a:extLst>
              <a:ext uri="{FF2B5EF4-FFF2-40B4-BE49-F238E27FC236}">
                <a16:creationId xmlns:a16="http://schemas.microsoft.com/office/drawing/2014/main" id="{17436156-084C-6F3F-09AC-970AA141A59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761040" y="3948864"/>
            <a:ext cx="58451" cy="587327"/>
          </a:xfrm>
          <a:prstGeom prst="rect">
            <a:avLst/>
          </a:prstGeom>
        </p:spPr>
      </p:pic>
      <p:pic>
        <p:nvPicPr>
          <p:cNvPr id="137" name="Image 52" descr=" ">
            <a:extLst>
              <a:ext uri="{FF2B5EF4-FFF2-40B4-BE49-F238E27FC236}">
                <a16:creationId xmlns:a16="http://schemas.microsoft.com/office/drawing/2014/main" id="{AE3F686A-2437-8805-A583-3FFA3086E187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7064351" y="1984650"/>
            <a:ext cx="810731" cy="259120"/>
          </a:xfrm>
          <a:prstGeom prst="rect">
            <a:avLst/>
          </a:prstGeom>
        </p:spPr>
      </p:pic>
      <p:pic>
        <p:nvPicPr>
          <p:cNvPr id="138" name="Image 53" descr=" ">
            <a:extLst>
              <a:ext uri="{FF2B5EF4-FFF2-40B4-BE49-F238E27FC236}">
                <a16:creationId xmlns:a16="http://schemas.microsoft.com/office/drawing/2014/main" id="{ADEC23BE-063E-C7B9-C876-ED8E8827C10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760919" y="3032157"/>
            <a:ext cx="58451" cy="515896"/>
          </a:xfrm>
          <a:prstGeom prst="rect">
            <a:avLst/>
          </a:prstGeom>
        </p:spPr>
      </p:pic>
      <p:pic>
        <p:nvPicPr>
          <p:cNvPr id="139" name="Image 54" descr=" ">
            <a:extLst>
              <a:ext uri="{FF2B5EF4-FFF2-40B4-BE49-F238E27FC236}">
                <a16:creationId xmlns:a16="http://schemas.microsoft.com/office/drawing/2014/main" id="{B9CB593B-B098-E46D-ECE1-5D5356545DD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209264" y="2107514"/>
            <a:ext cx="58451" cy="515896"/>
          </a:xfrm>
          <a:prstGeom prst="rect">
            <a:avLst/>
          </a:prstGeom>
        </p:spPr>
      </p:pic>
      <p:pic>
        <p:nvPicPr>
          <p:cNvPr id="140" name="Image 55" descr=" ">
            <a:extLst>
              <a:ext uri="{FF2B5EF4-FFF2-40B4-BE49-F238E27FC236}">
                <a16:creationId xmlns:a16="http://schemas.microsoft.com/office/drawing/2014/main" id="{0B24D7DD-C339-C555-3460-5EEE88494B9A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3722676" y="1879869"/>
            <a:ext cx="496092" cy="58447"/>
          </a:xfrm>
          <a:prstGeom prst="rect">
            <a:avLst/>
          </a:prstGeom>
        </p:spPr>
      </p:pic>
      <p:sp>
        <p:nvSpPr>
          <p:cNvPr id="141" name="Google Shape;1604;g2e9d5e95555_0_2994">
            <a:extLst>
              <a:ext uri="{FF2B5EF4-FFF2-40B4-BE49-F238E27FC236}">
                <a16:creationId xmlns:a16="http://schemas.microsoft.com/office/drawing/2014/main" id="{0FA0B18F-AF27-29CB-51D0-699A90D4C4B3}"/>
              </a:ext>
            </a:extLst>
          </p:cNvPr>
          <p:cNvSpPr txBox="1">
            <a:spLocks/>
          </p:cNvSpPr>
          <p:nvPr/>
        </p:nvSpPr>
        <p:spPr>
          <a:xfrm>
            <a:off x="677334" y="692150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C0C0C"/>
              </a:buClr>
              <a:buSzPts val="3600"/>
              <a:buFont typeface="Play"/>
              <a:buNone/>
            </a:pPr>
            <a:r>
              <a:rPr lang="en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Neutron </a:t>
            </a:r>
            <a:r>
              <a:rPr lang="en" sz="3600" dirty="0">
                <a:solidFill>
                  <a:schemeClr val="tx2"/>
                </a:solidFill>
                <a:ea typeface="Play"/>
                <a:cs typeface="Play"/>
                <a:sym typeface="Play"/>
              </a:rPr>
              <a:t>vs</a:t>
            </a:r>
            <a:r>
              <a:rPr lang="en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</a:t>
            </a:r>
            <a:r>
              <a:rPr lang="en" sz="3600" dirty="0" err="1">
                <a:solidFill>
                  <a:srgbClr val="0C0C0C"/>
                </a:solidFill>
                <a:ea typeface="Play"/>
                <a:cs typeface="Play"/>
                <a:sym typeface="Play"/>
              </a:rPr>
              <a:t>Sprut</a:t>
            </a:r>
            <a:r>
              <a:rPr lang="en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– </a:t>
            </a:r>
            <a:r>
              <a:rPr lang="ru-RU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архитектурные отличия</a:t>
            </a:r>
            <a:endParaRPr lang="ru-RU" dirty="0"/>
          </a:p>
        </p:txBody>
      </p:sp>
      <p:sp>
        <p:nvSpPr>
          <p:cNvPr id="142" name="Google Shape;1717;g2e9d5e95555_0_2994">
            <a:extLst>
              <a:ext uri="{FF2B5EF4-FFF2-40B4-BE49-F238E27FC236}">
                <a16:creationId xmlns:a16="http://schemas.microsoft.com/office/drawing/2014/main" id="{A6479C68-D2E7-91BE-FAB8-DC14FF7FFED1}"/>
              </a:ext>
            </a:extLst>
          </p:cNvPr>
          <p:cNvSpPr/>
          <p:nvPr/>
        </p:nvSpPr>
        <p:spPr>
          <a:xfrm>
            <a:off x="4837230" y="5545625"/>
            <a:ext cx="1163220" cy="44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2e9d5e95555_0_3132"/>
          <p:cNvSpPr/>
          <p:nvPr/>
        </p:nvSpPr>
        <p:spPr>
          <a:xfrm>
            <a:off x="634469" y="1700834"/>
            <a:ext cx="10898700" cy="775800"/>
          </a:xfrm>
          <a:prstGeom prst="roundRect">
            <a:avLst>
              <a:gd name="adj" fmla="val 23009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4" name="Google Shape;1724;g2e9d5e95555_0_3132"/>
          <p:cNvSpPr/>
          <p:nvPr/>
        </p:nvSpPr>
        <p:spPr>
          <a:xfrm>
            <a:off x="634469" y="2536592"/>
            <a:ext cx="10898700" cy="832200"/>
          </a:xfrm>
          <a:prstGeom prst="roundRect">
            <a:avLst>
              <a:gd name="adj" fmla="val 1907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5" name="Google Shape;1725;g2e9d5e95555_0_3132"/>
          <p:cNvSpPr/>
          <p:nvPr/>
        </p:nvSpPr>
        <p:spPr>
          <a:xfrm>
            <a:off x="634469" y="3424458"/>
            <a:ext cx="10898700" cy="1546800"/>
          </a:xfrm>
          <a:prstGeom prst="roundRect">
            <a:avLst>
              <a:gd name="adj" fmla="val 12911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6" name="Google Shape;1726;g2e9d5e95555_0_3132"/>
          <p:cNvSpPr/>
          <p:nvPr/>
        </p:nvSpPr>
        <p:spPr>
          <a:xfrm>
            <a:off x="634475" y="5035550"/>
            <a:ext cx="10898700" cy="775800"/>
          </a:xfrm>
          <a:prstGeom prst="roundRect">
            <a:avLst>
              <a:gd name="adj" fmla="val 11222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7" name="Google Shape;1727;g2e9d5e95555_0_3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Play"/>
              <a:buNone/>
            </a:pPr>
            <a:r>
              <a:rPr lang="ru-RU" sz="3600" dirty="0" err="1">
                <a:solidFill>
                  <a:srgbClr val="0C0C0C"/>
                </a:solidFill>
                <a:ea typeface="Play"/>
                <a:cs typeface="Play"/>
                <a:sym typeface="Play"/>
              </a:rPr>
              <a:t>Neutron</a:t>
            </a:r>
            <a:r>
              <a:rPr lang="ru-RU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</a:t>
            </a:r>
            <a:r>
              <a:rPr lang="ru-RU" sz="3600" dirty="0" err="1">
                <a:solidFill>
                  <a:schemeClr val="tx2"/>
                </a:solidFill>
                <a:ea typeface="Play"/>
                <a:cs typeface="Play"/>
                <a:sym typeface="Play"/>
              </a:rPr>
              <a:t>vs</a:t>
            </a:r>
            <a:r>
              <a:rPr lang="ru-RU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</a:t>
            </a:r>
            <a:r>
              <a:rPr lang="ru-RU" sz="3600" dirty="0" err="1">
                <a:solidFill>
                  <a:srgbClr val="0C0C0C"/>
                </a:solidFill>
                <a:ea typeface="Play"/>
                <a:cs typeface="Play"/>
                <a:sym typeface="Play"/>
              </a:rPr>
              <a:t>Sprut</a:t>
            </a:r>
            <a:endParaRPr dirty="0">
              <a:solidFill>
                <a:srgbClr val="0C0C0C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728" name="Google Shape;1728;g2e9d5e95555_0_3132"/>
          <p:cNvSpPr txBox="1"/>
          <p:nvPr/>
        </p:nvSpPr>
        <p:spPr>
          <a:xfrm>
            <a:off x="4923075" y="2653650"/>
            <a:ext cx="33303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Arial"/>
                <a:cs typeface="Arial"/>
                <a:sym typeface="Arial"/>
              </a:rPr>
              <a:t>Существуют функциональные ограничения платформой - </a:t>
            </a: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дорогая и долгая разработка новых сервисов 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g2e9d5e95555_0_3132"/>
          <p:cNvSpPr txBox="1"/>
          <p:nvPr/>
        </p:nvSpPr>
        <p:spPr>
          <a:xfrm>
            <a:off x="5126922" y="1781761"/>
            <a:ext cx="30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Кастомизированный  OpenSource продукт 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g2e9d5e95555_0_3132"/>
          <p:cNvSpPr txBox="1"/>
          <p:nvPr/>
        </p:nvSpPr>
        <p:spPr>
          <a:xfrm>
            <a:off x="8538490" y="1779692"/>
            <a:ext cx="301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Первый в РФ SDN  собственной разработки. Быстрая, более надежная разработка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g2e9d5e95555_0_3132"/>
          <p:cNvSpPr txBox="1"/>
          <p:nvPr/>
        </p:nvSpPr>
        <p:spPr>
          <a:xfrm>
            <a:off x="5119014" y="3477236"/>
            <a:ext cx="3292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Виртуальные маршрутизаторы (стандартные)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Балансировщики нагрузки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VPN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DNS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Security Group</a:t>
            </a: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2" name="Google Shape;1732;g2e9d5e95555_0_3132"/>
          <p:cNvSpPr txBox="1"/>
          <p:nvPr/>
        </p:nvSpPr>
        <p:spPr>
          <a:xfrm>
            <a:off x="8452250" y="3428875"/>
            <a:ext cx="3189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Сервисы Neutron +</a:t>
            </a: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Продвинутые  маршрутизаторы </a:t>
            </a:r>
            <a:b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(с поддержкой  динамической маршрутизации)</a:t>
            </a:r>
            <a:endParaRPr sz="1400" b="1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Direct Connect - подключение к облаку через выделенные каналы</a:t>
            </a:r>
            <a:endParaRPr sz="1200" b="1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Общие сети - объединение по сети проектов клиентов в одном регионе</a:t>
            </a:r>
            <a:endParaRPr sz="1200" b="1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3" name="Google Shape;1733;g2e9d5e95555_0_3132"/>
          <p:cNvSpPr txBox="1"/>
          <p:nvPr/>
        </p:nvSpPr>
        <p:spPr>
          <a:xfrm>
            <a:off x="5126921" y="5052090"/>
            <a:ext cx="3542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-"/>
            </a:pP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4" name="Google Shape;1734;g2e9d5e95555_0_3132"/>
          <p:cNvSpPr txBox="1"/>
          <p:nvPr/>
        </p:nvSpPr>
        <p:spPr>
          <a:xfrm>
            <a:off x="8509546" y="5409787"/>
            <a:ext cx="3074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Ускорение сети до 34%</a:t>
            </a:r>
            <a:endParaRPr sz="1200" b="1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5" name="Google Shape;1735;g2e9d5e95555_0_3132"/>
          <p:cNvSpPr txBox="1"/>
          <p:nvPr/>
        </p:nvSpPr>
        <p:spPr>
          <a:xfrm>
            <a:off x="5119013" y="1213755"/>
            <a:ext cx="16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+mj-lt"/>
                <a:ea typeface="Play"/>
                <a:cs typeface="Play"/>
                <a:sym typeface="Play"/>
              </a:rPr>
              <a:t> Neutron</a:t>
            </a:r>
            <a:endParaRPr sz="2000" b="0" i="0" u="none" strike="noStrike" cap="none">
              <a:solidFill>
                <a:schemeClr val="dk2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736" name="Google Shape;1736;g2e9d5e95555_0_3132"/>
          <p:cNvSpPr txBox="1"/>
          <p:nvPr/>
        </p:nvSpPr>
        <p:spPr>
          <a:xfrm>
            <a:off x="8372237" y="1185427"/>
            <a:ext cx="16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 </a:t>
            </a:r>
            <a:r>
              <a:rPr lang="ru-RU" sz="2000" b="0" i="0" u="none" strike="noStrike" cap="none">
                <a:solidFill>
                  <a:schemeClr val="dk2"/>
                </a:solidFill>
                <a:latin typeface="+mj-lt"/>
                <a:ea typeface="Play"/>
                <a:cs typeface="Play"/>
                <a:sym typeface="Play"/>
              </a:rPr>
              <a:t>Sprut</a:t>
            </a:r>
            <a:endParaRPr sz="2000" b="0" i="0" u="none" strike="noStrike" cap="none">
              <a:solidFill>
                <a:schemeClr val="dk2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737" name="Google Shape;1737;g2e9d5e95555_0_3132"/>
          <p:cNvSpPr txBox="1"/>
          <p:nvPr/>
        </p:nvSpPr>
        <p:spPr>
          <a:xfrm>
            <a:off x="1345436" y="5155264"/>
            <a:ext cx="2690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Производительность сети облака</a:t>
            </a: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8" name="Google Shape;1738;g2e9d5e95555_0_3132"/>
          <p:cNvSpPr txBox="1"/>
          <p:nvPr/>
        </p:nvSpPr>
        <p:spPr>
          <a:xfrm>
            <a:off x="1345417" y="1845305"/>
            <a:ext cx="353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Разработка SDN</a:t>
            </a: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9" name="Google Shape;1739;g2e9d5e95555_0_3132"/>
          <p:cNvSpPr txBox="1"/>
          <p:nvPr/>
        </p:nvSpPr>
        <p:spPr>
          <a:xfrm>
            <a:off x="1345417" y="2655501"/>
            <a:ext cx="3292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Реализация новой функциональности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g2e9d5e95555_0_3132"/>
          <p:cNvSpPr txBox="1"/>
          <p:nvPr/>
        </p:nvSpPr>
        <p:spPr>
          <a:xfrm>
            <a:off x="1343124" y="3567775"/>
            <a:ext cx="3074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 умолчанию доступен 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большой набор сетевых сервисов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pic>
        <p:nvPicPr>
          <p:cNvPr id="1741" name="Google Shape;1741;g2e9d5e95555_0_3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21" y="3686276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g2e9d5e95555_0_3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642" y="2776994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" name="Google Shape;1743;g2e9d5e95555_0_3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902" y="1956002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4" name="Google Shape;1744;g2e9d5e95555_0_31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6321" y="5267123"/>
            <a:ext cx="324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5" name="Google Shape;1745;g2e9d5e95555_0_3132"/>
          <p:cNvSpPr txBox="1"/>
          <p:nvPr/>
        </p:nvSpPr>
        <p:spPr>
          <a:xfrm>
            <a:off x="8669015" y="2629480"/>
            <a:ext cx="301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Быстрая, более надежная разработка - нет ограничений при добавлении новых сервисов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A628C50-9EA8-BADA-3947-B575ABEDC39C}"/>
              </a:ext>
            </a:extLst>
          </p:cNvPr>
          <p:cNvGrpSpPr/>
          <p:nvPr/>
        </p:nvGrpSpPr>
        <p:grpSpPr>
          <a:xfrm>
            <a:off x="658814" y="1770118"/>
            <a:ext cx="10874374" cy="4438614"/>
            <a:chOff x="658814" y="1770118"/>
            <a:chExt cx="11697208" cy="4438614"/>
          </a:xfrm>
        </p:grpSpPr>
        <p:sp>
          <p:nvSpPr>
            <p:cNvPr id="3" name="Google Shape;1750;g2e9d5e95555_0_3112">
              <a:extLst>
                <a:ext uri="{FF2B5EF4-FFF2-40B4-BE49-F238E27FC236}">
                  <a16:creationId xmlns:a16="http://schemas.microsoft.com/office/drawing/2014/main" id="{786727D2-A77A-2F1D-2A3F-EA9542BDA1E3}"/>
                </a:ext>
              </a:extLst>
            </p:cNvPr>
            <p:cNvSpPr/>
            <p:nvPr/>
          </p:nvSpPr>
          <p:spPr>
            <a:xfrm>
              <a:off x="658814" y="1770118"/>
              <a:ext cx="3757070" cy="4395732"/>
            </a:xfrm>
            <a:prstGeom prst="roundRect">
              <a:avLst>
                <a:gd name="adj" fmla="val 5773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 бизнес зависит </a:t>
              </a:r>
              <a:b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от ИТ-инфраструктуры</a:t>
              </a:r>
            </a:p>
            <a:p>
              <a:pPr marL="108000">
                <a:buClr>
                  <a:srgbClr val="000000"/>
                </a:buClr>
                <a:buSzPts val="1800"/>
              </a:pPr>
              <a:endPara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Сетевая связанность</a:t>
              </a: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Нет связи - стоп-торговля,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стоп-обслуживание</a:t>
              </a:r>
            </a:p>
            <a:p>
              <a:pPr marL="108000">
                <a:buClr>
                  <a:srgbClr val="000000"/>
                </a:buClr>
                <a:buSzPts val="1800"/>
              </a:pPr>
              <a:endParaRPr lang="ru-RU" sz="1400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Скорость и задержки</a:t>
              </a: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Ваши клиенты хотят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все быстро</a:t>
              </a:r>
            </a:p>
          </p:txBody>
        </p:sp>
        <p:sp>
          <p:nvSpPr>
            <p:cNvPr id="5" name="Google Shape;1750;g2e9d5e95555_0_3112">
              <a:extLst>
                <a:ext uri="{FF2B5EF4-FFF2-40B4-BE49-F238E27FC236}">
                  <a16:creationId xmlns:a16="http://schemas.microsoft.com/office/drawing/2014/main" id="{0D85C48F-1420-324C-61FC-39FBB135CE6F}"/>
                </a:ext>
              </a:extLst>
            </p:cNvPr>
            <p:cNvSpPr/>
            <p:nvPr/>
          </p:nvSpPr>
          <p:spPr>
            <a:xfrm>
              <a:off x="8598952" y="1813000"/>
              <a:ext cx="3757070" cy="4395732"/>
            </a:xfrm>
            <a:prstGeom prst="roundRect">
              <a:avLst>
                <a:gd name="adj" fmla="val 4496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spcAft>
                  <a:spcPts val="600"/>
                </a:spcAft>
                <a:buClr>
                  <a:srgbClr val="000000"/>
                </a:buClr>
                <a:buSzPts val="1800"/>
              </a:pPr>
              <a:r>
                <a:rPr lang="ru-RU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Связь со всеми зонами доступности</a:t>
              </a:r>
              <a:endParaRPr lang="ru-RU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Ваши каналы связи присутствуют во всех зонах доступности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 Cloud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Вы используете разных операторов связи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Все ваши каналы связи используются одновременно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Выход из строя одного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из каналов связи не влияет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на доступность облака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endParaRPr lang="ru-RU" sz="1400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08000">
                <a:spcAft>
                  <a:spcPts val="600"/>
                </a:spcAft>
                <a:buClr>
                  <a:srgbClr val="000000"/>
                </a:buClr>
                <a:buSzPts val="1800"/>
              </a:pPr>
              <a:r>
                <a:rPr lang="ru-RU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Производительность сети</a:t>
              </a:r>
            </a:p>
            <a:p>
              <a:pPr marL="108000">
                <a:spcAft>
                  <a:spcPts val="600"/>
                </a:spcAft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Ваши сервисы передают больше данных за единицу времени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35EC874-DE3B-6FD4-5F4E-36EE93402367}"/>
              </a:ext>
            </a:extLst>
          </p:cNvPr>
          <p:cNvGrpSpPr/>
          <p:nvPr/>
        </p:nvGrpSpPr>
        <p:grpSpPr>
          <a:xfrm>
            <a:off x="4349609" y="1770118"/>
            <a:ext cx="3492783" cy="4395732"/>
            <a:chOff x="4349609" y="1770118"/>
            <a:chExt cx="3492783" cy="4266044"/>
          </a:xfrm>
        </p:grpSpPr>
        <p:sp>
          <p:nvSpPr>
            <p:cNvPr id="7" name="Google Shape;1750;g2e9d5e95555_0_3112">
              <a:extLst>
                <a:ext uri="{FF2B5EF4-FFF2-40B4-BE49-F238E27FC236}">
                  <a16:creationId xmlns:a16="http://schemas.microsoft.com/office/drawing/2014/main" id="{870BBEA7-7C37-F9B8-0824-D59F5D428D97}"/>
                </a:ext>
              </a:extLst>
            </p:cNvPr>
            <p:cNvSpPr/>
            <p:nvPr/>
          </p:nvSpPr>
          <p:spPr>
            <a:xfrm>
              <a:off x="4349609" y="3992563"/>
              <a:ext cx="3492781" cy="2043599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Высокая производительность</a:t>
              </a: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вашего облака </a:t>
              </a:r>
              <a:b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 </a:t>
              </a: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обеспечит прирост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скорости сети облака на 40%</a:t>
              </a:r>
            </a:p>
          </p:txBody>
        </p:sp>
        <p:sp>
          <p:nvSpPr>
            <p:cNvPr id="8" name="Google Shape;1750;g2e9d5e95555_0_3112">
              <a:extLst>
                <a:ext uri="{FF2B5EF4-FFF2-40B4-BE49-F238E27FC236}">
                  <a16:creationId xmlns:a16="http://schemas.microsoft.com/office/drawing/2014/main" id="{0021EF1F-D5AC-8FA0-1B2D-775DFB0E8074}"/>
                </a:ext>
              </a:extLst>
            </p:cNvPr>
            <p:cNvSpPr/>
            <p:nvPr/>
          </p:nvSpPr>
          <p:spPr>
            <a:xfrm>
              <a:off x="4349611" y="1770118"/>
              <a:ext cx="3492781" cy="2043599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Высокая доступность вашего облака </a:t>
              </a:r>
              <a:b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Технологии </a:t>
              </a:r>
              <a:r>
                <a:rPr lang="en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 </a:t>
              </a: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гибко «растягивают» и защищают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от сбоев ваши нагрузки</a:t>
              </a:r>
            </a:p>
            <a:p>
              <a:pPr marL="108000">
                <a:buClr>
                  <a:srgbClr val="000000"/>
                </a:buClr>
                <a:buSzPts val="1800"/>
              </a:pPr>
              <a:endPara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851" name="Google Shape;1851;g2ebbb115432_1_80"/>
          <p:cNvSpPr txBox="1"/>
          <p:nvPr/>
        </p:nvSpPr>
        <p:spPr>
          <a:xfrm>
            <a:off x="7600425" y="6858000"/>
            <a:ext cx="27603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CD9B8-EE88-C17D-F4A9-AB6F0F9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SPRUT: </a:t>
            </a:r>
            <a:r>
              <a:rPr lang="ru-RU" sz="3600" dirty="0"/>
              <a:t>непрерывность вашего бизнеса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889729-14EB-5FFA-927E-5146E527FE0C}"/>
              </a:ext>
            </a:extLst>
          </p:cNvPr>
          <p:cNvGrpSpPr/>
          <p:nvPr/>
        </p:nvGrpSpPr>
        <p:grpSpPr>
          <a:xfrm>
            <a:off x="644399" y="1764474"/>
            <a:ext cx="10898301" cy="4401375"/>
            <a:chOff x="644399" y="1764475"/>
            <a:chExt cx="13452635" cy="2432400"/>
          </a:xfrm>
        </p:grpSpPr>
        <p:sp>
          <p:nvSpPr>
            <p:cNvPr id="1856" name="Google Shape;1856;g2e9d5e95555_0_3219"/>
            <p:cNvSpPr/>
            <p:nvPr/>
          </p:nvSpPr>
          <p:spPr>
            <a:xfrm>
              <a:off x="644399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Подключение 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</a:t>
              </a:r>
              <a:r>
                <a:rPr lang="en" sz="2000" b="0" i="0" u="none" strike="noStrike" cap="none" dirty="0" err="1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для новых пользователей </a:t>
              </a:r>
              <a:endParaRPr lang="ru-RU" sz="2000" b="0" i="0" u="none" strike="noStrike" cap="none" dirty="0">
                <a:solidFill>
                  <a:srgbClr val="000000"/>
                </a:solidFill>
                <a:latin typeface="VK Sans Display" pitchFamily="2" charset="0"/>
                <a:ea typeface="Arial"/>
                <a:cs typeface="Arial"/>
                <a:sym typeface="Arial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Cloud</a:t>
              </a:r>
            </a:p>
          </p:txBody>
        </p:sp>
        <p:sp>
          <p:nvSpPr>
            <p:cNvPr id="4" name="Google Shape;1856;g2e9d5e95555_0_3219">
              <a:extLst>
                <a:ext uri="{FF2B5EF4-FFF2-40B4-BE49-F238E27FC236}">
                  <a16:creationId xmlns:a16="http://schemas.microsoft.com/office/drawing/2014/main" id="{C8CC6833-4236-A956-6E63-BC13C8595449}"/>
                </a:ext>
              </a:extLst>
            </p:cNvPr>
            <p:cNvSpPr/>
            <p:nvPr/>
          </p:nvSpPr>
          <p:spPr>
            <a:xfrm>
              <a:off x="4053666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Подключение 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</a:t>
              </a:r>
              <a:r>
                <a:rPr lang="en" sz="2000" b="0" i="0" u="none" strike="noStrike" cap="none" dirty="0" err="1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для всех пользователей </a:t>
              </a:r>
              <a:endParaRPr lang="ru-RU" sz="2000" b="0" i="0" u="none" strike="noStrike" cap="none" dirty="0">
                <a:solidFill>
                  <a:srgbClr val="000000"/>
                </a:solidFill>
                <a:latin typeface="VK Sans Display" pitchFamily="2" charset="0"/>
                <a:ea typeface="Arial"/>
                <a:cs typeface="Arial"/>
                <a:sym typeface="Arial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 Cloud</a:t>
              </a:r>
            </a:p>
          </p:txBody>
        </p:sp>
        <p:sp>
          <p:nvSpPr>
            <p:cNvPr id="5" name="Google Shape;1856;g2e9d5e95555_0_3219">
              <a:extLst>
                <a:ext uri="{FF2B5EF4-FFF2-40B4-BE49-F238E27FC236}">
                  <a16:creationId xmlns:a16="http://schemas.microsoft.com/office/drawing/2014/main" id="{8F3A447B-1265-64C2-08DD-E28A2065124B}"/>
                </a:ext>
              </a:extLst>
            </p:cNvPr>
            <p:cNvSpPr/>
            <p:nvPr/>
          </p:nvSpPr>
          <p:spPr>
            <a:xfrm>
              <a:off x="7424067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Миграция 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на 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</a:t>
              </a:r>
              <a:r>
                <a:rPr lang="en" sz="2000" b="0" i="0" u="none" strike="noStrike" cap="none" dirty="0" err="1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пользователей </a:t>
              </a: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 Cloud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endParaRPr lang="ru-RU" sz="20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Arial"/>
                <a:sym typeface="Arial"/>
              </a:endParaRPr>
            </a:p>
          </p:txBody>
        </p:sp>
        <p:sp>
          <p:nvSpPr>
            <p:cNvPr id="6" name="Google Shape;1856;g2e9d5e95555_0_3219">
              <a:extLst>
                <a:ext uri="{FF2B5EF4-FFF2-40B4-BE49-F238E27FC236}">
                  <a16:creationId xmlns:a16="http://schemas.microsoft.com/office/drawing/2014/main" id="{FA91AEC9-11E6-9F2D-435D-5473AE3EC3D7}"/>
                </a:ext>
              </a:extLst>
            </p:cNvPr>
            <p:cNvSpPr/>
            <p:nvPr/>
          </p:nvSpPr>
          <p:spPr>
            <a:xfrm>
              <a:off x="10833334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Deprecated 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Neutron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endParaRPr lang="en" sz="20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lang="en" sz="2000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lang="en" sz="20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866" name="Google Shape;1866;g2e9d5e95555_0_3219"/>
          <p:cNvSpPr txBox="1"/>
          <p:nvPr/>
        </p:nvSpPr>
        <p:spPr>
          <a:xfrm>
            <a:off x="869336" y="5269392"/>
            <a:ext cx="244236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c</a:t>
            </a: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 Q1’24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867" name="Google Shape;1867;g2e9d5e95555_0_3219"/>
          <p:cNvSpPr txBox="1"/>
          <p:nvPr/>
        </p:nvSpPr>
        <p:spPr>
          <a:xfrm>
            <a:off x="3635441" y="5269393"/>
            <a:ext cx="244236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c</a:t>
            </a: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 Q3’24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868" name="Google Shape;1868;g2e9d5e95555_0_3219"/>
          <p:cNvSpPr txBox="1"/>
          <p:nvPr/>
        </p:nvSpPr>
        <p:spPr>
          <a:xfrm>
            <a:off x="6428355" y="5269392"/>
            <a:ext cx="206083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c</a:t>
            </a: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 Q3’24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872" name="Google Shape;1872;g2e9d5e95555_0_3219"/>
          <p:cNvSpPr txBox="1"/>
          <p:nvPr/>
        </p:nvSpPr>
        <p:spPr>
          <a:xfrm>
            <a:off x="9100335" y="5269391"/>
            <a:ext cx="244236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2026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3E180D4-D303-D8AA-B46D-CBD5F9FA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План развития и внедрения </a:t>
            </a:r>
            <a:r>
              <a:rPr lang="en" sz="3600" dirty="0"/>
              <a:t>SDN </a:t>
            </a:r>
            <a:r>
              <a:rPr lang="en" sz="3600" dirty="0" err="1"/>
              <a:t>Sprut</a:t>
            </a:r>
            <a:endParaRPr lang="ru-RU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>
            <a:extLst>
              <a:ext uri="{FF2B5EF4-FFF2-40B4-BE49-F238E27FC236}">
                <a16:creationId xmlns:a16="http://schemas.microsoft.com/office/drawing/2014/main" id="{3C316A0E-EAE8-8ED6-31CC-4144F406FAB6}"/>
              </a:ext>
            </a:extLst>
          </p:cNvPr>
          <p:cNvGrpSpPr/>
          <p:nvPr/>
        </p:nvGrpSpPr>
        <p:grpSpPr>
          <a:xfrm>
            <a:off x="0" y="5486465"/>
            <a:ext cx="11858482" cy="1371601"/>
            <a:chOff x="333518" y="5486405"/>
            <a:chExt cx="11858482" cy="1371601"/>
          </a:xfrm>
        </p:grpSpPr>
        <p:sp>
          <p:nvSpPr>
            <p:cNvPr id="8" name="Полилиния 12">
              <a:extLst>
                <a:ext uri="{FF2B5EF4-FFF2-40B4-BE49-F238E27FC236}">
                  <a16:creationId xmlns:a16="http://schemas.microsoft.com/office/drawing/2014/main" id="{FC503899-7582-B3DE-07E8-30CDD4159347}"/>
                </a:ext>
              </a:extLst>
            </p:cNvPr>
            <p:cNvSpPr/>
            <p:nvPr/>
          </p:nvSpPr>
          <p:spPr>
            <a:xfrm>
              <a:off x="9590252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9" name="Полилиния 13">
              <a:extLst>
                <a:ext uri="{FF2B5EF4-FFF2-40B4-BE49-F238E27FC236}">
                  <a16:creationId xmlns:a16="http://schemas.microsoft.com/office/drawing/2014/main" id="{A6D13E07-1D6F-0118-FA12-B0DA5DB31291}"/>
                </a:ext>
              </a:extLst>
            </p:cNvPr>
            <p:cNvSpPr/>
            <p:nvPr/>
          </p:nvSpPr>
          <p:spPr>
            <a:xfrm>
              <a:off x="11129498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20" y="8621"/>
                    <a:pt x="13294" y="16198"/>
                    <a:pt x="21600" y="21600"/>
                  </a:cubicBezTo>
                  <a:lnTo>
                    <a:pt x="13792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10" name="Полилиния 12">
              <a:extLst>
                <a:ext uri="{FF2B5EF4-FFF2-40B4-BE49-F238E27FC236}">
                  <a16:creationId xmlns:a16="http://schemas.microsoft.com/office/drawing/2014/main" id="{8BD436E1-F395-6B58-B154-DEE12C2288DF}"/>
                </a:ext>
              </a:extLst>
            </p:cNvPr>
            <p:cNvSpPr/>
            <p:nvPr/>
          </p:nvSpPr>
          <p:spPr>
            <a:xfrm>
              <a:off x="8049551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11" name="Полилиния 12">
              <a:extLst>
                <a:ext uri="{FF2B5EF4-FFF2-40B4-BE49-F238E27FC236}">
                  <a16:creationId xmlns:a16="http://schemas.microsoft.com/office/drawing/2014/main" id="{A13F0875-984F-AB62-F444-F17991C84AF4}"/>
                </a:ext>
              </a:extLst>
            </p:cNvPr>
            <p:cNvSpPr/>
            <p:nvPr/>
          </p:nvSpPr>
          <p:spPr>
            <a:xfrm>
              <a:off x="6508849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3A1B8093-0D7B-D79C-B64B-584CD5F0FB92}"/>
                </a:ext>
              </a:extLst>
            </p:cNvPr>
            <p:cNvSpPr/>
            <p:nvPr/>
          </p:nvSpPr>
          <p:spPr>
            <a:xfrm>
              <a:off x="4968148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3F30795-F335-0498-36CF-35268F8A1365}"/>
                </a:ext>
              </a:extLst>
            </p:cNvPr>
            <p:cNvSpPr/>
            <p:nvPr/>
          </p:nvSpPr>
          <p:spPr>
            <a:xfrm>
              <a:off x="3414921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14" name="Полилиния 12">
              <a:extLst>
                <a:ext uri="{FF2B5EF4-FFF2-40B4-BE49-F238E27FC236}">
                  <a16:creationId xmlns:a16="http://schemas.microsoft.com/office/drawing/2014/main" id="{3BAAA5E0-DC73-9444-E61C-67F243499224}"/>
                </a:ext>
              </a:extLst>
            </p:cNvPr>
            <p:cNvSpPr/>
            <p:nvPr/>
          </p:nvSpPr>
          <p:spPr>
            <a:xfrm>
              <a:off x="1874219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15" name="Полилиния 12">
              <a:extLst>
                <a:ext uri="{FF2B5EF4-FFF2-40B4-BE49-F238E27FC236}">
                  <a16:creationId xmlns:a16="http://schemas.microsoft.com/office/drawing/2014/main" id="{6A624BAB-08CC-B49D-B34F-C71C5BD44BEC}"/>
                </a:ext>
              </a:extLst>
            </p:cNvPr>
            <p:cNvSpPr/>
            <p:nvPr/>
          </p:nvSpPr>
          <p:spPr>
            <a:xfrm>
              <a:off x="333518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9103CB-3B6E-5D1F-F9B7-C0E98AD9A8C6}"/>
              </a:ext>
            </a:extLst>
          </p:cNvPr>
          <p:cNvSpPr/>
          <p:nvPr/>
        </p:nvSpPr>
        <p:spPr>
          <a:xfrm>
            <a:off x="6187857" y="0"/>
            <a:ext cx="6004143" cy="6858000"/>
          </a:xfrm>
          <a:prstGeom prst="rect">
            <a:avLst/>
          </a:prstGeom>
          <a:solidFill>
            <a:srgbClr val="EB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78" name="Google Shape;1878;g2e9d5e95555_0_3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4800" dirty="0"/>
              <a:t>Описание </a:t>
            </a:r>
            <a:br>
              <a:rPr lang="en-US" sz="4800" dirty="0"/>
            </a:br>
            <a:r>
              <a:rPr lang="ru-RU" sz="4800" dirty="0"/>
              <a:t>процесса </a:t>
            </a:r>
            <a:br>
              <a:rPr lang="en-US" sz="4800" dirty="0"/>
            </a:br>
            <a:r>
              <a:rPr lang="ru-RU" sz="4800" dirty="0"/>
              <a:t>миграции</a:t>
            </a:r>
            <a:endParaRPr sz="4800" dirty="0"/>
          </a:p>
        </p:txBody>
      </p:sp>
      <p:pic>
        <p:nvPicPr>
          <p:cNvPr id="1880" name="Google Shape;1880;g2e9d5e95555_0_3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6390" y="1014270"/>
            <a:ext cx="4007075" cy="40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657560-9303-F27A-A257-7B8125026F63}"/>
              </a:ext>
            </a:extLst>
          </p:cNvPr>
          <p:cNvSpPr txBox="1"/>
          <p:nvPr/>
        </p:nvSpPr>
        <p:spPr>
          <a:xfrm>
            <a:off x="7494466" y="5343530"/>
            <a:ext cx="3384550" cy="714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tx1"/>
                </a:solidFill>
                <a:latin typeface="VK Sans Display" pitchFamily="2" charset="0"/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Инструмент</a:t>
            </a:r>
            <a:r>
              <a:rPr lang="ru-RU" b="1" dirty="0">
                <a:solidFill>
                  <a:schemeClr val="tx1"/>
                </a:solidFill>
                <a:latin typeface="VK Sans Display" pitchFamily="2" charset="0"/>
              </a:rPr>
              <a:t> миграции</a:t>
            </a:r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tx2"/>
                </a:solidFill>
                <a:latin typeface="VK Sans Display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https://github.com/vk-cs/neutron-2-sprut</a:t>
            </a:r>
            <a:r>
              <a:rPr lang="en" sz="1200" dirty="0">
                <a:solidFill>
                  <a:schemeClr val="tx2"/>
                </a:solidFill>
                <a:latin typeface="VK Sans Display" pitchFamily="2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77841-566B-B37B-1FC0-7731CC6046CF}"/>
              </a:ext>
            </a:extLst>
          </p:cNvPr>
          <p:cNvSpPr txBox="1"/>
          <p:nvPr/>
        </p:nvSpPr>
        <p:spPr>
          <a:xfrm>
            <a:off x="575734" y="3173865"/>
            <a:ext cx="61049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VK Sans Display" pitchFamily="2" charset="0"/>
              </a:rPr>
              <a:t>Полная версия презентации с описанием</a:t>
            </a:r>
            <a:r>
              <a:rPr lang="en-US" sz="2000" dirty="0">
                <a:latin typeface="VK Sans Display" pitchFamily="2" charset="0"/>
              </a:rPr>
              <a:t>,</a:t>
            </a:r>
            <a:br>
              <a:rPr lang="en-US" sz="2000" dirty="0">
                <a:latin typeface="VK Sans Display" pitchFamily="2" charset="0"/>
              </a:rPr>
            </a:br>
            <a:r>
              <a:rPr lang="ru-RU" sz="2000" dirty="0">
                <a:latin typeface="VK Sans Display" pitchFamily="2" charset="0"/>
              </a:rPr>
              <a:t>что такое </a:t>
            </a:r>
            <a:r>
              <a:rPr lang="en" sz="2000" dirty="0">
                <a:latin typeface="VK Sans Display" pitchFamily="2" charset="0"/>
              </a:rPr>
              <a:t>SDN </a:t>
            </a:r>
            <a:r>
              <a:rPr lang="en" sz="2000" dirty="0" err="1">
                <a:latin typeface="VK Sans Display" pitchFamily="2" charset="0"/>
              </a:rPr>
              <a:t>Sprut</a:t>
            </a:r>
            <a:r>
              <a:rPr lang="en" sz="2000" dirty="0">
                <a:latin typeface="VK Sans Display" pitchFamily="2" charset="0"/>
              </a:rPr>
              <a:t>, </a:t>
            </a:r>
            <a:r>
              <a:rPr lang="ru-RU" sz="2000" dirty="0">
                <a:latin typeface="VK Sans Display" pitchFamily="2" charset="0"/>
              </a:rPr>
              <a:t>его техническими преимуществами доступна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BB5E127A-68A7-54FC-1468-83B7DDE91295}"/>
              </a:ext>
            </a:extLst>
          </p:cNvPr>
          <p:cNvGrpSpPr/>
          <p:nvPr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rgbClr val="252525"/>
          </a:solidFill>
        </p:grpSpPr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8CB7ECBB-981F-98D9-01E6-4747C2078402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1C0045EC-0DE0-D7D5-C1F4-542201F76E46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BA150979-24B2-5693-689F-688A38D0088A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E00C3C32-7FCD-9F7A-7CA9-7B62F0AA5FED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3B1FBB7-76CB-6373-B8B8-5DEBE6AD42FC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0EF8F820-72DF-D11A-E0B6-B8F1DDA6E916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5C133884-FF48-C08B-A577-662B80B9AB94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20D8F0B5-55DB-A08B-5259-28D5401672B5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3A878BBA-00F6-6D56-E45D-DF93AC7CBD93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A9C0E1B2-5362-D459-4462-159F6B4C050C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0BD113FC-63AB-798E-5852-FDEDB8998039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5652B4AF-1E8D-8280-E5DD-DA75170C90A4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B63AEBCE-9069-9720-0C54-E359F2217A43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AEE9368E-54C4-7E4E-7394-2CC117C76106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7DEDCB9F-747B-CA1F-4AC5-B3B68E169ECC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BBB042E-36CD-4857-7E7C-1040B313DB93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6E5DD269-C05B-D8FD-0DBA-7D5F943EBCA3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58BA7FF6-FD18-56B4-5329-52976A5F90DD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BFE802E2-0F48-5F37-D46C-CF451C83E820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09F3E639-C260-DD9F-E682-29187C4D16C1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795" name="Группа 5"/>
          <p:cNvGrpSpPr/>
          <p:nvPr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776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7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8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9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0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1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2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3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4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5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6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7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8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9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0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1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2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3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4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15" name="Группа 25"/>
          <p:cNvGrpSpPr/>
          <p:nvPr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796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7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8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9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0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1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2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3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4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5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6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7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8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9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0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1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2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3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4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22" name="Google Shape;111;p1"/>
          <p:cNvSpPr txBox="1"/>
          <p:nvPr/>
        </p:nvSpPr>
        <p:spPr>
          <a:xfrm>
            <a:off x="597231" y="4297625"/>
            <a:ext cx="6982625" cy="1611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>
              <a:lnSpc>
                <a:spcPct val="90000"/>
              </a:lnSpc>
              <a:defRPr sz="5000">
                <a:solidFill>
                  <a:srgbClr val="FFFFFF"/>
                </a:solidFill>
                <a:latin typeface="VK Sans Display Medium"/>
                <a:ea typeface="VK Sans Display Medium"/>
                <a:cs typeface="VK Sans Display Medium"/>
                <a:sym typeface="VK Sans Display Medium"/>
              </a:defRPr>
            </a:pPr>
            <a:r>
              <a:rPr dirty="0" err="1"/>
              <a:t>Спасибо</a:t>
            </a:r>
            <a:br>
              <a:rPr dirty="0"/>
            </a:b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внимание</a:t>
            </a:r>
            <a:endParaRPr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5C2F993-3946-A7EB-9042-8F5E8CBFBF05}"/>
              </a:ext>
            </a:extLst>
          </p:cNvPr>
          <p:cNvGrpSpPr/>
          <p:nvPr/>
        </p:nvGrpSpPr>
        <p:grpSpPr>
          <a:xfrm>
            <a:off x="8758389" y="691848"/>
            <a:ext cx="2770192" cy="2770192"/>
            <a:chOff x="8758389" y="691848"/>
            <a:chExt cx="2770192" cy="2770192"/>
          </a:xfrm>
        </p:grpSpPr>
        <p:sp>
          <p:nvSpPr>
            <p:cNvPr id="34" name="Скругленный прямоугольник 33">
              <a:extLst>
                <a:ext uri="{FF2B5EF4-FFF2-40B4-BE49-F238E27FC236}">
                  <a16:creationId xmlns:a16="http://schemas.microsoft.com/office/drawing/2014/main" id="{7F7C63E1-AA32-6D4F-5810-F0A8CC655413}"/>
                </a:ext>
              </a:extLst>
            </p:cNvPr>
            <p:cNvSpPr/>
            <p:nvPr/>
          </p:nvSpPr>
          <p:spPr>
            <a:xfrm>
              <a:off x="8758389" y="691848"/>
              <a:ext cx="2770192" cy="2770192"/>
            </a:xfrm>
            <a:prstGeom prst="roundRect">
              <a:avLst>
                <a:gd name="adj" fmla="val 142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/>
                </a:solidFill>
                <a:latin typeface="VK Sans Display" pitchFamily="2" charset="0"/>
              </a:endParaRPr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16A0B0DF-D7CF-E28C-0E17-B23386A86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6997" y="871425"/>
              <a:ext cx="2403686" cy="2403686"/>
            </a:xfrm>
            <a:prstGeom prst="rect">
              <a:avLst/>
            </a:prstGeom>
          </p:spPr>
        </p:pic>
      </p:grpSp>
      <p:sp>
        <p:nvSpPr>
          <p:cNvPr id="5" name="Google Shape;111;p1">
            <a:extLst>
              <a:ext uri="{FF2B5EF4-FFF2-40B4-BE49-F238E27FC236}">
                <a16:creationId xmlns:a16="http://schemas.microsoft.com/office/drawing/2014/main" id="{34D89635-2FFA-1DCF-FBDC-F0F59F5456B6}"/>
              </a:ext>
            </a:extLst>
          </p:cNvPr>
          <p:cNvSpPr txBox="1"/>
          <p:nvPr/>
        </p:nvSpPr>
        <p:spPr>
          <a:xfrm>
            <a:off x="677106" y="3036921"/>
            <a:ext cx="6982625" cy="424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>
              <a:lnSpc>
                <a:spcPct val="90000"/>
              </a:lnSpc>
              <a:defRPr sz="5000">
                <a:solidFill>
                  <a:srgbClr val="FFFFFF"/>
                </a:solidFill>
                <a:latin typeface="VK Sans Display Medium"/>
                <a:ea typeface="VK Sans Display Medium"/>
                <a:cs typeface="VK Sans Display Medium"/>
                <a:sym typeface="VK Sans Display Medium"/>
              </a:defRPr>
            </a:pPr>
            <a:r>
              <a:rPr lang="ru-RU" sz="2400" dirty="0">
                <a:solidFill>
                  <a:schemeClr val="accent2"/>
                </a:solidFill>
                <a:latin typeface="VK Sans Display" pitchFamily="2" charset="0"/>
              </a:rPr>
              <a:t>Подробнее про архитектуру сервиса</a:t>
            </a:r>
            <a:endParaRPr sz="2400" dirty="0">
              <a:solidFill>
                <a:schemeClr val="accent2"/>
              </a:solidFill>
              <a:latin typeface="VK Sans Display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C5579-CAD0-CB90-BB7B-1AE2BED5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457" y="2993355"/>
            <a:ext cx="533400" cy="53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Контентные">
  <a:themeElements>
    <a:clrScheme name="Пользовательские 1">
      <a:dk1>
        <a:srgbClr val="000000"/>
      </a:dk1>
      <a:lt1>
        <a:srgbClr val="FFFFFF"/>
      </a:lt1>
      <a:dk2>
        <a:srgbClr val="0077FF"/>
      </a:dk2>
      <a:lt2>
        <a:srgbClr val="FFFFFF"/>
      </a:lt2>
      <a:accent1>
        <a:srgbClr val="0077FF"/>
      </a:accent1>
      <a:accent2>
        <a:srgbClr val="00E9FF"/>
      </a:accent2>
      <a:accent3>
        <a:srgbClr val="00D3E2"/>
      </a:accent3>
      <a:accent4>
        <a:srgbClr val="A6A6A6"/>
      </a:accent4>
      <a:accent5>
        <a:srgbClr val="000000"/>
      </a:accent5>
      <a:accent6>
        <a:srgbClr val="FF3785"/>
      </a:accent6>
      <a:hlink>
        <a:srgbClr val="0077FF"/>
      </a:hlink>
      <a:folHlink>
        <a:srgbClr val="00E9FF"/>
      </a:folHlink>
    </a:clrScheme>
    <a:fontScheme name="VK 2020">
      <a:majorFont>
        <a:latin typeface="VK Sans Display Medium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F Pro Text Light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36000" rIns="36000" bIns="36000" rtlCol="0">
        <a:spAutoFit/>
      </a:bodyPr>
      <a:lstStyle>
        <a:defPPr algn="l">
          <a:lnSpc>
            <a:spcPct val="110000"/>
          </a:lnSpc>
          <a:spcAft>
            <a:spcPts val="600"/>
          </a:spcAft>
          <a:defRPr dirty="0" smtClean="0"/>
        </a:defPPr>
      </a:lstStyle>
    </a:txDef>
  </a:objectDefaults>
  <a:extraClrSchemeLst/>
  <a:custClrLst>
    <a:custClr name="VK1">
      <a:srgbClr val="397ECC"/>
    </a:custClr>
    <a:custClr name="VK2">
      <a:srgbClr val="EE5C44"/>
    </a:custClr>
    <a:custClr name="VK3">
      <a:srgbClr val="F8C246"/>
    </a:custClr>
    <a:custClr name="VK4">
      <a:srgbClr val="E6457A"/>
    </a:custClr>
    <a:custClr name="VK5">
      <a:srgbClr val="EB4250"/>
    </a:custClr>
    <a:custClr name="VK6">
      <a:srgbClr val="EE5959"/>
    </a:custClr>
    <a:custClr name="VK7">
      <a:srgbClr val="FAEBEB"/>
    </a:custClr>
    <a:custClr name="VK8">
      <a:srgbClr val="52B34B"/>
    </a:custClr>
    <a:custClr name="VK9">
      <a:srgbClr val="65DA65"/>
    </a:custClr>
    <a:custClr name="VK10">
      <a:srgbClr val="63B9BA"/>
    </a:custClr>
    <a:custClr name="VK11">
      <a:srgbClr val="7A3AC0"/>
    </a:custClr>
    <a:custClr name="VK12">
      <a:srgbClr val="A997F9"/>
    </a:custClr>
    <a:custClr name="VK13">
      <a:srgbClr val="F4E7C3"/>
    </a:custClr>
    <a:custClr name="VK14">
      <a:srgbClr val="A99670"/>
    </a:custClr>
  </a:custClrLst>
  <a:extLst>
    <a:ext uri="{05A4C25C-085E-4340-85A3-A5531E510DB2}">
      <thm15:themeFamily xmlns:thm15="http://schemas.microsoft.com/office/thememl/2012/main" name="VK Cloud Шаблон [Нередактируемый]" id="{549D4D6A-23B2-E745-99B0-56DF39ABBE0F}" vid="{793BF0AE-DE32-2D4B-8FC2-F2E64270D0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Контентные</Template>
  <TotalTime>63</TotalTime>
  <Words>584</Words>
  <Application>Microsoft Macintosh PowerPoint</Application>
  <PresentationFormat>Широкоэкранный</PresentationFormat>
  <Paragraphs>153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Arial</vt:lpstr>
      <vt:lpstr>Calibri</vt:lpstr>
      <vt:lpstr>Play</vt:lpstr>
      <vt:lpstr>SF Pro Text Light</vt:lpstr>
      <vt:lpstr>TT Commons</vt:lpstr>
      <vt:lpstr>VK Sans Display</vt:lpstr>
      <vt:lpstr>VK Sans Display DemiBold</vt:lpstr>
      <vt:lpstr>VK Sans Display Medium</vt:lpstr>
      <vt:lpstr>VK Sans Display Regular</vt:lpstr>
      <vt:lpstr>Контентные</vt:lpstr>
      <vt:lpstr>Миграция на SDN Sprut</vt:lpstr>
      <vt:lpstr>Software  Defined Network </vt:lpstr>
      <vt:lpstr>Варианты развития  SDN в VK Cloud</vt:lpstr>
      <vt:lpstr>Презентация PowerPoint</vt:lpstr>
      <vt:lpstr>Neutron vs Sprut</vt:lpstr>
      <vt:lpstr>SPRUT: непрерывность вашего бизнеса</vt:lpstr>
      <vt:lpstr>План развития и внедрения SDN Sprut</vt:lpstr>
      <vt:lpstr>Описание  процесса  миграции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Миграция на SDN Sprut</dc:title>
  <dc:creator>a.gubareva</dc:creator>
  <cp:lastModifiedBy>a.gubareva</cp:lastModifiedBy>
  <cp:revision>4</cp:revision>
  <dcterms:created xsi:type="dcterms:W3CDTF">2024-07-23T10:26:59Z</dcterms:created>
  <dcterms:modified xsi:type="dcterms:W3CDTF">2024-07-23T11:30:58Z</dcterms:modified>
</cp:coreProperties>
</file>