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12192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372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50" b="1" i="0">
                <a:solidFill>
                  <a:srgbClr val="1D69A2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FF0000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527047" y="274320"/>
            <a:ext cx="715010" cy="759460"/>
          </a:xfrm>
          <a:custGeom>
            <a:avLst/>
            <a:gdLst/>
            <a:ahLst/>
            <a:cxnLst/>
            <a:rect l="l" t="t" r="r" b="b"/>
            <a:pathLst>
              <a:path w="715010" h="759460">
                <a:moveTo>
                  <a:pt x="0" y="0"/>
                </a:moveTo>
                <a:lnTo>
                  <a:pt x="714755" y="0"/>
                </a:lnTo>
                <a:lnTo>
                  <a:pt x="714755" y="758951"/>
                </a:lnTo>
                <a:lnTo>
                  <a:pt x="0" y="758951"/>
                </a:lnTo>
                <a:lnTo>
                  <a:pt x="0" y="0"/>
                </a:lnTo>
                <a:close/>
              </a:path>
            </a:pathLst>
          </a:custGeom>
          <a:solidFill>
            <a:srgbClr val="7BCE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307335" y="274320"/>
            <a:ext cx="0" cy="759460"/>
          </a:xfrm>
          <a:custGeom>
            <a:avLst/>
            <a:gdLst/>
            <a:ahLst/>
            <a:cxnLst/>
            <a:rect l="l" t="t" r="r" b="b"/>
            <a:pathLst>
              <a:path h="759460">
                <a:moveTo>
                  <a:pt x="0" y="0"/>
                </a:moveTo>
                <a:lnTo>
                  <a:pt x="0" y="758951"/>
                </a:lnTo>
              </a:path>
            </a:pathLst>
          </a:custGeom>
          <a:ln w="762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50" b="1" i="0">
                <a:solidFill>
                  <a:srgbClr val="1D69A2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50" b="1" i="0">
                <a:solidFill>
                  <a:srgbClr val="1D69A2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307335" y="274320"/>
            <a:ext cx="0" cy="759460"/>
          </a:xfrm>
          <a:custGeom>
            <a:avLst/>
            <a:gdLst/>
            <a:ahLst/>
            <a:cxnLst/>
            <a:rect l="l" t="t" r="r" b="b"/>
            <a:pathLst>
              <a:path h="759460">
                <a:moveTo>
                  <a:pt x="0" y="0"/>
                </a:moveTo>
                <a:lnTo>
                  <a:pt x="0" y="758951"/>
                </a:lnTo>
              </a:path>
            </a:pathLst>
          </a:custGeom>
          <a:ln w="762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36539" y="437985"/>
            <a:ext cx="1518920" cy="920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50" b="1" i="0">
                <a:solidFill>
                  <a:srgbClr val="1D69A2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52240" y="1261110"/>
            <a:ext cx="5568950" cy="32340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FF0000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iangxueketang.cn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ndroidxref.com/" TargetMode="External"/><Relationship Id="rId5" Type="http://schemas.openxmlformats.org/officeDocument/2006/relationships/hyperlink" Target="http://www.androidos.net.cn/" TargetMode="External"/><Relationship Id="rId4" Type="http://schemas.openxmlformats.org/officeDocument/2006/relationships/image" Target="../media/image2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iangxueketang.cn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126739" y="4229443"/>
            <a:ext cx="1266190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3845" algn="l"/>
                <a:tab pos="578485" algn="l"/>
                <a:tab pos="865505" algn="l"/>
                <a:tab pos="1163955" algn="l"/>
              </a:tabLst>
            </a:pPr>
            <a:r>
              <a:rPr sz="1350" spc="-5" dirty="0">
                <a:solidFill>
                  <a:srgbClr val="7E7E7E"/>
                </a:solidFill>
                <a:latin typeface="Calibri"/>
                <a:cs typeface="Calibri"/>
              </a:rPr>
              <a:t>T	H	A	N	K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82820" y="4229443"/>
            <a:ext cx="702310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8130" algn="l"/>
                <a:tab pos="579120" algn="l"/>
              </a:tabLst>
            </a:pPr>
            <a:r>
              <a:rPr sz="1350" spc="-5" dirty="0">
                <a:solidFill>
                  <a:srgbClr val="7E7E7E"/>
                </a:solidFill>
                <a:latin typeface="Calibri"/>
                <a:cs typeface="Calibri"/>
              </a:rPr>
              <a:t>Y	O	U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75654" y="4229443"/>
            <a:ext cx="685800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7495" algn="l"/>
                <a:tab pos="579120" algn="l"/>
              </a:tabLst>
            </a:pPr>
            <a:r>
              <a:rPr sz="1350" spc="-5" dirty="0">
                <a:solidFill>
                  <a:srgbClr val="7E7E7E"/>
                </a:solidFill>
                <a:latin typeface="Calibri"/>
                <a:cs typeface="Calibri"/>
              </a:rPr>
              <a:t>F	O	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52615" y="4229443"/>
            <a:ext cx="2115185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4170" algn="l"/>
                <a:tab pos="618490" algn="l"/>
                <a:tab pos="887094" algn="l"/>
                <a:tab pos="1167130" algn="l"/>
                <a:tab pos="1462405" algn="l"/>
                <a:tab pos="1694814" algn="l"/>
                <a:tab pos="1993900" algn="l"/>
              </a:tabLst>
            </a:pPr>
            <a:r>
              <a:rPr sz="1350" spc="-5" dirty="0">
                <a:solidFill>
                  <a:srgbClr val="7E7E7E"/>
                </a:solidFill>
                <a:latin typeface="Calibri"/>
                <a:cs typeface="Calibri"/>
              </a:rPr>
              <a:t>W	A	T	C	H	I	N	G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31492" y="5470334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5">
                <a:moveTo>
                  <a:pt x="180200" y="360006"/>
                </a:moveTo>
                <a:lnTo>
                  <a:pt x="132447" y="353576"/>
                </a:lnTo>
                <a:lnTo>
                  <a:pt x="89502" y="335430"/>
                </a:lnTo>
                <a:lnTo>
                  <a:pt x="53133" y="307365"/>
                </a:lnTo>
                <a:lnTo>
                  <a:pt x="24947" y="271046"/>
                </a:lnTo>
                <a:lnTo>
                  <a:pt x="6671" y="228232"/>
                </a:lnTo>
                <a:lnTo>
                  <a:pt x="0" y="180657"/>
                </a:lnTo>
                <a:lnTo>
                  <a:pt x="6671" y="132531"/>
                </a:lnTo>
                <a:lnTo>
                  <a:pt x="24947" y="89347"/>
                </a:lnTo>
                <a:lnTo>
                  <a:pt x="53133" y="52805"/>
                </a:lnTo>
                <a:lnTo>
                  <a:pt x="89534" y="24600"/>
                </a:lnTo>
                <a:lnTo>
                  <a:pt x="132477" y="6430"/>
                </a:lnTo>
                <a:lnTo>
                  <a:pt x="180200" y="0"/>
                </a:lnTo>
                <a:lnTo>
                  <a:pt x="227945" y="6433"/>
                </a:lnTo>
                <a:lnTo>
                  <a:pt x="270866" y="24600"/>
                </a:lnTo>
                <a:lnTo>
                  <a:pt x="307179" y="52722"/>
                </a:lnTo>
                <a:lnTo>
                  <a:pt x="335259" y="89152"/>
                </a:lnTo>
                <a:lnTo>
                  <a:pt x="353363" y="132149"/>
                </a:lnTo>
                <a:lnTo>
                  <a:pt x="359778" y="179997"/>
                </a:lnTo>
                <a:lnTo>
                  <a:pt x="353363" y="227850"/>
                </a:lnTo>
                <a:lnTo>
                  <a:pt x="335259" y="270851"/>
                </a:lnTo>
                <a:lnTo>
                  <a:pt x="307179" y="307282"/>
                </a:lnTo>
                <a:lnTo>
                  <a:pt x="270835" y="335430"/>
                </a:lnTo>
                <a:lnTo>
                  <a:pt x="227915" y="353579"/>
                </a:lnTo>
                <a:lnTo>
                  <a:pt x="180200" y="36000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29840" y="5548922"/>
            <a:ext cx="164299" cy="187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470010" y="5493613"/>
            <a:ext cx="17119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797979"/>
                </a:solidFill>
                <a:latin typeface="微软雅黑"/>
                <a:cs typeface="微软雅黑"/>
              </a:rPr>
              <a:t>主讲老师</a:t>
            </a:r>
            <a:r>
              <a:rPr sz="1800" spc="-5" dirty="0">
                <a:solidFill>
                  <a:srgbClr val="797979"/>
                </a:solidFill>
                <a:latin typeface="微软雅黑"/>
                <a:cs typeface="微软雅黑"/>
              </a:rPr>
              <a:t>A</a:t>
            </a:r>
            <a:r>
              <a:rPr sz="1800" dirty="0">
                <a:solidFill>
                  <a:srgbClr val="797979"/>
                </a:solidFill>
                <a:latin typeface="微软雅黑"/>
                <a:cs typeface="微软雅黑"/>
              </a:rPr>
              <a:t>lvin：  </a:t>
            </a:r>
            <a:r>
              <a:rPr sz="1800" spc="-5" dirty="0">
                <a:solidFill>
                  <a:srgbClr val="797979"/>
                </a:solidFill>
                <a:latin typeface="微软雅黑"/>
                <a:cs typeface="微软雅黑"/>
              </a:rPr>
              <a:t>2464061231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3964685"/>
            <a:ext cx="2032000" cy="0"/>
          </a:xfrm>
          <a:custGeom>
            <a:avLst/>
            <a:gdLst/>
            <a:ahLst/>
            <a:cxnLst/>
            <a:rect l="l" t="t" r="r" b="b"/>
            <a:pathLst>
              <a:path w="2032000">
                <a:moveTo>
                  <a:pt x="0" y="0"/>
                </a:moveTo>
                <a:lnTo>
                  <a:pt x="2031492" y="0"/>
                </a:lnTo>
              </a:path>
            </a:pathLst>
          </a:custGeom>
          <a:ln w="71627">
            <a:solidFill>
              <a:srgbClr val="1D69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31492" y="3964685"/>
            <a:ext cx="2033270" cy="0"/>
          </a:xfrm>
          <a:custGeom>
            <a:avLst/>
            <a:gdLst/>
            <a:ahLst/>
            <a:cxnLst/>
            <a:rect l="l" t="t" r="r" b="b"/>
            <a:pathLst>
              <a:path w="2033270">
                <a:moveTo>
                  <a:pt x="0" y="0"/>
                </a:moveTo>
                <a:lnTo>
                  <a:pt x="2033016" y="0"/>
                </a:lnTo>
              </a:path>
            </a:pathLst>
          </a:custGeom>
          <a:ln w="71627">
            <a:solidFill>
              <a:srgbClr val="84CA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64508" y="3964685"/>
            <a:ext cx="2032000" cy="0"/>
          </a:xfrm>
          <a:custGeom>
            <a:avLst/>
            <a:gdLst/>
            <a:ahLst/>
            <a:cxnLst/>
            <a:rect l="l" t="t" r="r" b="b"/>
            <a:pathLst>
              <a:path w="2032000">
                <a:moveTo>
                  <a:pt x="0" y="0"/>
                </a:moveTo>
                <a:lnTo>
                  <a:pt x="2031491" y="0"/>
                </a:lnTo>
              </a:path>
            </a:pathLst>
          </a:custGeom>
          <a:ln w="71627">
            <a:solidFill>
              <a:srgbClr val="F8D1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96000" y="3964685"/>
            <a:ext cx="2032000" cy="0"/>
          </a:xfrm>
          <a:custGeom>
            <a:avLst/>
            <a:gdLst/>
            <a:ahLst/>
            <a:cxnLst/>
            <a:rect l="l" t="t" r="r" b="b"/>
            <a:pathLst>
              <a:path w="2032000">
                <a:moveTo>
                  <a:pt x="0" y="0"/>
                </a:moveTo>
                <a:lnTo>
                  <a:pt x="2031492" y="0"/>
                </a:lnTo>
              </a:path>
            </a:pathLst>
          </a:custGeom>
          <a:ln w="71627">
            <a:solidFill>
              <a:srgbClr val="F573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127492" y="3964685"/>
            <a:ext cx="2033270" cy="0"/>
          </a:xfrm>
          <a:custGeom>
            <a:avLst/>
            <a:gdLst/>
            <a:ahLst/>
            <a:cxnLst/>
            <a:rect l="l" t="t" r="r" b="b"/>
            <a:pathLst>
              <a:path w="2033270">
                <a:moveTo>
                  <a:pt x="0" y="0"/>
                </a:moveTo>
                <a:lnTo>
                  <a:pt x="2033016" y="0"/>
                </a:lnTo>
              </a:path>
            </a:pathLst>
          </a:custGeom>
          <a:ln w="71627">
            <a:solidFill>
              <a:srgbClr val="7EC8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160507" y="3964685"/>
            <a:ext cx="2032000" cy="0"/>
          </a:xfrm>
          <a:custGeom>
            <a:avLst/>
            <a:gdLst/>
            <a:ahLst/>
            <a:cxnLst/>
            <a:rect l="l" t="t" r="r" b="b"/>
            <a:pathLst>
              <a:path w="2032000">
                <a:moveTo>
                  <a:pt x="0" y="0"/>
                </a:moveTo>
                <a:lnTo>
                  <a:pt x="2031492" y="0"/>
                </a:lnTo>
              </a:path>
            </a:pathLst>
          </a:custGeom>
          <a:ln w="71627">
            <a:solidFill>
              <a:srgbClr val="858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18759" y="152400"/>
            <a:ext cx="1331976" cy="13319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245626" y="1577251"/>
            <a:ext cx="77533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5" dirty="0">
                <a:solidFill>
                  <a:srgbClr val="7E7E7E"/>
                </a:solidFill>
                <a:latin typeface="微软雅黑"/>
                <a:cs typeface="微软雅黑"/>
              </a:rPr>
              <a:t>File</a:t>
            </a:r>
            <a:r>
              <a:rPr sz="4400" b="0" spc="-85" dirty="0">
                <a:solidFill>
                  <a:srgbClr val="7E7E7E"/>
                </a:solidFill>
                <a:latin typeface="微软雅黑"/>
                <a:cs typeface="微软雅黑"/>
              </a:rPr>
              <a:t> </a:t>
            </a:r>
            <a:r>
              <a:rPr sz="4400" b="0" dirty="0">
                <a:solidFill>
                  <a:srgbClr val="7E7E7E"/>
                </a:solidFill>
                <a:latin typeface="微软雅黑"/>
                <a:cs typeface="微软雅黑"/>
              </a:rPr>
              <a:t>IO项目实战</a:t>
            </a:r>
            <a:r>
              <a:rPr sz="4400" b="0" spc="-5" dirty="0">
                <a:solidFill>
                  <a:srgbClr val="7E7E7E"/>
                </a:solidFill>
                <a:latin typeface="微软雅黑"/>
                <a:cs typeface="微软雅黑"/>
              </a:rPr>
              <a:t>—dex</a:t>
            </a:r>
            <a:r>
              <a:rPr sz="4400" b="0" dirty="0">
                <a:solidFill>
                  <a:srgbClr val="7E7E7E"/>
                </a:solidFill>
                <a:latin typeface="微软雅黑"/>
                <a:cs typeface="微软雅黑"/>
              </a:rPr>
              <a:t>文件加</a:t>
            </a:r>
            <a:r>
              <a:rPr sz="4400" b="0" spc="5" dirty="0">
                <a:solidFill>
                  <a:srgbClr val="7E7E7E"/>
                </a:solidFill>
                <a:latin typeface="微软雅黑"/>
                <a:cs typeface="微软雅黑"/>
              </a:rPr>
              <a:t>密</a:t>
            </a:r>
            <a:endParaRPr sz="4400">
              <a:latin typeface="微软雅黑"/>
              <a:cs typeface="微软雅黑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652259" y="4703064"/>
            <a:ext cx="1982724" cy="19766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7047" y="274320"/>
            <a:ext cx="715010" cy="759460"/>
          </a:xfrm>
          <a:prstGeom prst="rect">
            <a:avLst/>
          </a:prstGeom>
          <a:solidFill>
            <a:srgbClr val="7BCEF0"/>
          </a:solidFill>
        </p:spPr>
        <p:txBody>
          <a:bodyPr vert="horz" wrap="square" lIns="0" tIns="7112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560"/>
              </a:spcBef>
            </a:pPr>
            <a:r>
              <a:rPr sz="3600" b="1" spc="25" dirty="0">
                <a:solidFill>
                  <a:srgbClr val="FFFFFF"/>
                </a:solidFill>
                <a:latin typeface="Lucida Sans"/>
                <a:cs typeface="Lucida Sans"/>
              </a:rPr>
              <a:t>04</a:t>
            </a:r>
            <a:endParaRPr sz="360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21889" y="461962"/>
            <a:ext cx="635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10253B"/>
                </a:solidFill>
                <a:latin typeface="微软雅黑"/>
                <a:cs typeface="微软雅黑"/>
              </a:rPr>
              <a:t>问题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14457" y="1112519"/>
            <a:ext cx="7814986" cy="55519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41135" y="2595372"/>
            <a:ext cx="4109085" cy="2585085"/>
          </a:xfrm>
          <a:custGeom>
            <a:avLst/>
            <a:gdLst/>
            <a:ahLst/>
            <a:cxnLst/>
            <a:rect l="l" t="t" r="r" b="b"/>
            <a:pathLst>
              <a:path w="4109084" h="2585085">
                <a:moveTo>
                  <a:pt x="0" y="0"/>
                </a:moveTo>
                <a:lnTo>
                  <a:pt x="4108704" y="0"/>
                </a:lnTo>
                <a:lnTo>
                  <a:pt x="4108704" y="2584704"/>
                </a:lnTo>
                <a:lnTo>
                  <a:pt x="0" y="25847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119774" y="2845269"/>
            <a:ext cx="3371215" cy="194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Clr>
                <a:srgbClr val="FFC000"/>
              </a:buClr>
              <a:buFont typeface="Wingdings"/>
              <a:buChar char=""/>
              <a:tabLst>
                <a:tab pos="298450" algn="l"/>
              </a:tabLst>
            </a:pPr>
            <a:r>
              <a:rPr sz="1800" spc="-5" dirty="0">
                <a:latin typeface="Arial"/>
                <a:cs typeface="Arial"/>
              </a:rPr>
              <a:t>dex</a:t>
            </a:r>
            <a:r>
              <a:rPr sz="1800" dirty="0">
                <a:latin typeface="宋体"/>
                <a:cs typeface="宋体"/>
              </a:rPr>
              <a:t>文件可以随便拼凑吗？</a:t>
            </a:r>
            <a:endParaRPr sz="1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C000"/>
              </a:buClr>
              <a:buFont typeface="Wingdings"/>
              <a:buChar char=""/>
            </a:pPr>
            <a:endParaRPr sz="1650">
              <a:latin typeface="宋体"/>
              <a:cs typeface="宋体"/>
            </a:endParaRPr>
          </a:p>
          <a:p>
            <a:pPr marL="298450" indent="-285750">
              <a:lnSpc>
                <a:spcPct val="100000"/>
              </a:lnSpc>
              <a:buClr>
                <a:srgbClr val="FFC000"/>
              </a:buClr>
              <a:buFont typeface="Wingdings"/>
              <a:buChar char=""/>
              <a:tabLst>
                <a:tab pos="298450" algn="l"/>
              </a:tabLst>
            </a:pPr>
            <a:r>
              <a:rPr sz="1800" dirty="0">
                <a:latin typeface="宋体"/>
                <a:cs typeface="宋体"/>
              </a:rPr>
              <a:t>壳</a:t>
            </a:r>
            <a:r>
              <a:rPr sz="1800" spc="-5" dirty="0">
                <a:latin typeface="Arial"/>
                <a:cs typeface="Arial"/>
              </a:rPr>
              <a:t>dex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宋体"/>
                <a:cs typeface="宋体"/>
              </a:rPr>
              <a:t>怎么来的</a:t>
            </a:r>
            <a:endParaRPr sz="1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C000"/>
              </a:buClr>
              <a:buFont typeface="Wingdings"/>
              <a:buChar char=""/>
            </a:pPr>
            <a:endParaRPr sz="1650">
              <a:latin typeface="宋体"/>
              <a:cs typeface="宋体"/>
            </a:endParaRPr>
          </a:p>
          <a:p>
            <a:pPr marL="247015" indent="-234315">
              <a:lnSpc>
                <a:spcPct val="100000"/>
              </a:lnSpc>
              <a:buClr>
                <a:srgbClr val="FFC000"/>
              </a:buClr>
              <a:buFont typeface="Wingdings"/>
              <a:buChar char=""/>
              <a:tabLst>
                <a:tab pos="247015" algn="l"/>
              </a:tabLst>
            </a:pPr>
            <a:r>
              <a:rPr sz="1800" dirty="0">
                <a:latin typeface="宋体"/>
                <a:cs typeface="宋体"/>
              </a:rPr>
              <a:t>如何签名？</a:t>
            </a:r>
            <a:endParaRPr sz="1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C000"/>
              </a:buClr>
              <a:buFont typeface="Wingdings"/>
              <a:buChar char=""/>
            </a:pPr>
            <a:endParaRPr sz="1650">
              <a:latin typeface="宋体"/>
              <a:cs typeface="宋体"/>
            </a:endParaRPr>
          </a:p>
          <a:p>
            <a:pPr marL="247015" indent="-234315">
              <a:lnSpc>
                <a:spcPct val="100000"/>
              </a:lnSpc>
              <a:buClr>
                <a:srgbClr val="FFC000"/>
              </a:buClr>
              <a:buFont typeface="Wingdings"/>
              <a:buChar char=""/>
              <a:tabLst>
                <a:tab pos="247015" algn="l"/>
              </a:tabLst>
            </a:pPr>
            <a:r>
              <a:rPr sz="1800" dirty="0">
                <a:latin typeface="宋体"/>
                <a:cs typeface="宋体"/>
              </a:rPr>
              <a:t>如何运行新</a:t>
            </a:r>
            <a:r>
              <a:rPr sz="1800" spc="-5" dirty="0">
                <a:latin typeface="Arial"/>
                <a:cs typeface="Arial"/>
              </a:rPr>
              <a:t>ap</a:t>
            </a:r>
            <a:r>
              <a:rPr sz="1800" dirty="0">
                <a:latin typeface="Arial"/>
                <a:cs typeface="Arial"/>
              </a:rPr>
              <a:t>k</a:t>
            </a:r>
            <a:r>
              <a:rPr sz="1800" dirty="0">
                <a:latin typeface="宋体"/>
                <a:cs typeface="宋体"/>
              </a:rPr>
              <a:t>（如何脱壳）？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7047" y="274320"/>
            <a:ext cx="715010" cy="759460"/>
          </a:xfrm>
          <a:prstGeom prst="rect">
            <a:avLst/>
          </a:prstGeom>
          <a:solidFill>
            <a:srgbClr val="7BCEF0"/>
          </a:solidFill>
        </p:spPr>
        <p:txBody>
          <a:bodyPr vert="horz" wrap="square" lIns="0" tIns="7112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560"/>
              </a:spcBef>
            </a:pPr>
            <a:r>
              <a:rPr sz="3600" b="1" spc="-40" dirty="0">
                <a:solidFill>
                  <a:srgbClr val="FFFFFF"/>
                </a:solidFill>
                <a:latin typeface="Lucida Sans"/>
                <a:cs typeface="Lucida Sans"/>
              </a:rPr>
              <a:t>02</a:t>
            </a:r>
            <a:endParaRPr sz="360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21889" y="461962"/>
            <a:ext cx="1244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10253B"/>
                </a:solidFill>
                <a:latin typeface="微软雅黑"/>
                <a:cs typeface="微软雅黑"/>
              </a:rPr>
              <a:t>基本原理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3913" y="1587739"/>
            <a:ext cx="3378208" cy="38881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55415" y="3574237"/>
            <a:ext cx="1247140" cy="186055"/>
          </a:xfrm>
          <a:custGeom>
            <a:avLst/>
            <a:gdLst/>
            <a:ahLst/>
            <a:cxnLst/>
            <a:rect l="l" t="t" r="r" b="b"/>
            <a:pathLst>
              <a:path w="1247139" h="186054">
                <a:moveTo>
                  <a:pt x="1164818" y="92870"/>
                </a:moveTo>
                <a:lnTo>
                  <a:pt x="1071549" y="38468"/>
                </a:lnTo>
                <a:lnTo>
                  <a:pt x="1061313" y="20548"/>
                </a:lnTo>
                <a:lnTo>
                  <a:pt x="1061643" y="16967"/>
                </a:lnTo>
                <a:lnTo>
                  <a:pt x="1082052" y="0"/>
                </a:lnTo>
                <a:lnTo>
                  <a:pt x="1085634" y="330"/>
                </a:lnTo>
                <a:lnTo>
                  <a:pt x="1089101" y="1282"/>
                </a:lnTo>
                <a:lnTo>
                  <a:pt x="1092352" y="2819"/>
                </a:lnTo>
                <a:lnTo>
                  <a:pt x="1211355" y="72237"/>
                </a:lnTo>
                <a:lnTo>
                  <a:pt x="1205776" y="72237"/>
                </a:lnTo>
                <a:lnTo>
                  <a:pt x="1205776" y="75044"/>
                </a:lnTo>
                <a:lnTo>
                  <a:pt x="1195374" y="75044"/>
                </a:lnTo>
                <a:lnTo>
                  <a:pt x="1164818" y="92870"/>
                </a:lnTo>
                <a:close/>
              </a:path>
              <a:path w="1247139" h="186054">
                <a:moveTo>
                  <a:pt x="1129434" y="113512"/>
                </a:moveTo>
                <a:lnTo>
                  <a:pt x="0" y="113512"/>
                </a:lnTo>
                <a:lnTo>
                  <a:pt x="0" y="72237"/>
                </a:lnTo>
                <a:lnTo>
                  <a:pt x="1129445" y="72237"/>
                </a:lnTo>
                <a:lnTo>
                  <a:pt x="1164818" y="92870"/>
                </a:lnTo>
                <a:lnTo>
                  <a:pt x="1129434" y="113512"/>
                </a:lnTo>
                <a:close/>
              </a:path>
              <a:path w="1247139" h="186054">
                <a:moveTo>
                  <a:pt x="1211355" y="113512"/>
                </a:moveTo>
                <a:lnTo>
                  <a:pt x="1205776" y="113512"/>
                </a:lnTo>
                <a:lnTo>
                  <a:pt x="1205776" y="72237"/>
                </a:lnTo>
                <a:lnTo>
                  <a:pt x="1211355" y="72237"/>
                </a:lnTo>
                <a:lnTo>
                  <a:pt x="1246733" y="92875"/>
                </a:lnTo>
                <a:lnTo>
                  <a:pt x="1211355" y="113512"/>
                </a:lnTo>
                <a:close/>
              </a:path>
              <a:path w="1247139" h="186054">
                <a:moveTo>
                  <a:pt x="1195374" y="110693"/>
                </a:moveTo>
                <a:lnTo>
                  <a:pt x="1164818" y="92870"/>
                </a:lnTo>
                <a:lnTo>
                  <a:pt x="1195374" y="75044"/>
                </a:lnTo>
                <a:lnTo>
                  <a:pt x="1195374" y="110693"/>
                </a:lnTo>
                <a:close/>
              </a:path>
              <a:path w="1247139" h="186054">
                <a:moveTo>
                  <a:pt x="1205776" y="110693"/>
                </a:moveTo>
                <a:lnTo>
                  <a:pt x="1195374" y="110693"/>
                </a:lnTo>
                <a:lnTo>
                  <a:pt x="1195374" y="75044"/>
                </a:lnTo>
                <a:lnTo>
                  <a:pt x="1205776" y="75044"/>
                </a:lnTo>
                <a:lnTo>
                  <a:pt x="1205776" y="110693"/>
                </a:lnTo>
                <a:close/>
              </a:path>
              <a:path w="1247139" h="186054">
                <a:moveTo>
                  <a:pt x="1082052" y="185737"/>
                </a:moveTo>
                <a:lnTo>
                  <a:pt x="1061313" y="165201"/>
                </a:lnTo>
                <a:lnTo>
                  <a:pt x="1061618" y="161607"/>
                </a:lnTo>
                <a:lnTo>
                  <a:pt x="1164826" y="92875"/>
                </a:lnTo>
                <a:lnTo>
                  <a:pt x="1195374" y="110693"/>
                </a:lnTo>
                <a:lnTo>
                  <a:pt x="1205776" y="110693"/>
                </a:lnTo>
                <a:lnTo>
                  <a:pt x="1205776" y="113512"/>
                </a:lnTo>
                <a:lnTo>
                  <a:pt x="1211355" y="113512"/>
                </a:lnTo>
                <a:lnTo>
                  <a:pt x="1092352" y="182930"/>
                </a:lnTo>
                <a:lnTo>
                  <a:pt x="1089101" y="184467"/>
                </a:lnTo>
                <a:lnTo>
                  <a:pt x="1085634" y="185407"/>
                </a:lnTo>
                <a:lnTo>
                  <a:pt x="1082052" y="185737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37825" y="2204377"/>
            <a:ext cx="923925" cy="1485900"/>
          </a:xfrm>
          <a:custGeom>
            <a:avLst/>
            <a:gdLst/>
            <a:ahLst/>
            <a:cxnLst/>
            <a:rect l="l" t="t" r="r" b="b"/>
            <a:pathLst>
              <a:path w="923925" h="1485900">
                <a:moveTo>
                  <a:pt x="775017" y="123228"/>
                </a:moveTo>
                <a:lnTo>
                  <a:pt x="755040" y="101942"/>
                </a:lnTo>
                <a:lnTo>
                  <a:pt x="755472" y="98374"/>
                </a:lnTo>
                <a:lnTo>
                  <a:pt x="923467" y="0"/>
                </a:lnTo>
                <a:lnTo>
                  <a:pt x="922917" y="24104"/>
                </a:lnTo>
                <a:lnTo>
                  <a:pt x="884453" y="24104"/>
                </a:lnTo>
                <a:lnTo>
                  <a:pt x="844500" y="89140"/>
                </a:lnTo>
                <a:lnTo>
                  <a:pt x="785418" y="120789"/>
                </a:lnTo>
                <a:lnTo>
                  <a:pt x="782116" y="122212"/>
                </a:lnTo>
                <a:lnTo>
                  <a:pt x="778611" y="123037"/>
                </a:lnTo>
                <a:lnTo>
                  <a:pt x="775017" y="123228"/>
                </a:lnTo>
                <a:close/>
              </a:path>
              <a:path w="923925" h="1485900">
                <a:moveTo>
                  <a:pt x="844500" y="89140"/>
                </a:moveTo>
                <a:lnTo>
                  <a:pt x="884453" y="24104"/>
                </a:lnTo>
                <a:lnTo>
                  <a:pt x="901261" y="34429"/>
                </a:lnTo>
                <a:lnTo>
                  <a:pt x="881405" y="34429"/>
                </a:lnTo>
                <a:lnTo>
                  <a:pt x="880596" y="69804"/>
                </a:lnTo>
                <a:lnTo>
                  <a:pt x="844500" y="89140"/>
                </a:lnTo>
                <a:close/>
              </a:path>
              <a:path w="923925" h="1485900">
                <a:moveTo>
                  <a:pt x="898296" y="198856"/>
                </a:moveTo>
                <a:lnTo>
                  <a:pt x="878128" y="177749"/>
                </a:lnTo>
                <a:lnTo>
                  <a:pt x="879660" y="110754"/>
                </a:lnTo>
                <a:lnTo>
                  <a:pt x="919619" y="45707"/>
                </a:lnTo>
                <a:lnTo>
                  <a:pt x="884453" y="24104"/>
                </a:lnTo>
                <a:lnTo>
                  <a:pt x="922917" y="24104"/>
                </a:lnTo>
                <a:lnTo>
                  <a:pt x="919391" y="178689"/>
                </a:lnTo>
                <a:lnTo>
                  <a:pt x="901877" y="198615"/>
                </a:lnTo>
                <a:lnTo>
                  <a:pt x="898296" y="198856"/>
                </a:lnTo>
                <a:close/>
              </a:path>
              <a:path w="923925" h="1485900">
                <a:moveTo>
                  <a:pt x="880596" y="69804"/>
                </a:moveTo>
                <a:lnTo>
                  <a:pt x="881405" y="34429"/>
                </a:lnTo>
                <a:lnTo>
                  <a:pt x="911783" y="53098"/>
                </a:lnTo>
                <a:lnTo>
                  <a:pt x="880596" y="69804"/>
                </a:lnTo>
                <a:close/>
              </a:path>
              <a:path w="923925" h="1485900">
                <a:moveTo>
                  <a:pt x="879660" y="110754"/>
                </a:moveTo>
                <a:lnTo>
                  <a:pt x="880596" y="69804"/>
                </a:lnTo>
                <a:lnTo>
                  <a:pt x="911783" y="53098"/>
                </a:lnTo>
                <a:lnTo>
                  <a:pt x="881405" y="34429"/>
                </a:lnTo>
                <a:lnTo>
                  <a:pt x="901261" y="34429"/>
                </a:lnTo>
                <a:lnTo>
                  <a:pt x="919619" y="45707"/>
                </a:lnTo>
                <a:lnTo>
                  <a:pt x="879660" y="110754"/>
                </a:lnTo>
                <a:close/>
              </a:path>
              <a:path w="923925" h="1485900">
                <a:moveTo>
                  <a:pt x="35166" y="1485455"/>
                </a:moveTo>
                <a:lnTo>
                  <a:pt x="0" y="1463840"/>
                </a:lnTo>
                <a:lnTo>
                  <a:pt x="844500" y="89140"/>
                </a:lnTo>
                <a:lnTo>
                  <a:pt x="880596" y="69804"/>
                </a:lnTo>
                <a:lnTo>
                  <a:pt x="879660" y="110754"/>
                </a:lnTo>
                <a:lnTo>
                  <a:pt x="35166" y="148545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39019" y="3666490"/>
            <a:ext cx="922655" cy="1198245"/>
          </a:xfrm>
          <a:custGeom>
            <a:avLst/>
            <a:gdLst/>
            <a:ahLst/>
            <a:cxnLst/>
            <a:rect l="l" t="t" r="r" b="b"/>
            <a:pathLst>
              <a:path w="922654" h="1198245">
                <a:moveTo>
                  <a:pt x="872528" y="1132615"/>
                </a:moveTo>
                <a:lnTo>
                  <a:pt x="834661" y="1117044"/>
                </a:lnTo>
                <a:lnTo>
                  <a:pt x="0" y="25069"/>
                </a:lnTo>
                <a:lnTo>
                  <a:pt x="32791" y="0"/>
                </a:lnTo>
                <a:lnTo>
                  <a:pt x="867440" y="1091970"/>
                </a:lnTo>
                <a:lnTo>
                  <a:pt x="872528" y="1132615"/>
                </a:lnTo>
                <a:close/>
              </a:path>
              <a:path w="922654" h="1198245">
                <a:moveTo>
                  <a:pt x="919768" y="1177683"/>
                </a:moveTo>
                <a:lnTo>
                  <a:pt x="881011" y="1177683"/>
                </a:lnTo>
                <a:lnTo>
                  <a:pt x="913803" y="1152626"/>
                </a:lnTo>
                <a:lnTo>
                  <a:pt x="867440" y="1091970"/>
                </a:lnTo>
                <a:lnTo>
                  <a:pt x="859116" y="1025474"/>
                </a:lnTo>
                <a:lnTo>
                  <a:pt x="858989" y="1021880"/>
                </a:lnTo>
                <a:lnTo>
                  <a:pt x="859472" y="1018311"/>
                </a:lnTo>
                <a:lnTo>
                  <a:pt x="880630" y="1002296"/>
                </a:lnTo>
                <a:lnTo>
                  <a:pt x="884186" y="1002792"/>
                </a:lnTo>
                <a:lnTo>
                  <a:pt x="900074" y="1020343"/>
                </a:lnTo>
                <a:lnTo>
                  <a:pt x="919768" y="1177683"/>
                </a:lnTo>
                <a:close/>
              </a:path>
              <a:path w="922654" h="1198245">
                <a:moveTo>
                  <a:pt x="922274" y="1197698"/>
                </a:moveTo>
                <a:lnTo>
                  <a:pt x="756970" y="1129728"/>
                </a:lnTo>
                <a:lnTo>
                  <a:pt x="744207" y="1109789"/>
                </a:lnTo>
                <a:lnTo>
                  <a:pt x="744664" y="1106220"/>
                </a:lnTo>
                <a:lnTo>
                  <a:pt x="765670" y="1090015"/>
                </a:lnTo>
                <a:lnTo>
                  <a:pt x="769238" y="1090485"/>
                </a:lnTo>
                <a:lnTo>
                  <a:pt x="772668" y="1091552"/>
                </a:lnTo>
                <a:lnTo>
                  <a:pt x="834661" y="1117044"/>
                </a:lnTo>
                <a:lnTo>
                  <a:pt x="881011" y="1177683"/>
                </a:lnTo>
                <a:lnTo>
                  <a:pt x="919768" y="1177683"/>
                </a:lnTo>
                <a:lnTo>
                  <a:pt x="922274" y="1197698"/>
                </a:lnTo>
                <a:close/>
              </a:path>
              <a:path w="922654" h="1198245">
                <a:moveTo>
                  <a:pt x="894058" y="1167714"/>
                </a:moveTo>
                <a:lnTo>
                  <a:pt x="876922" y="1167714"/>
                </a:lnTo>
                <a:lnTo>
                  <a:pt x="905256" y="1146073"/>
                </a:lnTo>
                <a:lnTo>
                  <a:pt x="872528" y="1132615"/>
                </a:lnTo>
                <a:lnTo>
                  <a:pt x="867440" y="1091970"/>
                </a:lnTo>
                <a:lnTo>
                  <a:pt x="913803" y="1152626"/>
                </a:lnTo>
                <a:lnTo>
                  <a:pt x="894058" y="1167714"/>
                </a:lnTo>
                <a:close/>
              </a:path>
              <a:path w="922654" h="1198245">
                <a:moveTo>
                  <a:pt x="881011" y="1177683"/>
                </a:moveTo>
                <a:lnTo>
                  <a:pt x="834661" y="1117044"/>
                </a:lnTo>
                <a:lnTo>
                  <a:pt x="872528" y="1132615"/>
                </a:lnTo>
                <a:lnTo>
                  <a:pt x="876922" y="1167714"/>
                </a:lnTo>
                <a:lnTo>
                  <a:pt x="894058" y="1167714"/>
                </a:lnTo>
                <a:lnTo>
                  <a:pt x="881011" y="1177683"/>
                </a:lnTo>
                <a:close/>
              </a:path>
              <a:path w="922654" h="1198245">
                <a:moveTo>
                  <a:pt x="876922" y="1167714"/>
                </a:moveTo>
                <a:lnTo>
                  <a:pt x="872528" y="1132615"/>
                </a:lnTo>
                <a:lnTo>
                  <a:pt x="905256" y="1146073"/>
                </a:lnTo>
                <a:lnTo>
                  <a:pt x="876922" y="1167714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39511" y="1727720"/>
            <a:ext cx="1511935" cy="858519"/>
          </a:xfrm>
          <a:custGeom>
            <a:avLst/>
            <a:gdLst/>
            <a:ahLst/>
            <a:cxnLst/>
            <a:rect l="l" t="t" r="r" b="b"/>
            <a:pathLst>
              <a:path w="1511934" h="858519">
                <a:moveTo>
                  <a:pt x="755865" y="857961"/>
                </a:moveTo>
                <a:lnTo>
                  <a:pt x="696826" y="856670"/>
                </a:lnTo>
                <a:lnTo>
                  <a:pt x="639029" y="852861"/>
                </a:lnTo>
                <a:lnTo>
                  <a:pt x="582643" y="846630"/>
                </a:lnTo>
                <a:lnTo>
                  <a:pt x="527834" y="838072"/>
                </a:lnTo>
                <a:lnTo>
                  <a:pt x="474772" y="827281"/>
                </a:lnTo>
                <a:lnTo>
                  <a:pt x="423622" y="814353"/>
                </a:lnTo>
                <a:lnTo>
                  <a:pt x="374554" y="799383"/>
                </a:lnTo>
                <a:lnTo>
                  <a:pt x="327734" y="782467"/>
                </a:lnTo>
                <a:lnTo>
                  <a:pt x="283330" y="763699"/>
                </a:lnTo>
                <a:lnTo>
                  <a:pt x="241511" y="743175"/>
                </a:lnTo>
                <a:lnTo>
                  <a:pt x="202443" y="720991"/>
                </a:lnTo>
                <a:lnTo>
                  <a:pt x="166295" y="697240"/>
                </a:lnTo>
                <a:lnTo>
                  <a:pt x="133233" y="672019"/>
                </a:lnTo>
                <a:lnTo>
                  <a:pt x="103427" y="645423"/>
                </a:lnTo>
                <a:lnTo>
                  <a:pt x="77043" y="617547"/>
                </a:lnTo>
                <a:lnTo>
                  <a:pt x="35213" y="558334"/>
                </a:lnTo>
                <a:lnTo>
                  <a:pt x="9084" y="495145"/>
                </a:lnTo>
                <a:lnTo>
                  <a:pt x="0" y="428739"/>
                </a:lnTo>
                <a:lnTo>
                  <a:pt x="2328" y="395247"/>
                </a:lnTo>
                <a:lnTo>
                  <a:pt x="20102" y="330467"/>
                </a:lnTo>
                <a:lnTo>
                  <a:pt x="54249" y="269261"/>
                </a:lnTo>
                <a:lnTo>
                  <a:pt x="103427" y="212394"/>
                </a:lnTo>
                <a:lnTo>
                  <a:pt x="133233" y="185827"/>
                </a:lnTo>
                <a:lnTo>
                  <a:pt x="166295" y="160630"/>
                </a:lnTo>
                <a:lnTo>
                  <a:pt x="202443" y="136900"/>
                </a:lnTo>
                <a:lnTo>
                  <a:pt x="241511" y="114733"/>
                </a:lnTo>
                <a:lnTo>
                  <a:pt x="283330" y="94223"/>
                </a:lnTo>
                <a:lnTo>
                  <a:pt x="327734" y="75467"/>
                </a:lnTo>
                <a:lnTo>
                  <a:pt x="374554" y="58559"/>
                </a:lnTo>
                <a:lnTo>
                  <a:pt x="423622" y="43596"/>
                </a:lnTo>
                <a:lnTo>
                  <a:pt x="474772" y="30673"/>
                </a:lnTo>
                <a:lnTo>
                  <a:pt x="527834" y="19885"/>
                </a:lnTo>
                <a:lnTo>
                  <a:pt x="582643" y="11329"/>
                </a:lnTo>
                <a:lnTo>
                  <a:pt x="639029" y="5098"/>
                </a:lnTo>
                <a:lnTo>
                  <a:pt x="696826" y="1290"/>
                </a:lnTo>
                <a:lnTo>
                  <a:pt x="755865" y="0"/>
                </a:lnTo>
                <a:lnTo>
                  <a:pt x="814903" y="1290"/>
                </a:lnTo>
                <a:lnTo>
                  <a:pt x="872698" y="5099"/>
                </a:lnTo>
                <a:lnTo>
                  <a:pt x="929082" y="11329"/>
                </a:lnTo>
                <a:lnTo>
                  <a:pt x="983888" y="19887"/>
                </a:lnTo>
                <a:lnTo>
                  <a:pt x="1036947" y="30676"/>
                </a:lnTo>
                <a:lnTo>
                  <a:pt x="1088091" y="43602"/>
                </a:lnTo>
                <a:lnTo>
                  <a:pt x="1137153" y="58568"/>
                </a:lnTo>
                <a:lnTo>
                  <a:pt x="1183965" y="75480"/>
                </a:lnTo>
                <a:lnTo>
                  <a:pt x="1228358" y="94242"/>
                </a:lnTo>
                <a:lnTo>
                  <a:pt x="1270165" y="114759"/>
                </a:lnTo>
                <a:lnTo>
                  <a:pt x="1309218" y="136935"/>
                </a:lnTo>
                <a:lnTo>
                  <a:pt x="1345349" y="160675"/>
                </a:lnTo>
                <a:lnTo>
                  <a:pt x="1378389" y="185884"/>
                </a:lnTo>
                <a:lnTo>
                  <a:pt x="1408171" y="212466"/>
                </a:lnTo>
                <a:lnTo>
                  <a:pt x="1434527" y="240326"/>
                </a:lnTo>
                <a:lnTo>
                  <a:pt x="1476290" y="299498"/>
                </a:lnTo>
                <a:lnTo>
                  <a:pt x="1502333" y="362637"/>
                </a:lnTo>
                <a:lnTo>
                  <a:pt x="1511312" y="428980"/>
                </a:lnTo>
                <a:lnTo>
                  <a:pt x="1509039" y="462505"/>
                </a:lnTo>
                <a:lnTo>
                  <a:pt x="1491360" y="527341"/>
                </a:lnTo>
                <a:lnTo>
                  <a:pt x="1457290" y="588592"/>
                </a:lnTo>
                <a:lnTo>
                  <a:pt x="1408171" y="645494"/>
                </a:lnTo>
                <a:lnTo>
                  <a:pt x="1378389" y="672076"/>
                </a:lnTo>
                <a:lnTo>
                  <a:pt x="1345349" y="697285"/>
                </a:lnTo>
                <a:lnTo>
                  <a:pt x="1309218" y="721025"/>
                </a:lnTo>
                <a:lnTo>
                  <a:pt x="1270165" y="743201"/>
                </a:lnTo>
                <a:lnTo>
                  <a:pt x="1228358" y="763718"/>
                </a:lnTo>
                <a:lnTo>
                  <a:pt x="1183965" y="782480"/>
                </a:lnTo>
                <a:lnTo>
                  <a:pt x="1137153" y="799392"/>
                </a:lnTo>
                <a:lnTo>
                  <a:pt x="1088091" y="814358"/>
                </a:lnTo>
                <a:lnTo>
                  <a:pt x="1036947" y="827284"/>
                </a:lnTo>
                <a:lnTo>
                  <a:pt x="983888" y="838073"/>
                </a:lnTo>
                <a:lnTo>
                  <a:pt x="929082" y="846631"/>
                </a:lnTo>
                <a:lnTo>
                  <a:pt x="872698" y="852862"/>
                </a:lnTo>
                <a:lnTo>
                  <a:pt x="814903" y="856670"/>
                </a:lnTo>
                <a:lnTo>
                  <a:pt x="755865" y="857961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547550" y="1808124"/>
            <a:ext cx="1042035" cy="63500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>
              <a:lnSpc>
                <a:spcPts val="2390"/>
              </a:lnSpc>
              <a:spcBef>
                <a:spcPts val="19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Dex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文</a:t>
            </a:r>
            <a:r>
              <a:rPr sz="2000" spc="5" dirty="0">
                <a:solidFill>
                  <a:srgbClr val="FFFFFF"/>
                </a:solidFill>
                <a:latin typeface="宋体"/>
                <a:cs typeface="宋体"/>
              </a:rPr>
              <a:t>件 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是什么</a:t>
            </a:r>
            <a:r>
              <a:rPr sz="2000" spc="5" dirty="0">
                <a:solidFill>
                  <a:srgbClr val="FFFFFF"/>
                </a:solidFill>
                <a:latin typeface="宋体"/>
                <a:cs typeface="宋体"/>
              </a:rPr>
              <a:t>？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160264" y="3191167"/>
            <a:ext cx="1630680" cy="953135"/>
          </a:xfrm>
          <a:custGeom>
            <a:avLst/>
            <a:gdLst/>
            <a:ahLst/>
            <a:cxnLst/>
            <a:rect l="l" t="t" r="r" b="b"/>
            <a:pathLst>
              <a:path w="1630679" h="953135">
                <a:moveTo>
                  <a:pt x="815136" y="952779"/>
                </a:moveTo>
                <a:lnTo>
                  <a:pt x="754300" y="951472"/>
                </a:lnTo>
                <a:lnTo>
                  <a:pt x="694676" y="947614"/>
                </a:lnTo>
                <a:lnTo>
                  <a:pt x="636421" y="941295"/>
                </a:lnTo>
                <a:lnTo>
                  <a:pt x="579692" y="932609"/>
                </a:lnTo>
                <a:lnTo>
                  <a:pt x="524648" y="921648"/>
                </a:lnTo>
                <a:lnTo>
                  <a:pt x="471446" y="908503"/>
                </a:lnTo>
                <a:lnTo>
                  <a:pt x="420244" y="893266"/>
                </a:lnTo>
                <a:lnTo>
                  <a:pt x="371201" y="876030"/>
                </a:lnTo>
                <a:lnTo>
                  <a:pt x="324475" y="856888"/>
                </a:lnTo>
                <a:lnTo>
                  <a:pt x="280223" y="835930"/>
                </a:lnTo>
                <a:lnTo>
                  <a:pt x="238747" y="813338"/>
                </a:lnTo>
                <a:lnTo>
                  <a:pt x="199938" y="789053"/>
                </a:lnTo>
                <a:lnTo>
                  <a:pt x="164078" y="763233"/>
                </a:lnTo>
                <a:lnTo>
                  <a:pt x="131323" y="735973"/>
                </a:lnTo>
                <a:lnTo>
                  <a:pt x="101831" y="707364"/>
                </a:lnTo>
                <a:lnTo>
                  <a:pt x="75760" y="677498"/>
                </a:lnTo>
                <a:lnTo>
                  <a:pt x="53268" y="646468"/>
                </a:lnTo>
                <a:lnTo>
                  <a:pt x="19649" y="581288"/>
                </a:lnTo>
                <a:lnTo>
                  <a:pt x="2235" y="512562"/>
                </a:lnTo>
                <a:lnTo>
                  <a:pt x="0" y="477100"/>
                </a:lnTo>
                <a:lnTo>
                  <a:pt x="2235" y="441454"/>
                </a:lnTo>
                <a:lnTo>
                  <a:pt x="19649" y="372407"/>
                </a:lnTo>
                <a:lnTo>
                  <a:pt x="53268" y="306966"/>
                </a:lnTo>
                <a:lnTo>
                  <a:pt x="75760" y="275828"/>
                </a:lnTo>
                <a:lnTo>
                  <a:pt x="101831" y="245866"/>
                </a:lnTo>
                <a:lnTo>
                  <a:pt x="131323" y="217172"/>
                </a:lnTo>
                <a:lnTo>
                  <a:pt x="164078" y="189838"/>
                </a:lnTo>
                <a:lnTo>
                  <a:pt x="199938" y="163957"/>
                </a:lnTo>
                <a:lnTo>
                  <a:pt x="238747" y="139619"/>
                </a:lnTo>
                <a:lnTo>
                  <a:pt x="280346" y="116916"/>
                </a:lnTo>
                <a:lnTo>
                  <a:pt x="324697" y="95891"/>
                </a:lnTo>
                <a:lnTo>
                  <a:pt x="371382" y="76748"/>
                </a:lnTo>
                <a:lnTo>
                  <a:pt x="420387" y="59512"/>
                </a:lnTo>
                <a:lnTo>
                  <a:pt x="471553" y="44276"/>
                </a:lnTo>
                <a:lnTo>
                  <a:pt x="524723" y="31131"/>
                </a:lnTo>
                <a:lnTo>
                  <a:pt x="579741" y="20169"/>
                </a:lnTo>
                <a:lnTo>
                  <a:pt x="636449" y="11483"/>
                </a:lnTo>
                <a:lnTo>
                  <a:pt x="694689" y="5165"/>
                </a:lnTo>
                <a:lnTo>
                  <a:pt x="754305" y="1306"/>
                </a:lnTo>
                <a:lnTo>
                  <a:pt x="815136" y="0"/>
                </a:lnTo>
                <a:lnTo>
                  <a:pt x="875971" y="1306"/>
                </a:lnTo>
                <a:lnTo>
                  <a:pt x="935594" y="5165"/>
                </a:lnTo>
                <a:lnTo>
                  <a:pt x="993848" y="11485"/>
                </a:lnTo>
                <a:lnTo>
                  <a:pt x="1050576" y="20173"/>
                </a:lnTo>
                <a:lnTo>
                  <a:pt x="1105620" y="31139"/>
                </a:lnTo>
                <a:lnTo>
                  <a:pt x="1158821" y="44290"/>
                </a:lnTo>
                <a:lnTo>
                  <a:pt x="1210023" y="59535"/>
                </a:lnTo>
                <a:lnTo>
                  <a:pt x="1259066" y="76782"/>
                </a:lnTo>
                <a:lnTo>
                  <a:pt x="1305792" y="95940"/>
                </a:lnTo>
                <a:lnTo>
                  <a:pt x="1350044" y="116916"/>
                </a:lnTo>
                <a:lnTo>
                  <a:pt x="1391521" y="139530"/>
                </a:lnTo>
                <a:lnTo>
                  <a:pt x="1430330" y="163841"/>
                </a:lnTo>
                <a:lnTo>
                  <a:pt x="1466191" y="189692"/>
                </a:lnTo>
                <a:lnTo>
                  <a:pt x="1498947" y="216989"/>
                </a:lnTo>
                <a:lnTo>
                  <a:pt x="1528439" y="245640"/>
                </a:lnTo>
                <a:lnTo>
                  <a:pt x="1554510" y="275554"/>
                </a:lnTo>
                <a:lnTo>
                  <a:pt x="1577003" y="306638"/>
                </a:lnTo>
                <a:lnTo>
                  <a:pt x="1610623" y="371949"/>
                </a:lnTo>
                <a:lnTo>
                  <a:pt x="1628037" y="440835"/>
                </a:lnTo>
                <a:lnTo>
                  <a:pt x="1630273" y="476389"/>
                </a:lnTo>
                <a:lnTo>
                  <a:pt x="1628037" y="511943"/>
                </a:lnTo>
                <a:lnTo>
                  <a:pt x="1610623" y="580830"/>
                </a:lnTo>
                <a:lnTo>
                  <a:pt x="1577003" y="646140"/>
                </a:lnTo>
                <a:lnTo>
                  <a:pt x="1554510" y="677224"/>
                </a:lnTo>
                <a:lnTo>
                  <a:pt x="1528439" y="707138"/>
                </a:lnTo>
                <a:lnTo>
                  <a:pt x="1498947" y="735790"/>
                </a:lnTo>
                <a:lnTo>
                  <a:pt x="1466191" y="763087"/>
                </a:lnTo>
                <a:lnTo>
                  <a:pt x="1430330" y="788937"/>
                </a:lnTo>
                <a:lnTo>
                  <a:pt x="1391521" y="813249"/>
                </a:lnTo>
                <a:lnTo>
                  <a:pt x="1349922" y="835930"/>
                </a:lnTo>
                <a:lnTo>
                  <a:pt x="1305571" y="856936"/>
                </a:lnTo>
                <a:lnTo>
                  <a:pt x="1258885" y="876065"/>
                </a:lnTo>
                <a:lnTo>
                  <a:pt x="1209880" y="893289"/>
                </a:lnTo>
                <a:lnTo>
                  <a:pt x="1158714" y="908517"/>
                </a:lnTo>
                <a:lnTo>
                  <a:pt x="1105544" y="921656"/>
                </a:lnTo>
                <a:lnTo>
                  <a:pt x="1050527" y="932614"/>
                </a:lnTo>
                <a:lnTo>
                  <a:pt x="993820" y="941297"/>
                </a:lnTo>
                <a:lnTo>
                  <a:pt x="935581" y="947614"/>
                </a:lnTo>
                <a:lnTo>
                  <a:pt x="875966" y="951472"/>
                </a:lnTo>
                <a:lnTo>
                  <a:pt x="815136" y="95277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482412" y="3355022"/>
            <a:ext cx="91503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宋体"/>
                <a:cs typeface="宋体"/>
              </a:rPr>
              <a:t>Apk打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包 流</a:t>
            </a:r>
            <a:r>
              <a:rPr sz="2000" spc="5" dirty="0">
                <a:solidFill>
                  <a:srgbClr val="FFFFFF"/>
                </a:solidFill>
                <a:latin typeface="宋体"/>
                <a:cs typeface="宋体"/>
              </a:rPr>
              <a:t>程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201411" y="4712614"/>
            <a:ext cx="1642110" cy="885190"/>
          </a:xfrm>
          <a:custGeom>
            <a:avLst/>
            <a:gdLst/>
            <a:ahLst/>
            <a:cxnLst/>
            <a:rect l="l" t="t" r="r" b="b"/>
            <a:pathLst>
              <a:path w="1642109" h="885189">
                <a:moveTo>
                  <a:pt x="821169" y="884656"/>
                </a:moveTo>
                <a:lnTo>
                  <a:pt x="759938" y="883443"/>
                </a:lnTo>
                <a:lnTo>
                  <a:pt x="699926" y="879860"/>
                </a:lnTo>
                <a:lnTo>
                  <a:pt x="641290" y="873993"/>
                </a:lnTo>
                <a:lnTo>
                  <a:pt x="584189" y="865928"/>
                </a:lnTo>
                <a:lnTo>
                  <a:pt x="528781" y="855750"/>
                </a:lnTo>
                <a:lnTo>
                  <a:pt x="475226" y="843544"/>
                </a:lnTo>
                <a:lnTo>
                  <a:pt x="423680" y="829396"/>
                </a:lnTo>
                <a:lnTo>
                  <a:pt x="374305" y="813393"/>
                </a:lnTo>
                <a:lnTo>
                  <a:pt x="327257" y="795618"/>
                </a:lnTo>
                <a:lnTo>
                  <a:pt x="282836" y="776229"/>
                </a:lnTo>
                <a:lnTo>
                  <a:pt x="240944" y="755192"/>
                </a:lnTo>
                <a:lnTo>
                  <a:pt x="201856" y="732647"/>
                </a:lnTo>
                <a:lnTo>
                  <a:pt x="165729" y="708677"/>
                </a:lnTo>
                <a:lnTo>
                  <a:pt x="132724" y="683370"/>
                </a:lnTo>
                <a:lnTo>
                  <a:pt x="102996" y="656812"/>
                </a:lnTo>
                <a:lnTo>
                  <a:pt x="76706" y="629088"/>
                </a:lnTo>
                <a:lnTo>
                  <a:pt x="35069" y="570486"/>
                </a:lnTo>
                <a:lnTo>
                  <a:pt x="9078" y="508253"/>
                </a:lnTo>
                <a:lnTo>
                  <a:pt x="0" y="443077"/>
                </a:lnTo>
                <a:lnTo>
                  <a:pt x="2346" y="409967"/>
                </a:lnTo>
                <a:lnTo>
                  <a:pt x="20039" y="345836"/>
                </a:lnTo>
                <a:lnTo>
                  <a:pt x="54011" y="285058"/>
                </a:lnTo>
                <a:lnTo>
                  <a:pt x="102996" y="228313"/>
                </a:lnTo>
                <a:lnTo>
                  <a:pt x="132724" y="201666"/>
                </a:lnTo>
                <a:lnTo>
                  <a:pt x="165729" y="176282"/>
                </a:lnTo>
                <a:lnTo>
                  <a:pt x="201856" y="152247"/>
                </a:lnTo>
                <a:lnTo>
                  <a:pt x="240944" y="129646"/>
                </a:lnTo>
                <a:lnTo>
                  <a:pt x="282836" y="108564"/>
                </a:lnTo>
                <a:lnTo>
                  <a:pt x="327374" y="89085"/>
                </a:lnTo>
                <a:lnTo>
                  <a:pt x="374511" y="71260"/>
                </a:lnTo>
                <a:lnTo>
                  <a:pt x="423843" y="55257"/>
                </a:lnTo>
                <a:lnTo>
                  <a:pt x="475348" y="41110"/>
                </a:lnTo>
                <a:lnTo>
                  <a:pt x="528868" y="28905"/>
                </a:lnTo>
                <a:lnTo>
                  <a:pt x="584245" y="18727"/>
                </a:lnTo>
                <a:lnTo>
                  <a:pt x="641322" y="10662"/>
                </a:lnTo>
                <a:lnTo>
                  <a:pt x="699941" y="4795"/>
                </a:lnTo>
                <a:lnTo>
                  <a:pt x="759943" y="1213"/>
                </a:lnTo>
                <a:lnTo>
                  <a:pt x="821169" y="0"/>
                </a:lnTo>
                <a:lnTo>
                  <a:pt x="882401" y="1213"/>
                </a:lnTo>
                <a:lnTo>
                  <a:pt x="942414" y="4796"/>
                </a:lnTo>
                <a:lnTo>
                  <a:pt x="1001050" y="10664"/>
                </a:lnTo>
                <a:lnTo>
                  <a:pt x="1058149" y="18731"/>
                </a:lnTo>
                <a:lnTo>
                  <a:pt x="1113553" y="28913"/>
                </a:lnTo>
                <a:lnTo>
                  <a:pt x="1167103" y="41125"/>
                </a:lnTo>
                <a:lnTo>
                  <a:pt x="1218639" y="55281"/>
                </a:lnTo>
                <a:lnTo>
                  <a:pt x="1268003" y="71296"/>
                </a:lnTo>
                <a:lnTo>
                  <a:pt x="1315036" y="89085"/>
                </a:lnTo>
                <a:lnTo>
                  <a:pt x="1359437" y="108493"/>
                </a:lnTo>
                <a:lnTo>
                  <a:pt x="1401306" y="129552"/>
                </a:lnTo>
                <a:lnTo>
                  <a:pt x="1440367" y="152126"/>
                </a:lnTo>
                <a:lnTo>
                  <a:pt x="1476460" y="176128"/>
                </a:lnTo>
                <a:lnTo>
                  <a:pt x="1509427" y="201473"/>
                </a:lnTo>
                <a:lnTo>
                  <a:pt x="1539110" y="228076"/>
                </a:lnTo>
                <a:lnTo>
                  <a:pt x="1565350" y="255851"/>
                </a:lnTo>
                <a:lnTo>
                  <a:pt x="1606866" y="314575"/>
                </a:lnTo>
                <a:lnTo>
                  <a:pt x="1632706" y="376962"/>
                </a:lnTo>
                <a:lnTo>
                  <a:pt x="1641602" y="442328"/>
                </a:lnTo>
                <a:lnTo>
                  <a:pt x="1639351" y="475338"/>
                </a:lnTo>
                <a:lnTo>
                  <a:pt x="1621825" y="539298"/>
                </a:lnTo>
                <a:lnTo>
                  <a:pt x="1587988" y="599938"/>
                </a:lnTo>
                <a:lnTo>
                  <a:pt x="1539110" y="656574"/>
                </a:lnTo>
                <a:lnTo>
                  <a:pt x="1509427" y="683177"/>
                </a:lnTo>
                <a:lnTo>
                  <a:pt x="1476460" y="708523"/>
                </a:lnTo>
                <a:lnTo>
                  <a:pt x="1440367" y="732525"/>
                </a:lnTo>
                <a:lnTo>
                  <a:pt x="1401306" y="755099"/>
                </a:lnTo>
                <a:lnTo>
                  <a:pt x="1359437" y="776158"/>
                </a:lnTo>
                <a:lnTo>
                  <a:pt x="1314918" y="795618"/>
                </a:lnTo>
                <a:lnTo>
                  <a:pt x="1267797" y="813429"/>
                </a:lnTo>
                <a:lnTo>
                  <a:pt x="1218477" y="829421"/>
                </a:lnTo>
                <a:lnTo>
                  <a:pt x="1166981" y="843559"/>
                </a:lnTo>
                <a:lnTo>
                  <a:pt x="1113466" y="855758"/>
                </a:lnTo>
                <a:lnTo>
                  <a:pt x="1058093" y="865932"/>
                </a:lnTo>
                <a:lnTo>
                  <a:pt x="1001018" y="873995"/>
                </a:lnTo>
                <a:lnTo>
                  <a:pt x="942399" y="879861"/>
                </a:lnTo>
                <a:lnTo>
                  <a:pt x="882396" y="883443"/>
                </a:lnTo>
                <a:lnTo>
                  <a:pt x="821169" y="884656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455577" y="4868049"/>
            <a:ext cx="1106170" cy="60198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ts val="2270"/>
              </a:lnSpc>
              <a:spcBef>
                <a:spcPts val="175"/>
              </a:spcBef>
            </a:pPr>
            <a:r>
              <a:rPr sz="1900" spc="-10" dirty="0">
                <a:solidFill>
                  <a:srgbClr val="FFFFFF"/>
                </a:solidFill>
                <a:latin typeface="宋体"/>
                <a:cs typeface="宋体"/>
              </a:rPr>
              <a:t>Dex文件</a:t>
            </a:r>
            <a:r>
              <a:rPr sz="1900" spc="-5" dirty="0">
                <a:solidFill>
                  <a:srgbClr val="FFFFFF"/>
                </a:solidFill>
                <a:latin typeface="宋体"/>
                <a:cs typeface="宋体"/>
              </a:rPr>
              <a:t>加 </a:t>
            </a:r>
            <a:r>
              <a:rPr sz="1900" spc="-10" dirty="0">
                <a:solidFill>
                  <a:srgbClr val="FFFFFF"/>
                </a:solidFill>
                <a:latin typeface="宋体"/>
                <a:cs typeface="宋体"/>
              </a:rPr>
              <a:t>载流</a:t>
            </a:r>
            <a:r>
              <a:rPr sz="1900" spc="-5" dirty="0">
                <a:solidFill>
                  <a:srgbClr val="FFFFFF"/>
                </a:solidFill>
                <a:latin typeface="宋体"/>
                <a:cs typeface="宋体"/>
              </a:rPr>
              <a:t>程</a:t>
            </a:r>
            <a:endParaRPr sz="1900">
              <a:latin typeface="宋体"/>
              <a:cs typeface="宋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93280" y="3160776"/>
            <a:ext cx="4276725" cy="1062355"/>
          </a:xfrm>
          <a:prstGeom prst="rect">
            <a:avLst/>
          </a:prstGeom>
          <a:solidFill>
            <a:srgbClr val="00AFEF"/>
          </a:solidFill>
        </p:spPr>
        <p:txBody>
          <a:bodyPr vert="horz" wrap="square" lIns="0" tIns="24130" rIns="0" bIns="0" rtlCol="0">
            <a:spAutoFit/>
          </a:bodyPr>
          <a:lstStyle/>
          <a:p>
            <a:pPr marL="91440" marR="133985" algn="just">
              <a:lnSpc>
                <a:spcPct val="150000"/>
              </a:lnSpc>
              <a:spcBef>
                <a:spcPts val="190"/>
              </a:spcBef>
            </a:pPr>
            <a:r>
              <a:rPr sz="1400" dirty="0">
                <a:solidFill>
                  <a:srgbClr val="FFFFFF"/>
                </a:solidFill>
                <a:latin typeface="微软雅黑"/>
                <a:cs typeface="微软雅黑"/>
              </a:rPr>
              <a:t>加壳是在原来</a:t>
            </a:r>
            <a:r>
              <a:rPr sz="1400" spc="-5" dirty="0">
                <a:solidFill>
                  <a:srgbClr val="FFFFFF"/>
                </a:solidFill>
                <a:latin typeface="微软雅黑"/>
                <a:cs typeface="微软雅黑"/>
              </a:rPr>
              <a:t>apk</a:t>
            </a:r>
            <a:r>
              <a:rPr sz="1400" dirty="0">
                <a:solidFill>
                  <a:srgbClr val="FFFFFF"/>
                </a:solidFill>
                <a:latin typeface="微软雅黑"/>
                <a:cs typeface="微软雅黑"/>
              </a:rPr>
              <a:t>的基础上加一层保护壳</a:t>
            </a:r>
            <a:r>
              <a:rPr sz="1400" spc="-5" dirty="0">
                <a:solidFill>
                  <a:srgbClr val="FFFFFF"/>
                </a:solidFill>
                <a:latin typeface="微软雅黑"/>
                <a:cs typeface="微软雅黑"/>
              </a:rPr>
              <a:t>，dex</a:t>
            </a:r>
            <a:r>
              <a:rPr sz="1400" dirty="0">
                <a:solidFill>
                  <a:srgbClr val="FFFFFF"/>
                </a:solidFill>
                <a:latin typeface="微软雅黑"/>
                <a:cs typeface="微软雅黑"/>
              </a:rPr>
              <a:t>文</a:t>
            </a:r>
            <a:r>
              <a:rPr sz="1400" spc="5" dirty="0">
                <a:solidFill>
                  <a:srgbClr val="FFFFFF"/>
                </a:solidFill>
                <a:latin typeface="微软雅黑"/>
                <a:cs typeface="微软雅黑"/>
              </a:rPr>
              <a:t>件 </a:t>
            </a:r>
            <a:r>
              <a:rPr sz="1400" spc="-5" dirty="0">
                <a:solidFill>
                  <a:srgbClr val="FFFFFF"/>
                </a:solidFill>
                <a:latin typeface="微软雅黑"/>
                <a:cs typeface="微软雅黑"/>
              </a:rPr>
              <a:t>修改了就需要重新打包，否则apk安装不了。这就</a:t>
            </a:r>
            <a:r>
              <a:rPr sz="1400" dirty="0">
                <a:solidFill>
                  <a:srgbClr val="FFFFFF"/>
                </a:solidFill>
                <a:latin typeface="微软雅黑"/>
                <a:cs typeface="微软雅黑"/>
              </a:rPr>
              <a:t>需 要我们详细学习</a:t>
            </a:r>
            <a:r>
              <a:rPr sz="1400" spc="-5" dirty="0">
                <a:solidFill>
                  <a:srgbClr val="FFFFFF"/>
                </a:solidFill>
                <a:latin typeface="微软雅黑"/>
                <a:cs typeface="微软雅黑"/>
              </a:rPr>
              <a:t>apk</a:t>
            </a:r>
            <a:r>
              <a:rPr sz="1400" dirty="0">
                <a:solidFill>
                  <a:srgbClr val="FFFFFF"/>
                </a:solidFill>
                <a:latin typeface="微软雅黑"/>
                <a:cs typeface="微软雅黑"/>
              </a:rPr>
              <a:t>如何打包的</a:t>
            </a:r>
            <a:r>
              <a:rPr sz="1400" spc="5" dirty="0">
                <a:solidFill>
                  <a:srgbClr val="FFFFFF"/>
                </a:solidFill>
                <a:latin typeface="微软雅黑"/>
                <a:cs typeface="微软雅黑"/>
              </a:rPr>
              <a:t>，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91171" y="1524000"/>
            <a:ext cx="4277995" cy="1062355"/>
          </a:xfrm>
          <a:prstGeom prst="rect">
            <a:avLst/>
          </a:prstGeom>
          <a:solidFill>
            <a:srgbClr val="00AFEF"/>
          </a:solidFill>
        </p:spPr>
        <p:txBody>
          <a:bodyPr vert="horz" wrap="square" lIns="0" tIns="23495" rIns="0" bIns="0" rtlCol="0">
            <a:spAutoFit/>
          </a:bodyPr>
          <a:lstStyle/>
          <a:p>
            <a:pPr marL="91440" marR="12700">
              <a:lnSpc>
                <a:spcPct val="150000"/>
              </a:lnSpc>
              <a:spcBef>
                <a:spcPts val="185"/>
              </a:spcBef>
            </a:pPr>
            <a:r>
              <a:rPr sz="1400" dirty="0">
                <a:solidFill>
                  <a:srgbClr val="FFFFFF"/>
                </a:solidFill>
                <a:latin typeface="微软雅黑"/>
                <a:cs typeface="微软雅黑"/>
              </a:rPr>
              <a:t>加固的目的是保护</a:t>
            </a:r>
            <a:r>
              <a:rPr sz="1400" spc="-5" dirty="0">
                <a:solidFill>
                  <a:srgbClr val="FFFFFF"/>
                </a:solidFill>
                <a:latin typeface="微软雅黑"/>
                <a:cs typeface="微软雅黑"/>
              </a:rPr>
              <a:t>dex，</a:t>
            </a:r>
            <a:r>
              <a:rPr sz="1400" dirty="0">
                <a:solidFill>
                  <a:srgbClr val="FFFFFF"/>
                </a:solidFill>
                <a:latin typeface="微软雅黑"/>
                <a:cs typeface="微软雅黑"/>
              </a:rPr>
              <a:t>直接而言就是对</a:t>
            </a:r>
            <a:r>
              <a:rPr sz="1400" spc="-5" dirty="0">
                <a:solidFill>
                  <a:srgbClr val="FFFFFF"/>
                </a:solidFill>
                <a:latin typeface="微软雅黑"/>
                <a:cs typeface="微软雅黑"/>
              </a:rPr>
              <a:t>dex</a:t>
            </a:r>
            <a:r>
              <a:rPr sz="1400" dirty="0">
                <a:solidFill>
                  <a:srgbClr val="FFFFFF"/>
                </a:solidFill>
                <a:latin typeface="微软雅黑"/>
                <a:cs typeface="微软雅黑"/>
              </a:rPr>
              <a:t>文件</a:t>
            </a:r>
            <a:r>
              <a:rPr sz="1400" spc="5" dirty="0">
                <a:solidFill>
                  <a:srgbClr val="FFFFFF"/>
                </a:solidFill>
                <a:latin typeface="微软雅黑"/>
                <a:cs typeface="微软雅黑"/>
              </a:rPr>
              <a:t>进 </a:t>
            </a:r>
            <a:r>
              <a:rPr sz="1400" dirty="0">
                <a:solidFill>
                  <a:srgbClr val="FFFFFF"/>
                </a:solidFill>
                <a:latin typeface="微软雅黑"/>
                <a:cs typeface="微软雅黑"/>
              </a:rPr>
              <a:t>行操作，对</a:t>
            </a:r>
            <a:r>
              <a:rPr sz="1400" spc="-5" dirty="0">
                <a:solidFill>
                  <a:srgbClr val="FFFFFF"/>
                </a:solidFill>
                <a:latin typeface="微软雅黑"/>
                <a:cs typeface="微软雅黑"/>
              </a:rPr>
              <a:t>dex</a:t>
            </a:r>
            <a:r>
              <a:rPr sz="1400" dirty="0">
                <a:solidFill>
                  <a:srgbClr val="FFFFFF"/>
                </a:solidFill>
                <a:latin typeface="微软雅黑"/>
                <a:cs typeface="微软雅黑"/>
              </a:rPr>
              <a:t>文件动刀子，必须知道</a:t>
            </a:r>
            <a:r>
              <a:rPr sz="1400" spc="-5" dirty="0">
                <a:solidFill>
                  <a:srgbClr val="FFFFFF"/>
                </a:solidFill>
                <a:latin typeface="微软雅黑"/>
                <a:cs typeface="微软雅黑"/>
              </a:rPr>
              <a:t>dex</a:t>
            </a:r>
            <a:r>
              <a:rPr sz="1400" dirty="0">
                <a:solidFill>
                  <a:srgbClr val="FFFFFF"/>
                </a:solidFill>
                <a:latin typeface="微软雅黑"/>
                <a:cs typeface="微软雅黑"/>
              </a:rPr>
              <a:t>文件是</a:t>
            </a:r>
            <a:r>
              <a:rPr sz="1400" spc="5" dirty="0">
                <a:solidFill>
                  <a:srgbClr val="FFFFFF"/>
                </a:solidFill>
                <a:latin typeface="微软雅黑"/>
                <a:cs typeface="微软雅黑"/>
              </a:rPr>
              <a:t>什 </a:t>
            </a:r>
            <a:r>
              <a:rPr sz="1400" spc="-5" dirty="0">
                <a:solidFill>
                  <a:srgbClr val="FFFFFF"/>
                </a:solidFill>
                <a:latin typeface="微软雅黑"/>
                <a:cs typeface="微软雅黑"/>
              </a:rPr>
              <a:t>么，能否直接动刀子。什么是源dex？什么是壳dex</a:t>
            </a:r>
            <a:r>
              <a:rPr sz="1400" spc="5" dirty="0">
                <a:solidFill>
                  <a:srgbClr val="FFFFFF"/>
                </a:solidFill>
                <a:latin typeface="微软雅黑"/>
                <a:cs typeface="微软雅黑"/>
              </a:rPr>
              <a:t>？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81088" y="4812791"/>
            <a:ext cx="4276725" cy="1062355"/>
          </a:xfrm>
          <a:prstGeom prst="rect">
            <a:avLst/>
          </a:prstGeom>
          <a:solidFill>
            <a:srgbClr val="00AFEF"/>
          </a:solidFill>
        </p:spPr>
        <p:txBody>
          <a:bodyPr vert="horz" wrap="square" lIns="0" tIns="23495" rIns="0" bIns="0" rtlCol="0">
            <a:spAutoFit/>
          </a:bodyPr>
          <a:lstStyle/>
          <a:p>
            <a:pPr marL="90805" marR="138430" algn="just">
              <a:lnSpc>
                <a:spcPct val="150000"/>
              </a:lnSpc>
              <a:spcBef>
                <a:spcPts val="185"/>
              </a:spcBef>
            </a:pPr>
            <a:r>
              <a:rPr sz="1400" spc="-5" dirty="0">
                <a:solidFill>
                  <a:srgbClr val="FFFFFF"/>
                </a:solidFill>
                <a:latin typeface="微软雅黑"/>
                <a:cs typeface="微软雅黑"/>
              </a:rPr>
              <a:t>加壳后的文件是不能直接用的，dex文件是加密的</a:t>
            </a:r>
            <a:r>
              <a:rPr sz="1400" dirty="0">
                <a:solidFill>
                  <a:srgbClr val="FFFFFF"/>
                </a:solidFill>
                <a:latin typeface="微软雅黑"/>
                <a:cs typeface="微软雅黑"/>
              </a:rPr>
              <a:t>， </a:t>
            </a:r>
            <a:r>
              <a:rPr sz="1400" spc="-5" dirty="0">
                <a:solidFill>
                  <a:srgbClr val="FFFFFF"/>
                </a:solidFill>
                <a:latin typeface="微软雅黑"/>
                <a:cs typeface="微软雅黑"/>
              </a:rPr>
              <a:t>所以我们需要对他进行解密，解密后的dex文件如</a:t>
            </a:r>
            <a:r>
              <a:rPr sz="1400" dirty="0">
                <a:solidFill>
                  <a:srgbClr val="FFFFFF"/>
                </a:solidFill>
                <a:latin typeface="微软雅黑"/>
                <a:cs typeface="微软雅黑"/>
              </a:rPr>
              <a:t>何 加载</a:t>
            </a:r>
            <a:r>
              <a:rPr sz="1400" spc="5" dirty="0">
                <a:solidFill>
                  <a:srgbClr val="FFFFFF"/>
                </a:solidFill>
                <a:latin typeface="微软雅黑"/>
                <a:cs typeface="微软雅黑"/>
              </a:rPr>
              <a:t>？</a:t>
            </a:r>
            <a:endParaRPr sz="1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7047" y="274320"/>
            <a:ext cx="715010" cy="759460"/>
          </a:xfrm>
          <a:prstGeom prst="rect">
            <a:avLst/>
          </a:prstGeom>
          <a:solidFill>
            <a:srgbClr val="7BCEF0"/>
          </a:solidFill>
        </p:spPr>
        <p:txBody>
          <a:bodyPr vert="horz" wrap="square" lIns="0" tIns="7112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560"/>
              </a:spcBef>
            </a:pPr>
            <a:r>
              <a:rPr sz="3600" b="1" spc="-40" dirty="0">
                <a:solidFill>
                  <a:srgbClr val="FFFFFF"/>
                </a:solidFill>
                <a:latin typeface="Lucida Sans"/>
                <a:cs typeface="Lucida Sans"/>
              </a:rPr>
              <a:t>02</a:t>
            </a:r>
            <a:endParaRPr sz="360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23795" y="449262"/>
            <a:ext cx="1177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solidFill>
                  <a:srgbClr val="10253B"/>
                </a:solidFill>
                <a:latin typeface="Arial"/>
                <a:cs typeface="Arial"/>
              </a:rPr>
              <a:t>Dex</a:t>
            </a:r>
            <a:r>
              <a:rPr sz="2400" b="0" dirty="0">
                <a:solidFill>
                  <a:srgbClr val="10253B"/>
                </a:solidFill>
                <a:latin typeface="微软雅黑"/>
                <a:cs typeface="微软雅黑"/>
              </a:rPr>
              <a:t>文件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7194" y="1277231"/>
            <a:ext cx="4975705" cy="51092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51358" y="1659635"/>
            <a:ext cx="2438164" cy="43693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7027" y="407947"/>
            <a:ext cx="4034790" cy="500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45"/>
              </a:lnSpc>
              <a:tabLst>
                <a:tab pos="817244" algn="l"/>
              </a:tabLst>
            </a:pPr>
            <a:r>
              <a:rPr sz="5400" b="1" spc="-60" baseline="-3086" dirty="0">
                <a:solidFill>
                  <a:srgbClr val="FFFFFF"/>
                </a:solidFill>
                <a:latin typeface="Lucida Sans"/>
                <a:cs typeface="Lucida Sans"/>
              </a:rPr>
              <a:t>02	</a:t>
            </a:r>
            <a:r>
              <a:rPr sz="2400" spc="-5" dirty="0">
                <a:solidFill>
                  <a:srgbClr val="10253B"/>
                </a:solidFill>
                <a:latin typeface="Arial"/>
                <a:cs typeface="Arial"/>
              </a:rPr>
              <a:t>.APK</a:t>
            </a:r>
            <a:r>
              <a:rPr sz="2400" spc="-100" dirty="0">
                <a:solidFill>
                  <a:srgbClr val="1025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0253B"/>
                </a:solidFill>
                <a:latin typeface="微软雅黑"/>
                <a:cs typeface="微软雅黑"/>
              </a:rPr>
              <a:t>文件是怎么生成的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64919" y="80772"/>
            <a:ext cx="4969763" cy="6777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2362" y="1033449"/>
            <a:ext cx="0" cy="5677535"/>
          </a:xfrm>
          <a:custGeom>
            <a:avLst/>
            <a:gdLst/>
            <a:ahLst/>
            <a:cxnLst/>
            <a:rect l="l" t="t" r="r" b="b"/>
            <a:pathLst>
              <a:path h="5677534">
                <a:moveTo>
                  <a:pt x="0" y="0"/>
                </a:moveTo>
                <a:lnTo>
                  <a:pt x="0" y="5676912"/>
                </a:lnTo>
              </a:path>
            </a:pathLst>
          </a:custGeom>
          <a:ln w="7747">
            <a:solidFill>
              <a:srgbClr val="4471C4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314440" y="1055052"/>
            <a:ext cx="914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AFEF"/>
                </a:solidFill>
                <a:latin typeface="Arial"/>
                <a:cs typeface="Arial"/>
              </a:rPr>
              <a:t>dex</a:t>
            </a:r>
            <a:r>
              <a:rPr sz="1800" spc="-8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AFEF"/>
                </a:solidFill>
                <a:latin typeface="宋体"/>
                <a:cs typeface="宋体"/>
              </a:rPr>
              <a:t>文件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14440" y="3920490"/>
            <a:ext cx="901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AFEF"/>
                </a:solidFill>
                <a:latin typeface="Arial"/>
                <a:cs typeface="Arial"/>
              </a:rPr>
              <a:t>jarsigner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829550" y="3660775"/>
            <a:ext cx="2165350" cy="2616200"/>
          </a:xfrm>
          <a:custGeom>
            <a:avLst/>
            <a:gdLst/>
            <a:ahLst/>
            <a:cxnLst/>
            <a:rect l="l" t="t" r="r" b="b"/>
            <a:pathLst>
              <a:path w="2165350" h="2616200">
                <a:moveTo>
                  <a:pt x="1900174" y="12700"/>
                </a:moveTo>
                <a:lnTo>
                  <a:pt x="265175" y="12700"/>
                </a:lnTo>
                <a:lnTo>
                  <a:pt x="273888" y="0"/>
                </a:lnTo>
                <a:lnTo>
                  <a:pt x="1891461" y="0"/>
                </a:lnTo>
                <a:lnTo>
                  <a:pt x="1900174" y="12700"/>
                </a:lnTo>
                <a:close/>
              </a:path>
              <a:path w="2165350" h="2616200">
                <a:moveTo>
                  <a:pt x="268566" y="25400"/>
                </a:moveTo>
                <a:lnTo>
                  <a:pt x="222999" y="25400"/>
                </a:lnTo>
                <a:lnTo>
                  <a:pt x="231241" y="12700"/>
                </a:lnTo>
                <a:lnTo>
                  <a:pt x="277126" y="12700"/>
                </a:lnTo>
                <a:lnTo>
                  <a:pt x="268566" y="25400"/>
                </a:lnTo>
                <a:close/>
              </a:path>
              <a:path w="2165350" h="2616200">
                <a:moveTo>
                  <a:pt x="1942350" y="25400"/>
                </a:moveTo>
                <a:lnTo>
                  <a:pt x="1896783" y="25400"/>
                </a:lnTo>
                <a:lnTo>
                  <a:pt x="1888223" y="12700"/>
                </a:lnTo>
                <a:lnTo>
                  <a:pt x="1934108" y="12700"/>
                </a:lnTo>
                <a:lnTo>
                  <a:pt x="1942350" y="25400"/>
                </a:lnTo>
                <a:close/>
              </a:path>
              <a:path w="2165350" h="2616200">
                <a:moveTo>
                  <a:pt x="227876" y="38100"/>
                </a:moveTo>
                <a:lnTo>
                  <a:pt x="198894" y="38100"/>
                </a:lnTo>
                <a:lnTo>
                  <a:pt x="206832" y="25400"/>
                </a:lnTo>
                <a:lnTo>
                  <a:pt x="235978" y="25400"/>
                </a:lnTo>
                <a:lnTo>
                  <a:pt x="227876" y="38100"/>
                </a:lnTo>
                <a:close/>
              </a:path>
              <a:path w="2165350" h="2616200">
                <a:moveTo>
                  <a:pt x="1966442" y="38100"/>
                </a:moveTo>
                <a:lnTo>
                  <a:pt x="1937473" y="38100"/>
                </a:lnTo>
                <a:lnTo>
                  <a:pt x="1929371" y="25400"/>
                </a:lnTo>
                <a:lnTo>
                  <a:pt x="1958517" y="25400"/>
                </a:lnTo>
                <a:lnTo>
                  <a:pt x="1966442" y="38100"/>
                </a:lnTo>
                <a:close/>
              </a:path>
              <a:path w="2165350" h="2616200">
                <a:moveTo>
                  <a:pt x="204622" y="50800"/>
                </a:moveTo>
                <a:lnTo>
                  <a:pt x="175793" y="50800"/>
                </a:lnTo>
                <a:lnTo>
                  <a:pt x="183375" y="38100"/>
                </a:lnTo>
                <a:lnTo>
                  <a:pt x="212407" y="38100"/>
                </a:lnTo>
                <a:lnTo>
                  <a:pt x="204622" y="50800"/>
                </a:lnTo>
                <a:close/>
              </a:path>
              <a:path w="2165350" h="2616200">
                <a:moveTo>
                  <a:pt x="1989556" y="50800"/>
                </a:moveTo>
                <a:lnTo>
                  <a:pt x="1960727" y="50800"/>
                </a:lnTo>
                <a:lnTo>
                  <a:pt x="1952942" y="38100"/>
                </a:lnTo>
                <a:lnTo>
                  <a:pt x="1981974" y="38100"/>
                </a:lnTo>
                <a:lnTo>
                  <a:pt x="1989556" y="50800"/>
                </a:lnTo>
                <a:close/>
              </a:path>
              <a:path w="2165350" h="2616200">
                <a:moveTo>
                  <a:pt x="182321" y="63500"/>
                </a:moveTo>
                <a:lnTo>
                  <a:pt x="153758" y="63500"/>
                </a:lnTo>
                <a:lnTo>
                  <a:pt x="160972" y="50800"/>
                </a:lnTo>
                <a:lnTo>
                  <a:pt x="189776" y="50800"/>
                </a:lnTo>
                <a:lnTo>
                  <a:pt x="182321" y="63500"/>
                </a:lnTo>
                <a:close/>
              </a:path>
              <a:path w="2165350" h="2616200">
                <a:moveTo>
                  <a:pt x="2011591" y="63500"/>
                </a:moveTo>
                <a:lnTo>
                  <a:pt x="1983028" y="63500"/>
                </a:lnTo>
                <a:lnTo>
                  <a:pt x="1975573" y="50800"/>
                </a:lnTo>
                <a:lnTo>
                  <a:pt x="2004364" y="50800"/>
                </a:lnTo>
                <a:lnTo>
                  <a:pt x="2011591" y="63500"/>
                </a:lnTo>
                <a:close/>
              </a:path>
              <a:path w="2165350" h="2616200">
                <a:moveTo>
                  <a:pt x="161048" y="76200"/>
                </a:moveTo>
                <a:lnTo>
                  <a:pt x="139700" y="76200"/>
                </a:lnTo>
                <a:lnTo>
                  <a:pt x="146659" y="63500"/>
                </a:lnTo>
                <a:lnTo>
                  <a:pt x="168148" y="63500"/>
                </a:lnTo>
                <a:lnTo>
                  <a:pt x="161048" y="76200"/>
                </a:lnTo>
                <a:close/>
              </a:path>
              <a:path w="2165350" h="2616200">
                <a:moveTo>
                  <a:pt x="2025650" y="76200"/>
                </a:moveTo>
                <a:lnTo>
                  <a:pt x="2004288" y="76200"/>
                </a:lnTo>
                <a:lnTo>
                  <a:pt x="1997202" y="63500"/>
                </a:lnTo>
                <a:lnTo>
                  <a:pt x="2018690" y="63500"/>
                </a:lnTo>
                <a:lnTo>
                  <a:pt x="2025650" y="76200"/>
                </a:lnTo>
                <a:close/>
              </a:path>
              <a:path w="2165350" h="2616200">
                <a:moveTo>
                  <a:pt x="140893" y="88900"/>
                </a:moveTo>
                <a:lnTo>
                  <a:pt x="126174" y="88900"/>
                </a:lnTo>
                <a:lnTo>
                  <a:pt x="132867" y="76200"/>
                </a:lnTo>
                <a:lnTo>
                  <a:pt x="147612" y="76200"/>
                </a:lnTo>
                <a:lnTo>
                  <a:pt x="140893" y="88900"/>
                </a:lnTo>
                <a:close/>
              </a:path>
              <a:path w="2165350" h="2616200">
                <a:moveTo>
                  <a:pt x="2039175" y="88900"/>
                </a:moveTo>
                <a:lnTo>
                  <a:pt x="2024456" y="88900"/>
                </a:lnTo>
                <a:lnTo>
                  <a:pt x="2017737" y="76200"/>
                </a:lnTo>
                <a:lnTo>
                  <a:pt x="2032482" y="76200"/>
                </a:lnTo>
                <a:lnTo>
                  <a:pt x="2039175" y="88900"/>
                </a:lnTo>
                <a:close/>
              </a:path>
              <a:path w="2165350" h="2616200">
                <a:moveTo>
                  <a:pt x="128104" y="101600"/>
                </a:moveTo>
                <a:lnTo>
                  <a:pt x="106946" y="101600"/>
                </a:lnTo>
                <a:lnTo>
                  <a:pt x="113207" y="88900"/>
                </a:lnTo>
                <a:lnTo>
                  <a:pt x="134543" y="88900"/>
                </a:lnTo>
                <a:lnTo>
                  <a:pt x="128104" y="101600"/>
                </a:lnTo>
                <a:close/>
              </a:path>
              <a:path w="2165350" h="2616200">
                <a:moveTo>
                  <a:pt x="2058403" y="101600"/>
                </a:moveTo>
                <a:lnTo>
                  <a:pt x="2037245" y="101600"/>
                </a:lnTo>
                <a:lnTo>
                  <a:pt x="2030793" y="88900"/>
                </a:lnTo>
                <a:lnTo>
                  <a:pt x="2052142" y="88900"/>
                </a:lnTo>
                <a:lnTo>
                  <a:pt x="2058403" y="101600"/>
                </a:lnTo>
                <a:close/>
              </a:path>
              <a:path w="2165350" h="2616200">
                <a:moveTo>
                  <a:pt x="115874" y="114300"/>
                </a:moveTo>
                <a:lnTo>
                  <a:pt x="94856" y="114300"/>
                </a:lnTo>
                <a:lnTo>
                  <a:pt x="100825" y="101600"/>
                </a:lnTo>
                <a:lnTo>
                  <a:pt x="122034" y="101600"/>
                </a:lnTo>
                <a:lnTo>
                  <a:pt x="115874" y="114300"/>
                </a:lnTo>
                <a:close/>
              </a:path>
              <a:path w="2165350" h="2616200">
                <a:moveTo>
                  <a:pt x="2070493" y="114300"/>
                </a:moveTo>
                <a:lnTo>
                  <a:pt x="2049475" y="114300"/>
                </a:lnTo>
                <a:lnTo>
                  <a:pt x="2043315" y="101600"/>
                </a:lnTo>
                <a:lnTo>
                  <a:pt x="2064524" y="101600"/>
                </a:lnTo>
                <a:lnTo>
                  <a:pt x="2070493" y="114300"/>
                </a:lnTo>
                <a:close/>
              </a:path>
              <a:path w="2165350" h="2616200">
                <a:moveTo>
                  <a:pt x="93129" y="139700"/>
                </a:moveTo>
                <a:lnTo>
                  <a:pt x="77876" y="139700"/>
                </a:lnTo>
                <a:lnTo>
                  <a:pt x="83375" y="127000"/>
                </a:lnTo>
                <a:lnTo>
                  <a:pt x="89039" y="114300"/>
                </a:lnTo>
                <a:lnTo>
                  <a:pt x="110070" y="114300"/>
                </a:lnTo>
                <a:lnTo>
                  <a:pt x="104203" y="127000"/>
                </a:lnTo>
                <a:lnTo>
                  <a:pt x="98691" y="127000"/>
                </a:lnTo>
                <a:lnTo>
                  <a:pt x="93129" y="139700"/>
                </a:lnTo>
                <a:close/>
              </a:path>
              <a:path w="2165350" h="2616200">
                <a:moveTo>
                  <a:pt x="2087473" y="139700"/>
                </a:moveTo>
                <a:lnTo>
                  <a:pt x="2072220" y="139700"/>
                </a:lnTo>
                <a:lnTo>
                  <a:pt x="2066658" y="127000"/>
                </a:lnTo>
                <a:lnTo>
                  <a:pt x="2061146" y="127000"/>
                </a:lnTo>
                <a:lnTo>
                  <a:pt x="2055279" y="114300"/>
                </a:lnTo>
                <a:lnTo>
                  <a:pt x="2076310" y="114300"/>
                </a:lnTo>
                <a:lnTo>
                  <a:pt x="2081974" y="127000"/>
                </a:lnTo>
                <a:lnTo>
                  <a:pt x="2087473" y="139700"/>
                </a:lnTo>
                <a:close/>
              </a:path>
              <a:path w="2165350" h="2616200">
                <a:moveTo>
                  <a:pt x="82664" y="152400"/>
                </a:moveTo>
                <a:lnTo>
                  <a:pt x="67373" y="152400"/>
                </a:lnTo>
                <a:lnTo>
                  <a:pt x="72542" y="139700"/>
                </a:lnTo>
                <a:lnTo>
                  <a:pt x="87909" y="139700"/>
                </a:lnTo>
                <a:lnTo>
                  <a:pt x="82664" y="152400"/>
                </a:lnTo>
                <a:close/>
              </a:path>
              <a:path w="2165350" h="2616200">
                <a:moveTo>
                  <a:pt x="2097976" y="152400"/>
                </a:moveTo>
                <a:lnTo>
                  <a:pt x="2082685" y="152400"/>
                </a:lnTo>
                <a:lnTo>
                  <a:pt x="2077440" y="139700"/>
                </a:lnTo>
                <a:lnTo>
                  <a:pt x="2092807" y="139700"/>
                </a:lnTo>
                <a:lnTo>
                  <a:pt x="2097976" y="152400"/>
                </a:lnTo>
                <a:close/>
              </a:path>
              <a:path w="2165350" h="2616200">
                <a:moveTo>
                  <a:pt x="72847" y="165100"/>
                </a:moveTo>
                <a:lnTo>
                  <a:pt x="57530" y="165100"/>
                </a:lnTo>
                <a:lnTo>
                  <a:pt x="62356" y="152400"/>
                </a:lnTo>
                <a:lnTo>
                  <a:pt x="77762" y="152400"/>
                </a:lnTo>
                <a:lnTo>
                  <a:pt x="72847" y="165100"/>
                </a:lnTo>
                <a:close/>
              </a:path>
              <a:path w="2165350" h="2616200">
                <a:moveTo>
                  <a:pt x="2107819" y="165100"/>
                </a:moveTo>
                <a:lnTo>
                  <a:pt x="2092502" y="165100"/>
                </a:lnTo>
                <a:lnTo>
                  <a:pt x="2087587" y="152400"/>
                </a:lnTo>
                <a:lnTo>
                  <a:pt x="2102993" y="152400"/>
                </a:lnTo>
                <a:lnTo>
                  <a:pt x="2107819" y="165100"/>
                </a:lnTo>
                <a:close/>
              </a:path>
              <a:path w="2165350" h="2616200">
                <a:moveTo>
                  <a:pt x="55194" y="190500"/>
                </a:moveTo>
                <a:lnTo>
                  <a:pt x="44069" y="190500"/>
                </a:lnTo>
                <a:lnTo>
                  <a:pt x="48374" y="177800"/>
                </a:lnTo>
                <a:lnTo>
                  <a:pt x="52870" y="165100"/>
                </a:lnTo>
                <a:lnTo>
                  <a:pt x="68262" y="165100"/>
                </a:lnTo>
                <a:lnTo>
                  <a:pt x="63677" y="177800"/>
                </a:lnTo>
                <a:lnTo>
                  <a:pt x="59423" y="177800"/>
                </a:lnTo>
                <a:lnTo>
                  <a:pt x="55194" y="190500"/>
                </a:lnTo>
                <a:close/>
              </a:path>
              <a:path w="2165350" h="2616200">
                <a:moveTo>
                  <a:pt x="2121280" y="190500"/>
                </a:moveTo>
                <a:lnTo>
                  <a:pt x="2110155" y="190500"/>
                </a:lnTo>
                <a:lnTo>
                  <a:pt x="2105926" y="177800"/>
                </a:lnTo>
                <a:lnTo>
                  <a:pt x="2101672" y="177800"/>
                </a:lnTo>
                <a:lnTo>
                  <a:pt x="2097087" y="165100"/>
                </a:lnTo>
                <a:lnTo>
                  <a:pt x="2112479" y="165100"/>
                </a:lnTo>
                <a:lnTo>
                  <a:pt x="2116975" y="177800"/>
                </a:lnTo>
                <a:lnTo>
                  <a:pt x="2121280" y="190500"/>
                </a:lnTo>
                <a:close/>
              </a:path>
              <a:path w="2165350" h="2616200">
                <a:moveTo>
                  <a:pt x="51219" y="203200"/>
                </a:moveTo>
                <a:lnTo>
                  <a:pt x="36004" y="203200"/>
                </a:lnTo>
                <a:lnTo>
                  <a:pt x="39954" y="190500"/>
                </a:lnTo>
                <a:lnTo>
                  <a:pt x="55270" y="190500"/>
                </a:lnTo>
                <a:lnTo>
                  <a:pt x="51219" y="203200"/>
                </a:lnTo>
                <a:close/>
              </a:path>
              <a:path w="2165350" h="2616200">
                <a:moveTo>
                  <a:pt x="2129345" y="203200"/>
                </a:moveTo>
                <a:lnTo>
                  <a:pt x="2114130" y="203200"/>
                </a:lnTo>
                <a:lnTo>
                  <a:pt x="2110079" y="190500"/>
                </a:lnTo>
                <a:lnTo>
                  <a:pt x="2125395" y="190500"/>
                </a:lnTo>
                <a:lnTo>
                  <a:pt x="2129345" y="203200"/>
                </a:lnTo>
                <a:close/>
              </a:path>
              <a:path w="2165350" h="2616200">
                <a:moveTo>
                  <a:pt x="37109" y="228600"/>
                </a:moveTo>
                <a:lnTo>
                  <a:pt x="25323" y="228600"/>
                </a:lnTo>
                <a:lnTo>
                  <a:pt x="28689" y="215900"/>
                </a:lnTo>
                <a:lnTo>
                  <a:pt x="32257" y="203200"/>
                </a:lnTo>
                <a:lnTo>
                  <a:pt x="47485" y="203200"/>
                </a:lnTo>
                <a:lnTo>
                  <a:pt x="43802" y="215900"/>
                </a:lnTo>
                <a:lnTo>
                  <a:pt x="40424" y="215900"/>
                </a:lnTo>
                <a:lnTo>
                  <a:pt x="37109" y="228600"/>
                </a:lnTo>
                <a:close/>
              </a:path>
              <a:path w="2165350" h="2616200">
                <a:moveTo>
                  <a:pt x="2140026" y="228600"/>
                </a:moveTo>
                <a:lnTo>
                  <a:pt x="2128240" y="228600"/>
                </a:lnTo>
                <a:lnTo>
                  <a:pt x="2124925" y="215900"/>
                </a:lnTo>
                <a:lnTo>
                  <a:pt x="2121547" y="215900"/>
                </a:lnTo>
                <a:lnTo>
                  <a:pt x="2117864" y="203200"/>
                </a:lnTo>
                <a:lnTo>
                  <a:pt x="2133092" y="203200"/>
                </a:lnTo>
                <a:lnTo>
                  <a:pt x="2136648" y="215900"/>
                </a:lnTo>
                <a:lnTo>
                  <a:pt x="2140026" y="228600"/>
                </a:lnTo>
                <a:close/>
              </a:path>
              <a:path w="2165350" h="2616200">
                <a:moveTo>
                  <a:pt x="28524" y="254000"/>
                </a:moveTo>
                <a:lnTo>
                  <a:pt x="16421" y="254000"/>
                </a:lnTo>
                <a:lnTo>
                  <a:pt x="19189" y="241300"/>
                </a:lnTo>
                <a:lnTo>
                  <a:pt x="22161" y="228600"/>
                </a:lnTo>
                <a:lnTo>
                  <a:pt x="37172" y="228600"/>
                </a:lnTo>
                <a:lnTo>
                  <a:pt x="34061" y="241300"/>
                </a:lnTo>
                <a:lnTo>
                  <a:pt x="31242" y="241300"/>
                </a:lnTo>
                <a:lnTo>
                  <a:pt x="28524" y="254000"/>
                </a:lnTo>
                <a:close/>
              </a:path>
              <a:path w="2165350" h="2616200">
                <a:moveTo>
                  <a:pt x="2148928" y="254000"/>
                </a:moveTo>
                <a:lnTo>
                  <a:pt x="2136825" y="254000"/>
                </a:lnTo>
                <a:lnTo>
                  <a:pt x="2134107" y="241300"/>
                </a:lnTo>
                <a:lnTo>
                  <a:pt x="2131288" y="241300"/>
                </a:lnTo>
                <a:lnTo>
                  <a:pt x="2128177" y="228600"/>
                </a:lnTo>
                <a:lnTo>
                  <a:pt x="2143188" y="228600"/>
                </a:lnTo>
                <a:lnTo>
                  <a:pt x="2146160" y="241300"/>
                </a:lnTo>
                <a:lnTo>
                  <a:pt x="2148928" y="254000"/>
                </a:lnTo>
                <a:close/>
              </a:path>
              <a:path w="2165350" h="2616200">
                <a:moveTo>
                  <a:pt x="21704" y="279400"/>
                </a:moveTo>
                <a:lnTo>
                  <a:pt x="9347" y="279400"/>
                </a:lnTo>
                <a:lnTo>
                  <a:pt x="11493" y="266700"/>
                </a:lnTo>
                <a:lnTo>
                  <a:pt x="13855" y="254000"/>
                </a:lnTo>
                <a:lnTo>
                  <a:pt x="28562" y="254000"/>
                </a:lnTo>
                <a:lnTo>
                  <a:pt x="26047" y="266700"/>
                </a:lnTo>
                <a:lnTo>
                  <a:pt x="23812" y="266700"/>
                </a:lnTo>
                <a:lnTo>
                  <a:pt x="21704" y="279400"/>
                </a:lnTo>
                <a:close/>
              </a:path>
              <a:path w="2165350" h="2616200">
                <a:moveTo>
                  <a:pt x="2156002" y="279400"/>
                </a:moveTo>
                <a:lnTo>
                  <a:pt x="2143645" y="279400"/>
                </a:lnTo>
                <a:lnTo>
                  <a:pt x="2141537" y="266700"/>
                </a:lnTo>
                <a:lnTo>
                  <a:pt x="2139302" y="266700"/>
                </a:lnTo>
                <a:lnTo>
                  <a:pt x="2136787" y="254000"/>
                </a:lnTo>
                <a:lnTo>
                  <a:pt x="2151494" y="254000"/>
                </a:lnTo>
                <a:lnTo>
                  <a:pt x="2153856" y="266700"/>
                </a:lnTo>
                <a:lnTo>
                  <a:pt x="2156002" y="279400"/>
                </a:lnTo>
                <a:close/>
              </a:path>
              <a:path w="2165350" h="2616200">
                <a:moveTo>
                  <a:pt x="15519" y="317500"/>
                </a:moveTo>
                <a:lnTo>
                  <a:pt x="2933" y="317500"/>
                </a:lnTo>
                <a:lnTo>
                  <a:pt x="4203" y="304800"/>
                </a:lnTo>
                <a:lnTo>
                  <a:pt x="5702" y="292100"/>
                </a:lnTo>
                <a:lnTo>
                  <a:pt x="7416" y="279400"/>
                </a:lnTo>
                <a:lnTo>
                  <a:pt x="21742" y="279400"/>
                </a:lnTo>
                <a:lnTo>
                  <a:pt x="19837" y="292100"/>
                </a:lnTo>
                <a:lnTo>
                  <a:pt x="18211" y="292100"/>
                </a:lnTo>
                <a:lnTo>
                  <a:pt x="16751" y="304800"/>
                </a:lnTo>
                <a:lnTo>
                  <a:pt x="15519" y="317500"/>
                </a:lnTo>
                <a:close/>
              </a:path>
              <a:path w="2165350" h="2616200">
                <a:moveTo>
                  <a:pt x="2162416" y="317500"/>
                </a:moveTo>
                <a:lnTo>
                  <a:pt x="2149830" y="317500"/>
                </a:lnTo>
                <a:lnTo>
                  <a:pt x="2148573" y="304800"/>
                </a:lnTo>
                <a:lnTo>
                  <a:pt x="2147125" y="292100"/>
                </a:lnTo>
                <a:lnTo>
                  <a:pt x="2145499" y="292100"/>
                </a:lnTo>
                <a:lnTo>
                  <a:pt x="2143607" y="279400"/>
                </a:lnTo>
                <a:lnTo>
                  <a:pt x="2157933" y="279400"/>
                </a:lnTo>
                <a:lnTo>
                  <a:pt x="2159647" y="292100"/>
                </a:lnTo>
                <a:lnTo>
                  <a:pt x="2161146" y="304800"/>
                </a:lnTo>
                <a:lnTo>
                  <a:pt x="2162416" y="317500"/>
                </a:lnTo>
                <a:close/>
              </a:path>
              <a:path w="2165350" h="2616200">
                <a:moveTo>
                  <a:pt x="12814" y="355600"/>
                </a:moveTo>
                <a:lnTo>
                  <a:pt x="114" y="355600"/>
                </a:lnTo>
                <a:lnTo>
                  <a:pt x="469" y="342900"/>
                </a:lnTo>
                <a:lnTo>
                  <a:pt x="1066" y="330200"/>
                </a:lnTo>
                <a:lnTo>
                  <a:pt x="1879" y="317500"/>
                </a:lnTo>
                <a:lnTo>
                  <a:pt x="14528" y="317500"/>
                </a:lnTo>
                <a:lnTo>
                  <a:pt x="13716" y="330200"/>
                </a:lnTo>
                <a:lnTo>
                  <a:pt x="13157" y="342900"/>
                </a:lnTo>
                <a:lnTo>
                  <a:pt x="12814" y="355600"/>
                </a:lnTo>
                <a:close/>
              </a:path>
              <a:path w="2165350" h="2616200">
                <a:moveTo>
                  <a:pt x="2165235" y="355600"/>
                </a:moveTo>
                <a:lnTo>
                  <a:pt x="2152535" y="355600"/>
                </a:lnTo>
                <a:lnTo>
                  <a:pt x="2152192" y="342900"/>
                </a:lnTo>
                <a:lnTo>
                  <a:pt x="2151621" y="330200"/>
                </a:lnTo>
                <a:lnTo>
                  <a:pt x="2150821" y="317500"/>
                </a:lnTo>
                <a:lnTo>
                  <a:pt x="2163470" y="317500"/>
                </a:lnTo>
                <a:lnTo>
                  <a:pt x="2164283" y="330200"/>
                </a:lnTo>
                <a:lnTo>
                  <a:pt x="2164880" y="342900"/>
                </a:lnTo>
                <a:lnTo>
                  <a:pt x="2165235" y="355600"/>
                </a:lnTo>
                <a:close/>
              </a:path>
              <a:path w="2165350" h="2616200">
                <a:moveTo>
                  <a:pt x="12700" y="2247900"/>
                </a:moveTo>
                <a:lnTo>
                  <a:pt x="0" y="2247900"/>
                </a:lnTo>
                <a:lnTo>
                  <a:pt x="0" y="355600"/>
                </a:lnTo>
                <a:lnTo>
                  <a:pt x="12700" y="355600"/>
                </a:lnTo>
                <a:lnTo>
                  <a:pt x="12700" y="2247900"/>
                </a:lnTo>
                <a:close/>
              </a:path>
              <a:path w="2165350" h="2616200">
                <a:moveTo>
                  <a:pt x="2165350" y="2247900"/>
                </a:moveTo>
                <a:lnTo>
                  <a:pt x="2152650" y="2247900"/>
                </a:lnTo>
                <a:lnTo>
                  <a:pt x="2152650" y="355600"/>
                </a:lnTo>
                <a:lnTo>
                  <a:pt x="2165350" y="355600"/>
                </a:lnTo>
                <a:lnTo>
                  <a:pt x="2165350" y="2247900"/>
                </a:lnTo>
                <a:close/>
              </a:path>
              <a:path w="2165350" h="2616200">
                <a:moveTo>
                  <a:pt x="14528" y="2286000"/>
                </a:moveTo>
                <a:lnTo>
                  <a:pt x="1879" y="2286000"/>
                </a:lnTo>
                <a:lnTo>
                  <a:pt x="1066" y="2273300"/>
                </a:lnTo>
                <a:lnTo>
                  <a:pt x="469" y="2260600"/>
                </a:lnTo>
                <a:lnTo>
                  <a:pt x="114" y="2247900"/>
                </a:lnTo>
                <a:lnTo>
                  <a:pt x="12814" y="2247900"/>
                </a:lnTo>
                <a:lnTo>
                  <a:pt x="13157" y="2260600"/>
                </a:lnTo>
                <a:lnTo>
                  <a:pt x="13728" y="2273300"/>
                </a:lnTo>
                <a:lnTo>
                  <a:pt x="14528" y="2286000"/>
                </a:lnTo>
                <a:close/>
              </a:path>
              <a:path w="2165350" h="2616200">
                <a:moveTo>
                  <a:pt x="2163470" y="2286000"/>
                </a:moveTo>
                <a:lnTo>
                  <a:pt x="2150821" y="2286000"/>
                </a:lnTo>
                <a:lnTo>
                  <a:pt x="2151621" y="2273300"/>
                </a:lnTo>
                <a:lnTo>
                  <a:pt x="2152192" y="2260600"/>
                </a:lnTo>
                <a:lnTo>
                  <a:pt x="2152535" y="2247900"/>
                </a:lnTo>
                <a:lnTo>
                  <a:pt x="2165235" y="2247900"/>
                </a:lnTo>
                <a:lnTo>
                  <a:pt x="2164880" y="2260600"/>
                </a:lnTo>
                <a:lnTo>
                  <a:pt x="2164283" y="2273300"/>
                </a:lnTo>
                <a:lnTo>
                  <a:pt x="2163470" y="2286000"/>
                </a:lnTo>
                <a:close/>
              </a:path>
              <a:path w="2165350" h="2616200">
                <a:moveTo>
                  <a:pt x="21742" y="2324100"/>
                </a:moveTo>
                <a:lnTo>
                  <a:pt x="7416" y="2324100"/>
                </a:lnTo>
                <a:lnTo>
                  <a:pt x="5702" y="2311400"/>
                </a:lnTo>
                <a:lnTo>
                  <a:pt x="4203" y="2298700"/>
                </a:lnTo>
                <a:lnTo>
                  <a:pt x="2933" y="2286000"/>
                </a:lnTo>
                <a:lnTo>
                  <a:pt x="15519" y="2286000"/>
                </a:lnTo>
                <a:lnTo>
                  <a:pt x="16776" y="2298700"/>
                </a:lnTo>
                <a:lnTo>
                  <a:pt x="18211" y="2311400"/>
                </a:lnTo>
                <a:lnTo>
                  <a:pt x="19837" y="2311400"/>
                </a:lnTo>
                <a:lnTo>
                  <a:pt x="21742" y="2324100"/>
                </a:lnTo>
                <a:close/>
              </a:path>
              <a:path w="2165350" h="2616200">
                <a:moveTo>
                  <a:pt x="2157933" y="2324100"/>
                </a:moveTo>
                <a:lnTo>
                  <a:pt x="2143607" y="2324100"/>
                </a:lnTo>
                <a:lnTo>
                  <a:pt x="2145499" y="2311400"/>
                </a:lnTo>
                <a:lnTo>
                  <a:pt x="2147125" y="2311400"/>
                </a:lnTo>
                <a:lnTo>
                  <a:pt x="2148598" y="2298700"/>
                </a:lnTo>
                <a:lnTo>
                  <a:pt x="2149830" y="2286000"/>
                </a:lnTo>
                <a:lnTo>
                  <a:pt x="2162416" y="2286000"/>
                </a:lnTo>
                <a:lnTo>
                  <a:pt x="2161146" y="2298700"/>
                </a:lnTo>
                <a:lnTo>
                  <a:pt x="2159647" y="2311400"/>
                </a:lnTo>
                <a:lnTo>
                  <a:pt x="2157933" y="2324100"/>
                </a:lnTo>
                <a:close/>
              </a:path>
              <a:path w="2165350" h="2616200">
                <a:moveTo>
                  <a:pt x="28562" y="2349500"/>
                </a:moveTo>
                <a:lnTo>
                  <a:pt x="13855" y="2349500"/>
                </a:lnTo>
                <a:lnTo>
                  <a:pt x="11493" y="2336800"/>
                </a:lnTo>
                <a:lnTo>
                  <a:pt x="9347" y="2324100"/>
                </a:lnTo>
                <a:lnTo>
                  <a:pt x="21704" y="2324100"/>
                </a:lnTo>
                <a:lnTo>
                  <a:pt x="23812" y="2336800"/>
                </a:lnTo>
                <a:lnTo>
                  <a:pt x="26047" y="2336800"/>
                </a:lnTo>
                <a:lnTo>
                  <a:pt x="28562" y="2349500"/>
                </a:lnTo>
                <a:close/>
              </a:path>
              <a:path w="2165350" h="2616200">
                <a:moveTo>
                  <a:pt x="2151494" y="2349500"/>
                </a:moveTo>
                <a:lnTo>
                  <a:pt x="2136787" y="2349500"/>
                </a:lnTo>
                <a:lnTo>
                  <a:pt x="2139302" y="2336800"/>
                </a:lnTo>
                <a:lnTo>
                  <a:pt x="2141537" y="2336800"/>
                </a:lnTo>
                <a:lnTo>
                  <a:pt x="2143645" y="2324100"/>
                </a:lnTo>
                <a:lnTo>
                  <a:pt x="2156002" y="2324100"/>
                </a:lnTo>
                <a:lnTo>
                  <a:pt x="2153856" y="2336800"/>
                </a:lnTo>
                <a:lnTo>
                  <a:pt x="2151494" y="2349500"/>
                </a:lnTo>
                <a:close/>
              </a:path>
              <a:path w="2165350" h="2616200">
                <a:moveTo>
                  <a:pt x="37172" y="2374900"/>
                </a:moveTo>
                <a:lnTo>
                  <a:pt x="22161" y="2374900"/>
                </a:lnTo>
                <a:lnTo>
                  <a:pt x="19189" y="2362200"/>
                </a:lnTo>
                <a:lnTo>
                  <a:pt x="16421" y="2349500"/>
                </a:lnTo>
                <a:lnTo>
                  <a:pt x="28524" y="2349500"/>
                </a:lnTo>
                <a:lnTo>
                  <a:pt x="31242" y="2362200"/>
                </a:lnTo>
                <a:lnTo>
                  <a:pt x="34061" y="2362200"/>
                </a:lnTo>
                <a:lnTo>
                  <a:pt x="37172" y="2374900"/>
                </a:lnTo>
                <a:close/>
              </a:path>
              <a:path w="2165350" h="2616200">
                <a:moveTo>
                  <a:pt x="2143188" y="2374900"/>
                </a:moveTo>
                <a:lnTo>
                  <a:pt x="2128177" y="2374900"/>
                </a:lnTo>
                <a:lnTo>
                  <a:pt x="2131288" y="2362200"/>
                </a:lnTo>
                <a:lnTo>
                  <a:pt x="2134107" y="2362200"/>
                </a:lnTo>
                <a:lnTo>
                  <a:pt x="2136825" y="2349500"/>
                </a:lnTo>
                <a:lnTo>
                  <a:pt x="2148928" y="2349500"/>
                </a:lnTo>
                <a:lnTo>
                  <a:pt x="2146160" y="2362200"/>
                </a:lnTo>
                <a:lnTo>
                  <a:pt x="2143188" y="2374900"/>
                </a:lnTo>
                <a:close/>
              </a:path>
              <a:path w="2165350" h="2616200">
                <a:moveTo>
                  <a:pt x="47485" y="2400300"/>
                </a:moveTo>
                <a:lnTo>
                  <a:pt x="32257" y="2400300"/>
                </a:lnTo>
                <a:lnTo>
                  <a:pt x="28689" y="2387600"/>
                </a:lnTo>
                <a:lnTo>
                  <a:pt x="25323" y="2374900"/>
                </a:lnTo>
                <a:lnTo>
                  <a:pt x="37109" y="2374900"/>
                </a:lnTo>
                <a:lnTo>
                  <a:pt x="40424" y="2387600"/>
                </a:lnTo>
                <a:lnTo>
                  <a:pt x="43802" y="2387600"/>
                </a:lnTo>
                <a:lnTo>
                  <a:pt x="47485" y="2400300"/>
                </a:lnTo>
                <a:close/>
              </a:path>
              <a:path w="2165350" h="2616200">
                <a:moveTo>
                  <a:pt x="2133092" y="2400300"/>
                </a:moveTo>
                <a:lnTo>
                  <a:pt x="2117864" y="2400300"/>
                </a:lnTo>
                <a:lnTo>
                  <a:pt x="2121547" y="2387600"/>
                </a:lnTo>
                <a:lnTo>
                  <a:pt x="2124925" y="2387600"/>
                </a:lnTo>
                <a:lnTo>
                  <a:pt x="2128240" y="2374900"/>
                </a:lnTo>
                <a:lnTo>
                  <a:pt x="2140026" y="2374900"/>
                </a:lnTo>
                <a:lnTo>
                  <a:pt x="2136648" y="2387600"/>
                </a:lnTo>
                <a:lnTo>
                  <a:pt x="2133092" y="2400300"/>
                </a:lnTo>
                <a:close/>
              </a:path>
              <a:path w="2165350" h="2616200">
                <a:moveTo>
                  <a:pt x="55270" y="2413000"/>
                </a:moveTo>
                <a:lnTo>
                  <a:pt x="39954" y="2413000"/>
                </a:lnTo>
                <a:lnTo>
                  <a:pt x="36004" y="2400300"/>
                </a:lnTo>
                <a:lnTo>
                  <a:pt x="51219" y="2400300"/>
                </a:lnTo>
                <a:lnTo>
                  <a:pt x="55270" y="2413000"/>
                </a:lnTo>
                <a:close/>
              </a:path>
              <a:path w="2165350" h="2616200">
                <a:moveTo>
                  <a:pt x="2125395" y="2413000"/>
                </a:moveTo>
                <a:lnTo>
                  <a:pt x="2110079" y="2413000"/>
                </a:lnTo>
                <a:lnTo>
                  <a:pt x="2114130" y="2400300"/>
                </a:lnTo>
                <a:lnTo>
                  <a:pt x="2129345" y="2400300"/>
                </a:lnTo>
                <a:lnTo>
                  <a:pt x="2125395" y="2413000"/>
                </a:lnTo>
                <a:close/>
              </a:path>
              <a:path w="2165350" h="2616200">
                <a:moveTo>
                  <a:pt x="68262" y="2438400"/>
                </a:moveTo>
                <a:lnTo>
                  <a:pt x="52870" y="2438400"/>
                </a:lnTo>
                <a:lnTo>
                  <a:pt x="48374" y="2425700"/>
                </a:lnTo>
                <a:lnTo>
                  <a:pt x="44069" y="2413000"/>
                </a:lnTo>
                <a:lnTo>
                  <a:pt x="55194" y="2413000"/>
                </a:lnTo>
                <a:lnTo>
                  <a:pt x="59423" y="2425700"/>
                </a:lnTo>
                <a:lnTo>
                  <a:pt x="63677" y="2425700"/>
                </a:lnTo>
                <a:lnTo>
                  <a:pt x="68262" y="2438400"/>
                </a:lnTo>
                <a:close/>
              </a:path>
              <a:path w="2165350" h="2616200">
                <a:moveTo>
                  <a:pt x="2112479" y="2438400"/>
                </a:moveTo>
                <a:lnTo>
                  <a:pt x="2097087" y="2438400"/>
                </a:lnTo>
                <a:lnTo>
                  <a:pt x="2101672" y="2425700"/>
                </a:lnTo>
                <a:lnTo>
                  <a:pt x="2105926" y="2425700"/>
                </a:lnTo>
                <a:lnTo>
                  <a:pt x="2110155" y="2413000"/>
                </a:lnTo>
                <a:lnTo>
                  <a:pt x="2121280" y="2413000"/>
                </a:lnTo>
                <a:lnTo>
                  <a:pt x="2116975" y="2425700"/>
                </a:lnTo>
                <a:lnTo>
                  <a:pt x="2112479" y="2438400"/>
                </a:lnTo>
                <a:close/>
              </a:path>
              <a:path w="2165350" h="2616200">
                <a:moveTo>
                  <a:pt x="77762" y="2451100"/>
                </a:moveTo>
                <a:lnTo>
                  <a:pt x="62356" y="2451100"/>
                </a:lnTo>
                <a:lnTo>
                  <a:pt x="57530" y="2438400"/>
                </a:lnTo>
                <a:lnTo>
                  <a:pt x="72847" y="2438400"/>
                </a:lnTo>
                <a:lnTo>
                  <a:pt x="77762" y="2451100"/>
                </a:lnTo>
                <a:close/>
              </a:path>
              <a:path w="2165350" h="2616200">
                <a:moveTo>
                  <a:pt x="2102993" y="2451100"/>
                </a:moveTo>
                <a:lnTo>
                  <a:pt x="2087587" y="2451100"/>
                </a:lnTo>
                <a:lnTo>
                  <a:pt x="2092502" y="2438400"/>
                </a:lnTo>
                <a:lnTo>
                  <a:pt x="2107819" y="2438400"/>
                </a:lnTo>
                <a:lnTo>
                  <a:pt x="2102993" y="2451100"/>
                </a:lnTo>
                <a:close/>
              </a:path>
              <a:path w="2165350" h="2616200">
                <a:moveTo>
                  <a:pt x="98691" y="2476500"/>
                </a:moveTo>
                <a:lnTo>
                  <a:pt x="77876" y="2476500"/>
                </a:lnTo>
                <a:lnTo>
                  <a:pt x="72542" y="2463800"/>
                </a:lnTo>
                <a:lnTo>
                  <a:pt x="67373" y="2451100"/>
                </a:lnTo>
                <a:lnTo>
                  <a:pt x="82664" y="2451100"/>
                </a:lnTo>
                <a:lnTo>
                  <a:pt x="87909" y="2463800"/>
                </a:lnTo>
                <a:lnTo>
                  <a:pt x="93129" y="2463800"/>
                </a:lnTo>
                <a:lnTo>
                  <a:pt x="98691" y="2476500"/>
                </a:lnTo>
                <a:close/>
              </a:path>
              <a:path w="2165350" h="2616200">
                <a:moveTo>
                  <a:pt x="2087473" y="2476500"/>
                </a:moveTo>
                <a:lnTo>
                  <a:pt x="2066658" y="2476500"/>
                </a:lnTo>
                <a:lnTo>
                  <a:pt x="2072220" y="2463800"/>
                </a:lnTo>
                <a:lnTo>
                  <a:pt x="2077440" y="2463800"/>
                </a:lnTo>
                <a:lnTo>
                  <a:pt x="2082685" y="2451100"/>
                </a:lnTo>
                <a:lnTo>
                  <a:pt x="2097976" y="2451100"/>
                </a:lnTo>
                <a:lnTo>
                  <a:pt x="2092807" y="2463800"/>
                </a:lnTo>
                <a:lnTo>
                  <a:pt x="2087473" y="2476500"/>
                </a:lnTo>
                <a:close/>
              </a:path>
              <a:path w="2165350" h="2616200">
                <a:moveTo>
                  <a:pt x="110070" y="2489200"/>
                </a:moveTo>
                <a:lnTo>
                  <a:pt x="89039" y="2489200"/>
                </a:lnTo>
                <a:lnTo>
                  <a:pt x="83375" y="2476500"/>
                </a:lnTo>
                <a:lnTo>
                  <a:pt x="104203" y="2476500"/>
                </a:lnTo>
                <a:lnTo>
                  <a:pt x="110070" y="2489200"/>
                </a:lnTo>
                <a:close/>
              </a:path>
              <a:path w="2165350" h="2616200">
                <a:moveTo>
                  <a:pt x="2076310" y="2489200"/>
                </a:moveTo>
                <a:lnTo>
                  <a:pt x="2055279" y="2489200"/>
                </a:lnTo>
                <a:lnTo>
                  <a:pt x="2061146" y="2476500"/>
                </a:lnTo>
                <a:lnTo>
                  <a:pt x="2081974" y="2476500"/>
                </a:lnTo>
                <a:lnTo>
                  <a:pt x="2076310" y="2489200"/>
                </a:lnTo>
                <a:close/>
              </a:path>
              <a:path w="2165350" h="2616200">
                <a:moveTo>
                  <a:pt x="122034" y="2501900"/>
                </a:moveTo>
                <a:lnTo>
                  <a:pt x="100825" y="2501900"/>
                </a:lnTo>
                <a:lnTo>
                  <a:pt x="94856" y="2489200"/>
                </a:lnTo>
                <a:lnTo>
                  <a:pt x="115874" y="2489200"/>
                </a:lnTo>
                <a:lnTo>
                  <a:pt x="122034" y="2501900"/>
                </a:lnTo>
                <a:close/>
              </a:path>
              <a:path w="2165350" h="2616200">
                <a:moveTo>
                  <a:pt x="2064524" y="2501900"/>
                </a:moveTo>
                <a:lnTo>
                  <a:pt x="2043315" y="2501900"/>
                </a:lnTo>
                <a:lnTo>
                  <a:pt x="2049475" y="2489200"/>
                </a:lnTo>
                <a:lnTo>
                  <a:pt x="2070493" y="2489200"/>
                </a:lnTo>
                <a:lnTo>
                  <a:pt x="2064524" y="2501900"/>
                </a:lnTo>
                <a:close/>
              </a:path>
              <a:path w="2165350" h="2616200">
                <a:moveTo>
                  <a:pt x="134543" y="2514600"/>
                </a:moveTo>
                <a:lnTo>
                  <a:pt x="113207" y="2514600"/>
                </a:lnTo>
                <a:lnTo>
                  <a:pt x="106946" y="2501900"/>
                </a:lnTo>
                <a:lnTo>
                  <a:pt x="128104" y="2501900"/>
                </a:lnTo>
                <a:lnTo>
                  <a:pt x="134543" y="2514600"/>
                </a:lnTo>
                <a:close/>
              </a:path>
              <a:path w="2165350" h="2616200">
                <a:moveTo>
                  <a:pt x="2052142" y="2514600"/>
                </a:moveTo>
                <a:lnTo>
                  <a:pt x="2030793" y="2514600"/>
                </a:lnTo>
                <a:lnTo>
                  <a:pt x="2037245" y="2501900"/>
                </a:lnTo>
                <a:lnTo>
                  <a:pt x="2058403" y="2501900"/>
                </a:lnTo>
                <a:lnTo>
                  <a:pt x="2052142" y="2514600"/>
                </a:lnTo>
                <a:close/>
              </a:path>
              <a:path w="2165350" h="2616200">
                <a:moveTo>
                  <a:pt x="147612" y="2527300"/>
                </a:moveTo>
                <a:lnTo>
                  <a:pt x="132867" y="2527300"/>
                </a:lnTo>
                <a:lnTo>
                  <a:pt x="126174" y="2514600"/>
                </a:lnTo>
                <a:lnTo>
                  <a:pt x="140893" y="2514600"/>
                </a:lnTo>
                <a:lnTo>
                  <a:pt x="147612" y="2527300"/>
                </a:lnTo>
                <a:close/>
              </a:path>
              <a:path w="2165350" h="2616200">
                <a:moveTo>
                  <a:pt x="2032482" y="2527300"/>
                </a:moveTo>
                <a:lnTo>
                  <a:pt x="2017737" y="2527300"/>
                </a:lnTo>
                <a:lnTo>
                  <a:pt x="2024456" y="2514600"/>
                </a:lnTo>
                <a:lnTo>
                  <a:pt x="2039175" y="2514600"/>
                </a:lnTo>
                <a:lnTo>
                  <a:pt x="2032482" y="2527300"/>
                </a:lnTo>
                <a:close/>
              </a:path>
              <a:path w="2165350" h="2616200">
                <a:moveTo>
                  <a:pt x="168148" y="2540000"/>
                </a:moveTo>
                <a:lnTo>
                  <a:pt x="146659" y="2540000"/>
                </a:lnTo>
                <a:lnTo>
                  <a:pt x="139700" y="2527300"/>
                </a:lnTo>
                <a:lnTo>
                  <a:pt x="161048" y="2527300"/>
                </a:lnTo>
                <a:lnTo>
                  <a:pt x="168148" y="2540000"/>
                </a:lnTo>
                <a:close/>
              </a:path>
              <a:path w="2165350" h="2616200">
                <a:moveTo>
                  <a:pt x="2018690" y="2540000"/>
                </a:moveTo>
                <a:lnTo>
                  <a:pt x="1997202" y="2540000"/>
                </a:lnTo>
                <a:lnTo>
                  <a:pt x="2004288" y="2527300"/>
                </a:lnTo>
                <a:lnTo>
                  <a:pt x="2025650" y="2527300"/>
                </a:lnTo>
                <a:lnTo>
                  <a:pt x="2018690" y="2540000"/>
                </a:lnTo>
                <a:close/>
              </a:path>
              <a:path w="2165350" h="2616200">
                <a:moveTo>
                  <a:pt x="189776" y="2552700"/>
                </a:moveTo>
                <a:lnTo>
                  <a:pt x="160972" y="2552700"/>
                </a:lnTo>
                <a:lnTo>
                  <a:pt x="153758" y="2540000"/>
                </a:lnTo>
                <a:lnTo>
                  <a:pt x="182321" y="2540000"/>
                </a:lnTo>
                <a:lnTo>
                  <a:pt x="189776" y="2552700"/>
                </a:lnTo>
                <a:close/>
              </a:path>
              <a:path w="2165350" h="2616200">
                <a:moveTo>
                  <a:pt x="2004364" y="2552700"/>
                </a:moveTo>
                <a:lnTo>
                  <a:pt x="1975573" y="2552700"/>
                </a:lnTo>
                <a:lnTo>
                  <a:pt x="1983028" y="2540000"/>
                </a:lnTo>
                <a:lnTo>
                  <a:pt x="2011591" y="2540000"/>
                </a:lnTo>
                <a:lnTo>
                  <a:pt x="2004364" y="2552700"/>
                </a:lnTo>
                <a:close/>
              </a:path>
              <a:path w="2165350" h="2616200">
                <a:moveTo>
                  <a:pt x="212407" y="2565400"/>
                </a:moveTo>
                <a:lnTo>
                  <a:pt x="183375" y="2565400"/>
                </a:lnTo>
                <a:lnTo>
                  <a:pt x="175793" y="2552700"/>
                </a:lnTo>
                <a:lnTo>
                  <a:pt x="204622" y="2552700"/>
                </a:lnTo>
                <a:lnTo>
                  <a:pt x="212407" y="2565400"/>
                </a:lnTo>
                <a:close/>
              </a:path>
              <a:path w="2165350" h="2616200">
                <a:moveTo>
                  <a:pt x="1981974" y="2565400"/>
                </a:moveTo>
                <a:lnTo>
                  <a:pt x="1952942" y="2565400"/>
                </a:lnTo>
                <a:lnTo>
                  <a:pt x="1960727" y="2552700"/>
                </a:lnTo>
                <a:lnTo>
                  <a:pt x="1989556" y="2552700"/>
                </a:lnTo>
                <a:lnTo>
                  <a:pt x="1981974" y="2565400"/>
                </a:lnTo>
                <a:close/>
              </a:path>
              <a:path w="2165350" h="2616200">
                <a:moveTo>
                  <a:pt x="235978" y="2578100"/>
                </a:moveTo>
                <a:lnTo>
                  <a:pt x="206832" y="2578100"/>
                </a:lnTo>
                <a:lnTo>
                  <a:pt x="198894" y="2565400"/>
                </a:lnTo>
                <a:lnTo>
                  <a:pt x="227876" y="2565400"/>
                </a:lnTo>
                <a:lnTo>
                  <a:pt x="235978" y="2578100"/>
                </a:lnTo>
                <a:close/>
              </a:path>
              <a:path w="2165350" h="2616200">
                <a:moveTo>
                  <a:pt x="1958517" y="2578100"/>
                </a:moveTo>
                <a:lnTo>
                  <a:pt x="1929371" y="2578100"/>
                </a:lnTo>
                <a:lnTo>
                  <a:pt x="1937473" y="2565400"/>
                </a:lnTo>
                <a:lnTo>
                  <a:pt x="1966442" y="2565400"/>
                </a:lnTo>
                <a:lnTo>
                  <a:pt x="1958517" y="2578100"/>
                </a:lnTo>
                <a:close/>
              </a:path>
              <a:path w="2165350" h="2616200">
                <a:moveTo>
                  <a:pt x="277126" y="2590800"/>
                </a:moveTo>
                <a:lnTo>
                  <a:pt x="231241" y="2590800"/>
                </a:lnTo>
                <a:lnTo>
                  <a:pt x="222999" y="2578100"/>
                </a:lnTo>
                <a:lnTo>
                  <a:pt x="268566" y="2578100"/>
                </a:lnTo>
                <a:lnTo>
                  <a:pt x="277126" y="2590800"/>
                </a:lnTo>
                <a:close/>
              </a:path>
              <a:path w="2165350" h="2616200">
                <a:moveTo>
                  <a:pt x="1934108" y="2590800"/>
                </a:moveTo>
                <a:lnTo>
                  <a:pt x="1888223" y="2590800"/>
                </a:lnTo>
                <a:lnTo>
                  <a:pt x="1896783" y="2578100"/>
                </a:lnTo>
                <a:lnTo>
                  <a:pt x="1942350" y="2578100"/>
                </a:lnTo>
                <a:lnTo>
                  <a:pt x="1934108" y="2590800"/>
                </a:lnTo>
                <a:close/>
              </a:path>
              <a:path w="2165350" h="2616200">
                <a:moveTo>
                  <a:pt x="365213" y="2603500"/>
                </a:moveTo>
                <a:lnTo>
                  <a:pt x="273888" y="2603500"/>
                </a:lnTo>
                <a:lnTo>
                  <a:pt x="265175" y="2590800"/>
                </a:lnTo>
                <a:lnTo>
                  <a:pt x="355955" y="2590800"/>
                </a:lnTo>
                <a:lnTo>
                  <a:pt x="365213" y="2603500"/>
                </a:lnTo>
                <a:close/>
              </a:path>
              <a:path w="2165350" h="2616200">
                <a:moveTo>
                  <a:pt x="1891461" y="2603500"/>
                </a:moveTo>
                <a:lnTo>
                  <a:pt x="1800136" y="2603500"/>
                </a:lnTo>
                <a:lnTo>
                  <a:pt x="1809394" y="2590800"/>
                </a:lnTo>
                <a:lnTo>
                  <a:pt x="1900174" y="2590800"/>
                </a:lnTo>
                <a:lnTo>
                  <a:pt x="1891461" y="2603500"/>
                </a:lnTo>
                <a:close/>
              </a:path>
              <a:path w="2165350" h="2616200">
                <a:moveTo>
                  <a:pt x="1800263" y="2616200"/>
                </a:moveTo>
                <a:lnTo>
                  <a:pt x="365086" y="2616200"/>
                </a:lnTo>
                <a:lnTo>
                  <a:pt x="355714" y="2603500"/>
                </a:lnTo>
                <a:lnTo>
                  <a:pt x="1809635" y="2603500"/>
                </a:lnTo>
                <a:lnTo>
                  <a:pt x="1800263" y="2616200"/>
                </a:lnTo>
                <a:close/>
              </a:path>
            </a:pathLst>
          </a:custGeom>
          <a:solidFill>
            <a:srgbClr val="7BCE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019719" y="3792524"/>
            <a:ext cx="1739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9B1EE"/>
                </a:solidFill>
                <a:latin typeface="宋体"/>
                <a:cs typeface="宋体"/>
              </a:rPr>
              <a:t>Android</a:t>
            </a:r>
            <a:r>
              <a:rPr sz="1800" spc="-100" dirty="0">
                <a:solidFill>
                  <a:srgbClr val="39B1EE"/>
                </a:solidFill>
                <a:latin typeface="宋体"/>
                <a:cs typeface="宋体"/>
              </a:rPr>
              <a:t> </a:t>
            </a:r>
            <a:r>
              <a:rPr sz="1800" dirty="0">
                <a:solidFill>
                  <a:srgbClr val="39B1EE"/>
                </a:solidFill>
                <a:latin typeface="宋体"/>
                <a:cs typeface="宋体"/>
              </a:rPr>
              <a:t>APK的发 布是必需要签名.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19719" y="4615484"/>
            <a:ext cx="17399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9B1EE"/>
                </a:solidFill>
                <a:latin typeface="宋体"/>
                <a:cs typeface="宋体"/>
              </a:rPr>
              <a:t>Jarsigner.exe  工具与证书 android.keystor  e</a:t>
            </a:r>
            <a:endParaRPr sz="1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39B1EE"/>
                </a:solidFill>
                <a:latin typeface="宋体"/>
                <a:cs typeface="宋体"/>
              </a:rPr>
              <a:t>联合进行签名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950200" y="736600"/>
            <a:ext cx="1835150" cy="2451100"/>
          </a:xfrm>
          <a:custGeom>
            <a:avLst/>
            <a:gdLst/>
            <a:ahLst/>
            <a:cxnLst/>
            <a:rect l="l" t="t" r="r" b="b"/>
            <a:pathLst>
              <a:path w="1835150" h="2451100">
                <a:moveTo>
                  <a:pt x="1835150" y="2451100"/>
                </a:moveTo>
                <a:lnTo>
                  <a:pt x="0" y="2451100"/>
                </a:lnTo>
                <a:lnTo>
                  <a:pt x="0" y="0"/>
                </a:lnTo>
                <a:lnTo>
                  <a:pt x="1835150" y="0"/>
                </a:lnTo>
                <a:lnTo>
                  <a:pt x="1835150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2438400"/>
                </a:lnTo>
                <a:lnTo>
                  <a:pt x="6350" y="2438400"/>
                </a:lnTo>
                <a:lnTo>
                  <a:pt x="12700" y="2444750"/>
                </a:lnTo>
                <a:lnTo>
                  <a:pt x="1835150" y="2444750"/>
                </a:lnTo>
                <a:lnTo>
                  <a:pt x="1835150" y="2451100"/>
                </a:lnTo>
                <a:close/>
              </a:path>
              <a:path w="1835150" h="2451100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1835150" h="2451100">
                <a:moveTo>
                  <a:pt x="1822450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1822450" y="6350"/>
                </a:lnTo>
                <a:lnTo>
                  <a:pt x="1822450" y="12700"/>
                </a:lnTo>
                <a:close/>
              </a:path>
              <a:path w="1835150" h="2451100">
                <a:moveTo>
                  <a:pt x="1822450" y="2444750"/>
                </a:moveTo>
                <a:lnTo>
                  <a:pt x="1822450" y="6350"/>
                </a:lnTo>
                <a:lnTo>
                  <a:pt x="1828800" y="12700"/>
                </a:lnTo>
                <a:lnTo>
                  <a:pt x="1835150" y="12700"/>
                </a:lnTo>
                <a:lnTo>
                  <a:pt x="1835150" y="2438400"/>
                </a:lnTo>
                <a:lnTo>
                  <a:pt x="1828800" y="2438400"/>
                </a:lnTo>
                <a:lnTo>
                  <a:pt x="1822450" y="2444750"/>
                </a:lnTo>
                <a:close/>
              </a:path>
              <a:path w="1835150" h="2451100">
                <a:moveTo>
                  <a:pt x="1835150" y="12700"/>
                </a:moveTo>
                <a:lnTo>
                  <a:pt x="1828800" y="12700"/>
                </a:lnTo>
                <a:lnTo>
                  <a:pt x="1822450" y="6350"/>
                </a:lnTo>
                <a:lnTo>
                  <a:pt x="1835150" y="6350"/>
                </a:lnTo>
                <a:lnTo>
                  <a:pt x="1835150" y="12700"/>
                </a:lnTo>
                <a:close/>
              </a:path>
              <a:path w="1835150" h="2451100">
                <a:moveTo>
                  <a:pt x="12700" y="2444750"/>
                </a:moveTo>
                <a:lnTo>
                  <a:pt x="6350" y="2438400"/>
                </a:lnTo>
                <a:lnTo>
                  <a:pt x="12700" y="2438400"/>
                </a:lnTo>
                <a:lnTo>
                  <a:pt x="12700" y="2444750"/>
                </a:lnTo>
                <a:close/>
              </a:path>
              <a:path w="1835150" h="2451100">
                <a:moveTo>
                  <a:pt x="1822450" y="2444750"/>
                </a:moveTo>
                <a:lnTo>
                  <a:pt x="12700" y="2444750"/>
                </a:lnTo>
                <a:lnTo>
                  <a:pt x="12700" y="2438400"/>
                </a:lnTo>
                <a:lnTo>
                  <a:pt x="1822450" y="2438400"/>
                </a:lnTo>
                <a:lnTo>
                  <a:pt x="1822450" y="2444750"/>
                </a:lnTo>
                <a:close/>
              </a:path>
              <a:path w="1835150" h="2451100">
                <a:moveTo>
                  <a:pt x="1835150" y="2444750"/>
                </a:moveTo>
                <a:lnTo>
                  <a:pt x="1822450" y="2444750"/>
                </a:lnTo>
                <a:lnTo>
                  <a:pt x="1828800" y="2438400"/>
                </a:lnTo>
                <a:lnTo>
                  <a:pt x="1835150" y="2438400"/>
                </a:lnTo>
                <a:lnTo>
                  <a:pt x="1835150" y="244475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721090" y="763270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39B1EE"/>
                </a:solidFill>
                <a:latin typeface="宋体"/>
                <a:cs typeface="宋体"/>
              </a:rPr>
              <a:t>header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956804" y="1155191"/>
            <a:ext cx="1823085" cy="0"/>
          </a:xfrm>
          <a:custGeom>
            <a:avLst/>
            <a:gdLst/>
            <a:ahLst/>
            <a:cxnLst/>
            <a:rect l="l" t="t" r="r" b="b"/>
            <a:pathLst>
              <a:path w="1823084">
                <a:moveTo>
                  <a:pt x="0" y="0"/>
                </a:moveTo>
                <a:lnTo>
                  <a:pt x="1822703" y="0"/>
                </a:lnTo>
              </a:path>
            </a:pathLst>
          </a:custGeom>
          <a:ln w="3175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6550" y="1155700"/>
            <a:ext cx="1822450" cy="0"/>
          </a:xfrm>
          <a:custGeom>
            <a:avLst/>
            <a:gdLst/>
            <a:ahLst/>
            <a:cxnLst/>
            <a:rect l="l" t="t" r="r" b="b"/>
            <a:pathLst>
              <a:path w="1822450">
                <a:moveTo>
                  <a:pt x="0" y="0"/>
                </a:moveTo>
                <a:lnTo>
                  <a:pt x="1822450" y="0"/>
                </a:lnTo>
              </a:path>
            </a:pathLst>
          </a:custGeom>
          <a:ln w="9525">
            <a:solidFill>
              <a:srgbClr val="8FAA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956804" y="2807207"/>
            <a:ext cx="1823085" cy="0"/>
          </a:xfrm>
          <a:custGeom>
            <a:avLst/>
            <a:gdLst/>
            <a:ahLst/>
            <a:cxnLst/>
            <a:rect l="l" t="t" r="r" b="b"/>
            <a:pathLst>
              <a:path w="1823084">
                <a:moveTo>
                  <a:pt x="0" y="0"/>
                </a:moveTo>
                <a:lnTo>
                  <a:pt x="1822703" y="0"/>
                </a:lnTo>
              </a:path>
            </a:pathLst>
          </a:custGeom>
          <a:ln w="3175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56550" y="2806700"/>
            <a:ext cx="1822450" cy="0"/>
          </a:xfrm>
          <a:custGeom>
            <a:avLst/>
            <a:gdLst/>
            <a:ahLst/>
            <a:cxnLst/>
            <a:rect l="l" t="t" r="r" b="b"/>
            <a:pathLst>
              <a:path w="1822450">
                <a:moveTo>
                  <a:pt x="0" y="0"/>
                </a:moveTo>
                <a:lnTo>
                  <a:pt x="1822450" y="0"/>
                </a:lnTo>
              </a:path>
            </a:pathLst>
          </a:custGeom>
          <a:ln w="9525">
            <a:solidFill>
              <a:srgbClr val="8FAA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568690" y="1671002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9B1EE"/>
                </a:solidFill>
                <a:latin typeface="宋体"/>
                <a:cs typeface="宋体"/>
              </a:rPr>
              <a:t>内容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03590" y="2828290"/>
            <a:ext cx="1016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9B1EE"/>
                </a:solidFill>
                <a:latin typeface="Arial"/>
                <a:cs typeface="Arial"/>
              </a:rPr>
              <a:t>end of</a:t>
            </a:r>
            <a:r>
              <a:rPr sz="1800" spc="-75" dirty="0">
                <a:solidFill>
                  <a:srgbClr val="39B1EE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9B1EE"/>
                </a:solidFill>
                <a:latin typeface="Arial"/>
                <a:cs typeface="Arial"/>
              </a:rPr>
              <a:t>file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00688" y="239877"/>
            <a:ext cx="866241" cy="7027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85359" y="1532382"/>
            <a:ext cx="852169" cy="0"/>
          </a:xfrm>
          <a:custGeom>
            <a:avLst/>
            <a:gdLst/>
            <a:ahLst/>
            <a:cxnLst/>
            <a:rect l="l" t="t" r="r" b="b"/>
            <a:pathLst>
              <a:path w="852170">
                <a:moveTo>
                  <a:pt x="0" y="0"/>
                </a:moveTo>
                <a:lnTo>
                  <a:pt x="851915" y="0"/>
                </a:lnTo>
              </a:path>
            </a:pathLst>
          </a:custGeom>
          <a:ln w="62484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37276" y="1532382"/>
            <a:ext cx="852169" cy="0"/>
          </a:xfrm>
          <a:custGeom>
            <a:avLst/>
            <a:gdLst/>
            <a:ahLst/>
            <a:cxnLst/>
            <a:rect l="l" t="t" r="r" b="b"/>
            <a:pathLst>
              <a:path w="852170">
                <a:moveTo>
                  <a:pt x="0" y="0"/>
                </a:moveTo>
                <a:lnTo>
                  <a:pt x="851915" y="0"/>
                </a:lnTo>
              </a:path>
            </a:pathLst>
          </a:custGeom>
          <a:ln w="62484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89191" y="1532382"/>
            <a:ext cx="852169" cy="0"/>
          </a:xfrm>
          <a:custGeom>
            <a:avLst/>
            <a:gdLst/>
            <a:ahLst/>
            <a:cxnLst/>
            <a:rect l="l" t="t" r="r" b="b"/>
            <a:pathLst>
              <a:path w="852170">
                <a:moveTo>
                  <a:pt x="0" y="0"/>
                </a:moveTo>
                <a:lnTo>
                  <a:pt x="851915" y="0"/>
                </a:lnTo>
              </a:path>
            </a:pathLst>
          </a:custGeom>
          <a:ln w="62484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41107" y="1532382"/>
            <a:ext cx="852169" cy="0"/>
          </a:xfrm>
          <a:custGeom>
            <a:avLst/>
            <a:gdLst/>
            <a:ahLst/>
            <a:cxnLst/>
            <a:rect l="l" t="t" r="r" b="b"/>
            <a:pathLst>
              <a:path w="852170">
                <a:moveTo>
                  <a:pt x="0" y="0"/>
                </a:moveTo>
                <a:lnTo>
                  <a:pt x="851916" y="0"/>
                </a:lnTo>
              </a:path>
            </a:pathLst>
          </a:custGeom>
          <a:ln w="62484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目</a:t>
            </a:r>
            <a:r>
              <a:rPr spc="155" dirty="0"/>
              <a:t> </a:t>
            </a:r>
            <a:r>
              <a:rPr spc="-5" dirty="0"/>
              <a:t>录</a:t>
            </a: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2100" b="0" spc="20" dirty="0">
                <a:solidFill>
                  <a:srgbClr val="999999"/>
                </a:solidFill>
                <a:latin typeface="Arial"/>
                <a:cs typeface="Arial"/>
              </a:rPr>
              <a:t>CONTENTS</a:t>
            </a:r>
            <a:endParaRPr sz="2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95755" y="3429000"/>
            <a:ext cx="2016760" cy="2528570"/>
          </a:xfrm>
          <a:custGeom>
            <a:avLst/>
            <a:gdLst/>
            <a:ahLst/>
            <a:cxnLst/>
            <a:rect l="l" t="t" r="r" b="b"/>
            <a:pathLst>
              <a:path w="2016760" h="2528570">
                <a:moveTo>
                  <a:pt x="0" y="0"/>
                </a:moveTo>
                <a:lnTo>
                  <a:pt x="2016252" y="0"/>
                </a:lnTo>
                <a:lnTo>
                  <a:pt x="2016252" y="2528316"/>
                </a:lnTo>
                <a:lnTo>
                  <a:pt x="0" y="2528316"/>
                </a:lnTo>
                <a:lnTo>
                  <a:pt x="0" y="0"/>
                </a:lnTo>
                <a:close/>
              </a:path>
            </a:pathLst>
          </a:custGeom>
          <a:solidFill>
            <a:srgbClr val="D9D9D9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95121" y="4072470"/>
            <a:ext cx="2016760" cy="0"/>
          </a:xfrm>
          <a:custGeom>
            <a:avLst/>
            <a:gdLst/>
            <a:ahLst/>
            <a:cxnLst/>
            <a:rect l="l" t="t" r="r" b="b"/>
            <a:pathLst>
              <a:path w="2016760">
                <a:moveTo>
                  <a:pt x="0" y="0"/>
                </a:moveTo>
                <a:lnTo>
                  <a:pt x="2016721" y="0"/>
                </a:lnTo>
              </a:path>
            </a:pathLst>
          </a:custGeom>
          <a:ln w="762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41481" y="2750324"/>
            <a:ext cx="382905" cy="382270"/>
          </a:xfrm>
          <a:custGeom>
            <a:avLst/>
            <a:gdLst/>
            <a:ahLst/>
            <a:cxnLst/>
            <a:rect l="l" t="t" r="r" b="b"/>
            <a:pathLst>
              <a:path w="382904" h="382269">
                <a:moveTo>
                  <a:pt x="174713" y="348195"/>
                </a:moveTo>
                <a:lnTo>
                  <a:pt x="122584" y="340260"/>
                </a:lnTo>
                <a:lnTo>
                  <a:pt x="76431" y="317912"/>
                </a:lnTo>
                <a:lnTo>
                  <a:pt x="51943" y="296443"/>
                </a:lnTo>
                <a:lnTo>
                  <a:pt x="49580" y="296443"/>
                </a:lnTo>
                <a:lnTo>
                  <a:pt x="39063" y="283648"/>
                </a:lnTo>
                <a:lnTo>
                  <a:pt x="29213" y="269973"/>
                </a:lnTo>
                <a:lnTo>
                  <a:pt x="20691" y="255416"/>
                </a:lnTo>
                <a:lnTo>
                  <a:pt x="14160" y="239979"/>
                </a:lnTo>
                <a:lnTo>
                  <a:pt x="11798" y="239979"/>
                </a:lnTo>
                <a:lnTo>
                  <a:pt x="6965" y="224062"/>
                </a:lnTo>
                <a:lnTo>
                  <a:pt x="3241" y="207922"/>
                </a:lnTo>
                <a:lnTo>
                  <a:pt x="846" y="191342"/>
                </a:lnTo>
                <a:lnTo>
                  <a:pt x="0" y="174104"/>
                </a:lnTo>
                <a:lnTo>
                  <a:pt x="883" y="156860"/>
                </a:lnTo>
                <a:lnTo>
                  <a:pt x="14160" y="108229"/>
                </a:lnTo>
                <a:lnTo>
                  <a:pt x="39063" y="64559"/>
                </a:lnTo>
                <a:lnTo>
                  <a:pt x="76101" y="29778"/>
                </a:lnTo>
                <a:lnTo>
                  <a:pt x="138891" y="3455"/>
                </a:lnTo>
                <a:lnTo>
                  <a:pt x="174713" y="0"/>
                </a:lnTo>
                <a:lnTo>
                  <a:pt x="192014" y="883"/>
                </a:lnTo>
                <a:lnTo>
                  <a:pt x="240817" y="14122"/>
                </a:lnTo>
                <a:lnTo>
                  <a:pt x="274570" y="32943"/>
                </a:lnTo>
                <a:lnTo>
                  <a:pt x="174713" y="32943"/>
                </a:lnTo>
                <a:lnTo>
                  <a:pt x="145567" y="35885"/>
                </a:lnTo>
                <a:lnTo>
                  <a:pt x="94364" y="56764"/>
                </a:lnTo>
                <a:lnTo>
                  <a:pt x="64407" y="83929"/>
                </a:lnTo>
                <a:lnTo>
                  <a:pt x="42494" y="119989"/>
                </a:lnTo>
                <a:lnTo>
                  <a:pt x="31532" y="160024"/>
                </a:lnTo>
                <a:lnTo>
                  <a:pt x="30683" y="174104"/>
                </a:lnTo>
                <a:lnTo>
                  <a:pt x="31532" y="188183"/>
                </a:lnTo>
                <a:lnTo>
                  <a:pt x="42494" y="228218"/>
                </a:lnTo>
                <a:lnTo>
                  <a:pt x="64407" y="264277"/>
                </a:lnTo>
                <a:lnTo>
                  <a:pt x="95027" y="292325"/>
                </a:lnTo>
                <a:lnTo>
                  <a:pt x="132876" y="310303"/>
                </a:lnTo>
                <a:lnTo>
                  <a:pt x="174713" y="315264"/>
                </a:lnTo>
                <a:lnTo>
                  <a:pt x="274950" y="315264"/>
                </a:lnTo>
                <a:lnTo>
                  <a:pt x="264131" y="322025"/>
                </a:lnTo>
                <a:lnTo>
                  <a:pt x="224845" y="340260"/>
                </a:lnTo>
                <a:lnTo>
                  <a:pt x="192014" y="347314"/>
                </a:lnTo>
                <a:lnTo>
                  <a:pt x="174713" y="348195"/>
                </a:lnTo>
                <a:close/>
              </a:path>
              <a:path w="382904" h="382269">
                <a:moveTo>
                  <a:pt x="274950" y="315264"/>
                </a:moveTo>
                <a:lnTo>
                  <a:pt x="174713" y="315264"/>
                </a:lnTo>
                <a:lnTo>
                  <a:pt x="188840" y="314787"/>
                </a:lnTo>
                <a:lnTo>
                  <a:pt x="202747" y="313207"/>
                </a:lnTo>
                <a:lnTo>
                  <a:pt x="241337" y="299750"/>
                </a:lnTo>
                <a:lnTo>
                  <a:pt x="273875" y="275272"/>
                </a:lnTo>
                <a:lnTo>
                  <a:pt x="298776" y="240528"/>
                </a:lnTo>
                <a:lnTo>
                  <a:pt x="313123" y="202042"/>
                </a:lnTo>
                <a:lnTo>
                  <a:pt x="316369" y="174104"/>
                </a:lnTo>
                <a:lnTo>
                  <a:pt x="315520" y="160024"/>
                </a:lnTo>
                <a:lnTo>
                  <a:pt x="304571" y="119989"/>
                </a:lnTo>
                <a:lnTo>
                  <a:pt x="284645" y="84920"/>
                </a:lnTo>
                <a:lnTo>
                  <a:pt x="253214" y="55883"/>
                </a:lnTo>
                <a:lnTo>
                  <a:pt x="216213" y="37905"/>
                </a:lnTo>
                <a:lnTo>
                  <a:pt x="174713" y="32943"/>
                </a:lnTo>
                <a:lnTo>
                  <a:pt x="274570" y="32943"/>
                </a:lnTo>
                <a:lnTo>
                  <a:pt x="309029" y="64559"/>
                </a:lnTo>
                <a:lnTo>
                  <a:pt x="335254" y="108229"/>
                </a:lnTo>
                <a:lnTo>
                  <a:pt x="346216" y="156860"/>
                </a:lnTo>
                <a:lnTo>
                  <a:pt x="347065" y="174104"/>
                </a:lnTo>
                <a:lnTo>
                  <a:pt x="346216" y="191342"/>
                </a:lnTo>
                <a:lnTo>
                  <a:pt x="335254" y="239979"/>
                </a:lnTo>
                <a:lnTo>
                  <a:pt x="315336" y="274056"/>
                </a:lnTo>
                <a:lnTo>
                  <a:pt x="306920" y="284683"/>
                </a:lnTo>
                <a:lnTo>
                  <a:pt x="331343" y="308203"/>
                </a:lnTo>
                <a:lnTo>
                  <a:pt x="285673" y="308203"/>
                </a:lnTo>
                <a:lnTo>
                  <a:pt x="274950" y="315264"/>
                </a:lnTo>
                <a:close/>
              </a:path>
              <a:path w="382904" h="382269">
                <a:moveTo>
                  <a:pt x="80263" y="145872"/>
                </a:moveTo>
                <a:lnTo>
                  <a:pt x="70827" y="141160"/>
                </a:lnTo>
                <a:lnTo>
                  <a:pt x="68465" y="134111"/>
                </a:lnTo>
                <a:lnTo>
                  <a:pt x="73190" y="124701"/>
                </a:lnTo>
                <a:lnTo>
                  <a:pt x="75552" y="117640"/>
                </a:lnTo>
                <a:lnTo>
                  <a:pt x="80263" y="110578"/>
                </a:lnTo>
                <a:lnTo>
                  <a:pt x="84988" y="105879"/>
                </a:lnTo>
                <a:lnTo>
                  <a:pt x="89712" y="98818"/>
                </a:lnTo>
                <a:lnTo>
                  <a:pt x="103873" y="84696"/>
                </a:lnTo>
                <a:lnTo>
                  <a:pt x="110959" y="79997"/>
                </a:lnTo>
                <a:lnTo>
                  <a:pt x="118046" y="77647"/>
                </a:lnTo>
                <a:lnTo>
                  <a:pt x="122770" y="72936"/>
                </a:lnTo>
                <a:lnTo>
                  <a:pt x="129844" y="70586"/>
                </a:lnTo>
                <a:lnTo>
                  <a:pt x="134569" y="68237"/>
                </a:lnTo>
                <a:lnTo>
                  <a:pt x="139293" y="70586"/>
                </a:lnTo>
                <a:lnTo>
                  <a:pt x="144018" y="79997"/>
                </a:lnTo>
                <a:lnTo>
                  <a:pt x="141655" y="87058"/>
                </a:lnTo>
                <a:lnTo>
                  <a:pt x="136931" y="87058"/>
                </a:lnTo>
                <a:lnTo>
                  <a:pt x="132207" y="89407"/>
                </a:lnTo>
                <a:lnTo>
                  <a:pt x="127495" y="94106"/>
                </a:lnTo>
                <a:lnTo>
                  <a:pt x="122770" y="96469"/>
                </a:lnTo>
                <a:lnTo>
                  <a:pt x="115684" y="101168"/>
                </a:lnTo>
                <a:lnTo>
                  <a:pt x="99161" y="117640"/>
                </a:lnTo>
                <a:lnTo>
                  <a:pt x="96799" y="122339"/>
                </a:lnTo>
                <a:lnTo>
                  <a:pt x="92075" y="127050"/>
                </a:lnTo>
                <a:lnTo>
                  <a:pt x="89712" y="131749"/>
                </a:lnTo>
                <a:lnTo>
                  <a:pt x="87350" y="138810"/>
                </a:lnTo>
                <a:lnTo>
                  <a:pt x="84988" y="143522"/>
                </a:lnTo>
                <a:lnTo>
                  <a:pt x="80263" y="145872"/>
                </a:lnTo>
                <a:close/>
              </a:path>
              <a:path w="382904" h="382269">
                <a:moveTo>
                  <a:pt x="174713" y="287032"/>
                </a:moveTo>
                <a:lnTo>
                  <a:pt x="167627" y="287032"/>
                </a:lnTo>
                <a:lnTo>
                  <a:pt x="165265" y="282320"/>
                </a:lnTo>
                <a:lnTo>
                  <a:pt x="165265" y="270560"/>
                </a:lnTo>
                <a:lnTo>
                  <a:pt x="167627" y="268211"/>
                </a:lnTo>
                <a:lnTo>
                  <a:pt x="174713" y="268211"/>
                </a:lnTo>
                <a:lnTo>
                  <a:pt x="183564" y="267770"/>
                </a:lnTo>
                <a:lnTo>
                  <a:pt x="226355" y="252331"/>
                </a:lnTo>
                <a:lnTo>
                  <a:pt x="255760" y="217813"/>
                </a:lnTo>
                <a:lnTo>
                  <a:pt x="266788" y="174104"/>
                </a:lnTo>
                <a:lnTo>
                  <a:pt x="266788" y="169392"/>
                </a:lnTo>
                <a:lnTo>
                  <a:pt x="271513" y="164693"/>
                </a:lnTo>
                <a:lnTo>
                  <a:pt x="283311" y="164693"/>
                </a:lnTo>
                <a:lnTo>
                  <a:pt x="285673" y="169392"/>
                </a:lnTo>
                <a:lnTo>
                  <a:pt x="285673" y="174104"/>
                </a:lnTo>
                <a:lnTo>
                  <a:pt x="285231" y="184688"/>
                </a:lnTo>
                <a:lnTo>
                  <a:pt x="273211" y="226631"/>
                </a:lnTo>
                <a:lnTo>
                  <a:pt x="245000" y="261150"/>
                </a:lnTo>
                <a:lnTo>
                  <a:pt x="206585" y="281074"/>
                </a:lnTo>
                <a:lnTo>
                  <a:pt x="185336" y="286223"/>
                </a:lnTo>
                <a:lnTo>
                  <a:pt x="174713" y="287032"/>
                </a:lnTo>
                <a:close/>
              </a:path>
              <a:path w="382904" h="382269">
                <a:moveTo>
                  <a:pt x="365952" y="381723"/>
                </a:moveTo>
                <a:lnTo>
                  <a:pt x="359828" y="380399"/>
                </a:lnTo>
                <a:lnTo>
                  <a:pt x="354152" y="376427"/>
                </a:lnTo>
                <a:lnTo>
                  <a:pt x="285673" y="308203"/>
                </a:lnTo>
                <a:lnTo>
                  <a:pt x="331343" y="308203"/>
                </a:lnTo>
                <a:lnTo>
                  <a:pt x="377761" y="352907"/>
                </a:lnTo>
                <a:lnTo>
                  <a:pt x="382485" y="359956"/>
                </a:lnTo>
                <a:lnTo>
                  <a:pt x="382485" y="369366"/>
                </a:lnTo>
                <a:lnTo>
                  <a:pt x="377761" y="376427"/>
                </a:lnTo>
                <a:lnTo>
                  <a:pt x="372077" y="380399"/>
                </a:lnTo>
                <a:lnTo>
                  <a:pt x="365952" y="381723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50379" y="2733675"/>
            <a:ext cx="285750" cy="410845"/>
          </a:xfrm>
          <a:custGeom>
            <a:avLst/>
            <a:gdLst/>
            <a:ahLst/>
            <a:cxnLst/>
            <a:rect l="l" t="t" r="r" b="b"/>
            <a:pathLst>
              <a:path w="285750" h="410844">
                <a:moveTo>
                  <a:pt x="89700" y="271272"/>
                </a:moveTo>
                <a:lnTo>
                  <a:pt x="54292" y="271272"/>
                </a:lnTo>
                <a:lnTo>
                  <a:pt x="99136" y="181635"/>
                </a:lnTo>
                <a:lnTo>
                  <a:pt x="94424" y="176911"/>
                </a:lnTo>
                <a:lnTo>
                  <a:pt x="70113" y="135745"/>
                </a:lnTo>
                <a:lnTo>
                  <a:pt x="68452" y="120307"/>
                </a:lnTo>
                <a:lnTo>
                  <a:pt x="70113" y="106226"/>
                </a:lnTo>
                <a:lnTo>
                  <a:pt x="74652" y="92587"/>
                </a:lnTo>
                <a:lnTo>
                  <a:pt x="81402" y="79832"/>
                </a:lnTo>
                <a:lnTo>
                  <a:pt x="89700" y="68402"/>
                </a:lnTo>
                <a:lnTo>
                  <a:pt x="92062" y="68402"/>
                </a:lnTo>
                <a:lnTo>
                  <a:pt x="99582" y="61810"/>
                </a:lnTo>
                <a:lnTo>
                  <a:pt x="107989" y="56319"/>
                </a:lnTo>
                <a:lnTo>
                  <a:pt x="117285" y="52155"/>
                </a:lnTo>
                <a:lnTo>
                  <a:pt x="127469" y="49542"/>
                </a:lnTo>
                <a:lnTo>
                  <a:pt x="127469" y="7073"/>
                </a:lnTo>
                <a:lnTo>
                  <a:pt x="134543" y="0"/>
                </a:lnTo>
                <a:lnTo>
                  <a:pt x="151066" y="0"/>
                </a:lnTo>
                <a:lnTo>
                  <a:pt x="158153" y="7073"/>
                </a:lnTo>
                <a:lnTo>
                  <a:pt x="158153" y="49542"/>
                </a:lnTo>
                <a:lnTo>
                  <a:pt x="168330" y="52155"/>
                </a:lnTo>
                <a:lnTo>
                  <a:pt x="177623" y="56319"/>
                </a:lnTo>
                <a:lnTo>
                  <a:pt x="186033" y="61810"/>
                </a:lnTo>
                <a:lnTo>
                  <a:pt x="193560" y="68402"/>
                </a:lnTo>
                <a:lnTo>
                  <a:pt x="203038" y="79616"/>
                </a:lnTo>
                <a:lnTo>
                  <a:pt x="142805" y="79616"/>
                </a:lnTo>
                <a:lnTo>
                  <a:pt x="127165" y="82711"/>
                </a:lnTo>
                <a:lnTo>
                  <a:pt x="102347" y="112897"/>
                </a:lnTo>
                <a:lnTo>
                  <a:pt x="101498" y="120307"/>
                </a:lnTo>
                <a:lnTo>
                  <a:pt x="102347" y="129074"/>
                </a:lnTo>
                <a:lnTo>
                  <a:pt x="134843" y="162764"/>
                </a:lnTo>
                <a:lnTo>
                  <a:pt x="146831" y="163575"/>
                </a:lnTo>
                <a:lnTo>
                  <a:pt x="202816" y="163575"/>
                </a:lnTo>
                <a:lnTo>
                  <a:pt x="193560" y="174561"/>
                </a:lnTo>
                <a:lnTo>
                  <a:pt x="186474" y="181635"/>
                </a:lnTo>
                <a:lnTo>
                  <a:pt x="192378" y="193433"/>
                </a:lnTo>
                <a:lnTo>
                  <a:pt x="127469" y="193433"/>
                </a:lnTo>
                <a:lnTo>
                  <a:pt x="89700" y="271272"/>
                </a:lnTo>
                <a:close/>
              </a:path>
              <a:path w="285750" h="410844">
                <a:moveTo>
                  <a:pt x="202816" y="163575"/>
                </a:moveTo>
                <a:lnTo>
                  <a:pt x="146831" y="163575"/>
                </a:lnTo>
                <a:lnTo>
                  <a:pt x="158153" y="160400"/>
                </a:lnTo>
                <a:lnTo>
                  <a:pt x="160515" y="160400"/>
                </a:lnTo>
                <a:lnTo>
                  <a:pt x="162877" y="158051"/>
                </a:lnTo>
                <a:lnTo>
                  <a:pt x="184111" y="120307"/>
                </a:lnTo>
                <a:lnTo>
                  <a:pt x="183264" y="112897"/>
                </a:lnTo>
                <a:lnTo>
                  <a:pt x="158445" y="82711"/>
                </a:lnTo>
                <a:lnTo>
                  <a:pt x="142805" y="79616"/>
                </a:lnTo>
                <a:lnTo>
                  <a:pt x="203038" y="79616"/>
                </a:lnTo>
                <a:lnTo>
                  <a:pt x="203221" y="79832"/>
                </a:lnTo>
                <a:lnTo>
                  <a:pt x="210669" y="92587"/>
                </a:lnTo>
                <a:lnTo>
                  <a:pt x="215461" y="106226"/>
                </a:lnTo>
                <a:lnTo>
                  <a:pt x="217157" y="120307"/>
                </a:lnTo>
                <a:lnTo>
                  <a:pt x="215461" y="135745"/>
                </a:lnTo>
                <a:lnTo>
                  <a:pt x="210669" y="150082"/>
                </a:lnTo>
                <a:lnTo>
                  <a:pt x="203221" y="163094"/>
                </a:lnTo>
                <a:lnTo>
                  <a:pt x="202816" y="163575"/>
                </a:lnTo>
                <a:close/>
              </a:path>
              <a:path w="285750" h="410844">
                <a:moveTo>
                  <a:pt x="142806" y="195195"/>
                </a:moveTo>
                <a:lnTo>
                  <a:pt x="134916" y="194755"/>
                </a:lnTo>
                <a:lnTo>
                  <a:pt x="127469" y="193433"/>
                </a:lnTo>
                <a:lnTo>
                  <a:pt x="158153" y="193433"/>
                </a:lnTo>
                <a:lnTo>
                  <a:pt x="150699" y="194755"/>
                </a:lnTo>
                <a:lnTo>
                  <a:pt x="142806" y="195195"/>
                </a:lnTo>
                <a:close/>
              </a:path>
              <a:path w="285750" h="410844">
                <a:moveTo>
                  <a:pt x="231330" y="271272"/>
                </a:moveTo>
                <a:lnTo>
                  <a:pt x="195922" y="271272"/>
                </a:lnTo>
                <a:lnTo>
                  <a:pt x="158153" y="193433"/>
                </a:lnTo>
                <a:lnTo>
                  <a:pt x="192378" y="193433"/>
                </a:lnTo>
                <a:lnTo>
                  <a:pt x="231330" y="271272"/>
                </a:lnTo>
                <a:close/>
              </a:path>
              <a:path w="285750" h="410844">
                <a:moveTo>
                  <a:pt x="158153" y="271272"/>
                </a:moveTo>
                <a:lnTo>
                  <a:pt x="127469" y="271272"/>
                </a:lnTo>
                <a:lnTo>
                  <a:pt x="127469" y="252399"/>
                </a:lnTo>
                <a:lnTo>
                  <a:pt x="134543" y="242963"/>
                </a:lnTo>
                <a:lnTo>
                  <a:pt x="151066" y="242963"/>
                </a:lnTo>
                <a:lnTo>
                  <a:pt x="158153" y="252399"/>
                </a:lnTo>
                <a:lnTo>
                  <a:pt x="158153" y="271272"/>
                </a:lnTo>
                <a:close/>
              </a:path>
              <a:path w="285750" h="410844">
                <a:moveTo>
                  <a:pt x="273812" y="292506"/>
                </a:moveTo>
                <a:lnTo>
                  <a:pt x="11798" y="292506"/>
                </a:lnTo>
                <a:lnTo>
                  <a:pt x="7086" y="287781"/>
                </a:lnTo>
                <a:lnTo>
                  <a:pt x="7086" y="275983"/>
                </a:lnTo>
                <a:lnTo>
                  <a:pt x="11798" y="271272"/>
                </a:lnTo>
                <a:lnTo>
                  <a:pt x="273812" y="271272"/>
                </a:lnTo>
                <a:lnTo>
                  <a:pt x="276174" y="275983"/>
                </a:lnTo>
                <a:lnTo>
                  <a:pt x="276174" y="287781"/>
                </a:lnTo>
                <a:lnTo>
                  <a:pt x="273812" y="292506"/>
                </a:lnTo>
                <a:close/>
              </a:path>
              <a:path w="285750" h="410844">
                <a:moveTo>
                  <a:pt x="11798" y="410451"/>
                </a:moveTo>
                <a:lnTo>
                  <a:pt x="2362" y="405726"/>
                </a:lnTo>
                <a:lnTo>
                  <a:pt x="0" y="401015"/>
                </a:lnTo>
                <a:lnTo>
                  <a:pt x="9448" y="382143"/>
                </a:lnTo>
                <a:lnTo>
                  <a:pt x="11798" y="375056"/>
                </a:lnTo>
                <a:lnTo>
                  <a:pt x="9448" y="370344"/>
                </a:lnTo>
                <a:lnTo>
                  <a:pt x="9448" y="365632"/>
                </a:lnTo>
                <a:lnTo>
                  <a:pt x="11798" y="360908"/>
                </a:lnTo>
                <a:lnTo>
                  <a:pt x="44843" y="292506"/>
                </a:lnTo>
                <a:lnTo>
                  <a:pt x="80251" y="292506"/>
                </a:lnTo>
                <a:lnTo>
                  <a:pt x="35407" y="382143"/>
                </a:lnTo>
                <a:lnTo>
                  <a:pt x="30683" y="382143"/>
                </a:lnTo>
                <a:lnTo>
                  <a:pt x="25971" y="389216"/>
                </a:lnTo>
                <a:lnTo>
                  <a:pt x="16522" y="408089"/>
                </a:lnTo>
                <a:lnTo>
                  <a:pt x="11798" y="410451"/>
                </a:lnTo>
                <a:close/>
              </a:path>
              <a:path w="285750" h="410844">
                <a:moveTo>
                  <a:pt x="151066" y="320801"/>
                </a:moveTo>
                <a:lnTo>
                  <a:pt x="134543" y="320801"/>
                </a:lnTo>
                <a:lnTo>
                  <a:pt x="127469" y="311378"/>
                </a:lnTo>
                <a:lnTo>
                  <a:pt x="127469" y="292506"/>
                </a:lnTo>
                <a:lnTo>
                  <a:pt x="158153" y="292506"/>
                </a:lnTo>
                <a:lnTo>
                  <a:pt x="158153" y="311378"/>
                </a:lnTo>
                <a:lnTo>
                  <a:pt x="151066" y="320801"/>
                </a:lnTo>
                <a:close/>
              </a:path>
              <a:path w="285750" h="410844">
                <a:moveTo>
                  <a:pt x="273812" y="410451"/>
                </a:moveTo>
                <a:lnTo>
                  <a:pt x="269087" y="408089"/>
                </a:lnTo>
                <a:lnTo>
                  <a:pt x="259651" y="389216"/>
                </a:lnTo>
                <a:lnTo>
                  <a:pt x="254927" y="382143"/>
                </a:lnTo>
                <a:lnTo>
                  <a:pt x="250202" y="382143"/>
                </a:lnTo>
                <a:lnTo>
                  <a:pt x="245491" y="377418"/>
                </a:lnTo>
                <a:lnTo>
                  <a:pt x="243128" y="372706"/>
                </a:lnTo>
                <a:lnTo>
                  <a:pt x="205359" y="292506"/>
                </a:lnTo>
                <a:lnTo>
                  <a:pt x="240766" y="292506"/>
                </a:lnTo>
                <a:lnTo>
                  <a:pt x="273812" y="360908"/>
                </a:lnTo>
                <a:lnTo>
                  <a:pt x="276174" y="365632"/>
                </a:lnTo>
                <a:lnTo>
                  <a:pt x="276174" y="370344"/>
                </a:lnTo>
                <a:lnTo>
                  <a:pt x="273812" y="375056"/>
                </a:lnTo>
                <a:lnTo>
                  <a:pt x="276174" y="382143"/>
                </a:lnTo>
                <a:lnTo>
                  <a:pt x="285610" y="401015"/>
                </a:lnTo>
                <a:lnTo>
                  <a:pt x="283248" y="405726"/>
                </a:lnTo>
                <a:lnTo>
                  <a:pt x="273812" y="410451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81632" y="2745663"/>
            <a:ext cx="463550" cy="386715"/>
          </a:xfrm>
          <a:custGeom>
            <a:avLst/>
            <a:gdLst/>
            <a:ahLst/>
            <a:cxnLst/>
            <a:rect l="l" t="t" r="r" b="b"/>
            <a:pathLst>
              <a:path w="463550" h="386714">
                <a:moveTo>
                  <a:pt x="378829" y="25920"/>
                </a:moveTo>
                <a:lnTo>
                  <a:pt x="262216" y="25920"/>
                </a:lnTo>
                <a:lnTo>
                  <a:pt x="366166" y="0"/>
                </a:lnTo>
                <a:lnTo>
                  <a:pt x="373253" y="4711"/>
                </a:lnTo>
                <a:lnTo>
                  <a:pt x="375615" y="14135"/>
                </a:lnTo>
                <a:lnTo>
                  <a:pt x="378829" y="25920"/>
                </a:lnTo>
                <a:close/>
              </a:path>
              <a:path w="463550" h="386714">
                <a:moveTo>
                  <a:pt x="257492" y="386473"/>
                </a:moveTo>
                <a:lnTo>
                  <a:pt x="7086" y="386473"/>
                </a:lnTo>
                <a:lnTo>
                  <a:pt x="0" y="379399"/>
                </a:lnTo>
                <a:lnTo>
                  <a:pt x="0" y="25920"/>
                </a:lnTo>
                <a:lnTo>
                  <a:pt x="7086" y="18846"/>
                </a:lnTo>
                <a:lnTo>
                  <a:pt x="255130" y="18846"/>
                </a:lnTo>
                <a:lnTo>
                  <a:pt x="262216" y="25920"/>
                </a:lnTo>
                <a:lnTo>
                  <a:pt x="378829" y="25920"/>
                </a:lnTo>
                <a:lnTo>
                  <a:pt x="382043" y="37706"/>
                </a:lnTo>
                <a:lnTo>
                  <a:pt x="349631" y="37706"/>
                </a:lnTo>
                <a:lnTo>
                  <a:pt x="296095" y="51841"/>
                </a:lnTo>
                <a:lnTo>
                  <a:pt x="33070" y="51841"/>
                </a:lnTo>
                <a:lnTo>
                  <a:pt x="33070" y="353479"/>
                </a:lnTo>
                <a:lnTo>
                  <a:pt x="264579" y="353479"/>
                </a:lnTo>
                <a:lnTo>
                  <a:pt x="264579" y="379399"/>
                </a:lnTo>
                <a:lnTo>
                  <a:pt x="257492" y="386473"/>
                </a:lnTo>
                <a:close/>
              </a:path>
              <a:path w="463550" h="386714">
                <a:moveTo>
                  <a:pt x="458817" y="351129"/>
                </a:moveTo>
                <a:lnTo>
                  <a:pt x="347268" y="351129"/>
                </a:lnTo>
                <a:lnTo>
                  <a:pt x="427583" y="327558"/>
                </a:lnTo>
                <a:lnTo>
                  <a:pt x="349631" y="37706"/>
                </a:lnTo>
                <a:lnTo>
                  <a:pt x="382043" y="37706"/>
                </a:lnTo>
                <a:lnTo>
                  <a:pt x="463016" y="334632"/>
                </a:lnTo>
                <a:lnTo>
                  <a:pt x="463496" y="341589"/>
                </a:lnTo>
                <a:lnTo>
                  <a:pt x="461540" y="347884"/>
                </a:lnTo>
                <a:lnTo>
                  <a:pt x="458817" y="351129"/>
                </a:lnTo>
                <a:close/>
              </a:path>
              <a:path w="463550" h="386714">
                <a:moveTo>
                  <a:pt x="141744" y="353479"/>
                </a:moveTo>
                <a:lnTo>
                  <a:pt x="122847" y="353479"/>
                </a:lnTo>
                <a:lnTo>
                  <a:pt x="122847" y="51841"/>
                </a:lnTo>
                <a:lnTo>
                  <a:pt x="141744" y="51841"/>
                </a:lnTo>
                <a:lnTo>
                  <a:pt x="141744" y="353479"/>
                </a:lnTo>
                <a:close/>
              </a:path>
              <a:path w="463550" h="386714">
                <a:moveTo>
                  <a:pt x="264579" y="353479"/>
                </a:moveTo>
                <a:lnTo>
                  <a:pt x="233870" y="353479"/>
                </a:lnTo>
                <a:lnTo>
                  <a:pt x="233870" y="51841"/>
                </a:lnTo>
                <a:lnTo>
                  <a:pt x="296095" y="51841"/>
                </a:lnTo>
                <a:lnTo>
                  <a:pt x="269303" y="58915"/>
                </a:lnTo>
                <a:lnTo>
                  <a:pt x="298224" y="167309"/>
                </a:lnTo>
                <a:lnTo>
                  <a:pt x="264579" y="167309"/>
                </a:lnTo>
                <a:lnTo>
                  <a:pt x="264579" y="353479"/>
                </a:lnTo>
                <a:close/>
              </a:path>
              <a:path w="463550" h="386714">
                <a:moveTo>
                  <a:pt x="344906" y="205016"/>
                </a:moveTo>
                <a:lnTo>
                  <a:pt x="340182" y="202666"/>
                </a:lnTo>
                <a:lnTo>
                  <a:pt x="340182" y="197942"/>
                </a:lnTo>
                <a:lnTo>
                  <a:pt x="309460" y="84836"/>
                </a:lnTo>
                <a:lnTo>
                  <a:pt x="309460" y="80124"/>
                </a:lnTo>
                <a:lnTo>
                  <a:pt x="311823" y="75412"/>
                </a:lnTo>
                <a:lnTo>
                  <a:pt x="316547" y="73050"/>
                </a:lnTo>
                <a:lnTo>
                  <a:pt x="321271" y="73050"/>
                </a:lnTo>
                <a:lnTo>
                  <a:pt x="325996" y="75412"/>
                </a:lnTo>
                <a:lnTo>
                  <a:pt x="328358" y="80124"/>
                </a:lnTo>
                <a:lnTo>
                  <a:pt x="359079" y="193230"/>
                </a:lnTo>
                <a:lnTo>
                  <a:pt x="359079" y="197942"/>
                </a:lnTo>
                <a:lnTo>
                  <a:pt x="356717" y="202666"/>
                </a:lnTo>
                <a:lnTo>
                  <a:pt x="351993" y="202666"/>
                </a:lnTo>
                <a:lnTo>
                  <a:pt x="344906" y="205016"/>
                </a:lnTo>
                <a:close/>
              </a:path>
              <a:path w="463550" h="386714">
                <a:moveTo>
                  <a:pt x="80327" y="214439"/>
                </a:moveTo>
                <a:lnTo>
                  <a:pt x="68516" y="214439"/>
                </a:lnTo>
                <a:lnTo>
                  <a:pt x="66154" y="209727"/>
                </a:lnTo>
                <a:lnTo>
                  <a:pt x="66154" y="82473"/>
                </a:lnTo>
                <a:lnTo>
                  <a:pt x="68516" y="80124"/>
                </a:lnTo>
                <a:lnTo>
                  <a:pt x="80327" y="80124"/>
                </a:lnTo>
                <a:lnTo>
                  <a:pt x="85051" y="82473"/>
                </a:lnTo>
                <a:lnTo>
                  <a:pt x="85051" y="209727"/>
                </a:lnTo>
                <a:lnTo>
                  <a:pt x="80327" y="214439"/>
                </a:lnTo>
                <a:close/>
              </a:path>
              <a:path w="463550" h="386714">
                <a:moveTo>
                  <a:pt x="196075" y="214439"/>
                </a:moveTo>
                <a:lnTo>
                  <a:pt x="186626" y="214439"/>
                </a:lnTo>
                <a:lnTo>
                  <a:pt x="181902" y="209727"/>
                </a:lnTo>
                <a:lnTo>
                  <a:pt x="181902" y="82473"/>
                </a:lnTo>
                <a:lnTo>
                  <a:pt x="186626" y="80124"/>
                </a:lnTo>
                <a:lnTo>
                  <a:pt x="196075" y="80124"/>
                </a:lnTo>
                <a:lnTo>
                  <a:pt x="200799" y="82473"/>
                </a:lnTo>
                <a:lnTo>
                  <a:pt x="200799" y="209727"/>
                </a:lnTo>
                <a:lnTo>
                  <a:pt x="196075" y="214439"/>
                </a:lnTo>
                <a:close/>
              </a:path>
              <a:path w="463550" h="386714">
                <a:moveTo>
                  <a:pt x="330720" y="386473"/>
                </a:moveTo>
                <a:lnTo>
                  <a:pt x="321271" y="381762"/>
                </a:lnTo>
                <a:lnTo>
                  <a:pt x="321271" y="374688"/>
                </a:lnTo>
                <a:lnTo>
                  <a:pt x="264579" y="167309"/>
                </a:lnTo>
                <a:lnTo>
                  <a:pt x="298224" y="167309"/>
                </a:lnTo>
                <a:lnTo>
                  <a:pt x="347268" y="351129"/>
                </a:lnTo>
                <a:lnTo>
                  <a:pt x="458817" y="351129"/>
                </a:lnTo>
                <a:lnTo>
                  <a:pt x="457369" y="352856"/>
                </a:lnTo>
                <a:lnTo>
                  <a:pt x="451205" y="355841"/>
                </a:lnTo>
                <a:lnTo>
                  <a:pt x="330720" y="386473"/>
                </a:lnTo>
                <a:close/>
              </a:path>
              <a:path w="463550" h="386714">
                <a:moveTo>
                  <a:pt x="380339" y="311061"/>
                </a:moveTo>
                <a:lnTo>
                  <a:pt x="373253" y="311061"/>
                </a:lnTo>
                <a:lnTo>
                  <a:pt x="366572" y="310251"/>
                </a:lnTo>
                <a:lnTo>
                  <a:pt x="360556" y="308116"/>
                </a:lnTo>
                <a:lnTo>
                  <a:pt x="354982" y="305097"/>
                </a:lnTo>
                <a:lnTo>
                  <a:pt x="349631" y="301637"/>
                </a:lnTo>
                <a:lnTo>
                  <a:pt x="340182" y="287502"/>
                </a:lnTo>
                <a:lnTo>
                  <a:pt x="340182" y="268643"/>
                </a:lnTo>
                <a:lnTo>
                  <a:pt x="373253" y="247434"/>
                </a:lnTo>
                <a:lnTo>
                  <a:pt x="379933" y="247913"/>
                </a:lnTo>
                <a:lnTo>
                  <a:pt x="403177" y="266293"/>
                </a:lnTo>
                <a:lnTo>
                  <a:pt x="366166" y="266293"/>
                </a:lnTo>
                <a:lnTo>
                  <a:pt x="361442" y="271005"/>
                </a:lnTo>
                <a:lnTo>
                  <a:pt x="359079" y="275717"/>
                </a:lnTo>
                <a:lnTo>
                  <a:pt x="359079" y="282778"/>
                </a:lnTo>
                <a:lnTo>
                  <a:pt x="368528" y="292214"/>
                </a:lnTo>
                <a:lnTo>
                  <a:pt x="402780" y="292214"/>
                </a:lnTo>
                <a:lnTo>
                  <a:pt x="401599" y="296926"/>
                </a:lnTo>
                <a:lnTo>
                  <a:pt x="396875" y="301637"/>
                </a:lnTo>
                <a:lnTo>
                  <a:pt x="394512" y="301637"/>
                </a:lnTo>
                <a:lnTo>
                  <a:pt x="389788" y="308711"/>
                </a:lnTo>
                <a:lnTo>
                  <a:pt x="380339" y="311061"/>
                </a:lnTo>
                <a:close/>
              </a:path>
              <a:path w="463550" h="386714">
                <a:moveTo>
                  <a:pt x="87414" y="322846"/>
                </a:moveTo>
                <a:lnTo>
                  <a:pt x="77965" y="322846"/>
                </a:lnTo>
                <a:lnTo>
                  <a:pt x="71284" y="322367"/>
                </a:lnTo>
                <a:lnTo>
                  <a:pt x="44894" y="299275"/>
                </a:lnTo>
                <a:lnTo>
                  <a:pt x="44894" y="282778"/>
                </a:lnTo>
                <a:lnTo>
                  <a:pt x="77965" y="259219"/>
                </a:lnTo>
                <a:lnTo>
                  <a:pt x="87414" y="259219"/>
                </a:lnTo>
                <a:lnTo>
                  <a:pt x="94500" y="263931"/>
                </a:lnTo>
                <a:lnTo>
                  <a:pt x="99225" y="268643"/>
                </a:lnTo>
                <a:lnTo>
                  <a:pt x="101587" y="268643"/>
                </a:lnTo>
                <a:lnTo>
                  <a:pt x="106311" y="273354"/>
                </a:lnTo>
                <a:lnTo>
                  <a:pt x="108673" y="278066"/>
                </a:lnTo>
                <a:lnTo>
                  <a:pt x="73240" y="278066"/>
                </a:lnTo>
                <a:lnTo>
                  <a:pt x="63792" y="287502"/>
                </a:lnTo>
                <a:lnTo>
                  <a:pt x="63792" y="294563"/>
                </a:lnTo>
                <a:lnTo>
                  <a:pt x="68516" y="299275"/>
                </a:lnTo>
                <a:lnTo>
                  <a:pt x="68516" y="301637"/>
                </a:lnTo>
                <a:lnTo>
                  <a:pt x="70878" y="303987"/>
                </a:lnTo>
                <a:lnTo>
                  <a:pt x="108677" y="303987"/>
                </a:lnTo>
                <a:lnTo>
                  <a:pt x="106311" y="308711"/>
                </a:lnTo>
                <a:lnTo>
                  <a:pt x="94500" y="320484"/>
                </a:lnTo>
                <a:lnTo>
                  <a:pt x="87414" y="322846"/>
                </a:lnTo>
                <a:close/>
              </a:path>
              <a:path w="463550" h="386714">
                <a:moveTo>
                  <a:pt x="193713" y="322846"/>
                </a:moveTo>
                <a:lnTo>
                  <a:pt x="186626" y="322846"/>
                </a:lnTo>
                <a:lnTo>
                  <a:pt x="179613" y="322367"/>
                </a:lnTo>
                <a:lnTo>
                  <a:pt x="173043" y="320782"/>
                </a:lnTo>
                <a:lnTo>
                  <a:pt x="167359" y="317874"/>
                </a:lnTo>
                <a:lnTo>
                  <a:pt x="163004" y="313423"/>
                </a:lnTo>
                <a:lnTo>
                  <a:pt x="155917" y="308711"/>
                </a:lnTo>
                <a:lnTo>
                  <a:pt x="153555" y="299275"/>
                </a:lnTo>
                <a:lnTo>
                  <a:pt x="153555" y="282778"/>
                </a:lnTo>
                <a:lnTo>
                  <a:pt x="155917" y="273354"/>
                </a:lnTo>
                <a:lnTo>
                  <a:pt x="163004" y="268643"/>
                </a:lnTo>
                <a:lnTo>
                  <a:pt x="167359" y="265182"/>
                </a:lnTo>
                <a:lnTo>
                  <a:pt x="173043" y="262164"/>
                </a:lnTo>
                <a:lnTo>
                  <a:pt x="179613" y="260029"/>
                </a:lnTo>
                <a:lnTo>
                  <a:pt x="186626" y="259219"/>
                </a:lnTo>
                <a:lnTo>
                  <a:pt x="193713" y="259219"/>
                </a:lnTo>
                <a:lnTo>
                  <a:pt x="203161" y="263931"/>
                </a:lnTo>
                <a:lnTo>
                  <a:pt x="207886" y="268643"/>
                </a:lnTo>
                <a:lnTo>
                  <a:pt x="214972" y="273354"/>
                </a:lnTo>
                <a:lnTo>
                  <a:pt x="216154" y="278066"/>
                </a:lnTo>
                <a:lnTo>
                  <a:pt x="181902" y="278066"/>
                </a:lnTo>
                <a:lnTo>
                  <a:pt x="172453" y="287502"/>
                </a:lnTo>
                <a:lnTo>
                  <a:pt x="172453" y="294563"/>
                </a:lnTo>
                <a:lnTo>
                  <a:pt x="174815" y="296926"/>
                </a:lnTo>
                <a:lnTo>
                  <a:pt x="174815" y="299275"/>
                </a:lnTo>
                <a:lnTo>
                  <a:pt x="179539" y="303987"/>
                </a:lnTo>
                <a:lnTo>
                  <a:pt x="216155" y="303987"/>
                </a:lnTo>
                <a:lnTo>
                  <a:pt x="214972" y="308711"/>
                </a:lnTo>
                <a:lnTo>
                  <a:pt x="207886" y="313423"/>
                </a:lnTo>
                <a:lnTo>
                  <a:pt x="207886" y="315772"/>
                </a:lnTo>
                <a:lnTo>
                  <a:pt x="203161" y="320484"/>
                </a:lnTo>
                <a:lnTo>
                  <a:pt x="193713" y="322846"/>
                </a:lnTo>
                <a:close/>
              </a:path>
              <a:path w="463550" h="386714">
                <a:moveTo>
                  <a:pt x="402780" y="292214"/>
                </a:moveTo>
                <a:lnTo>
                  <a:pt x="375615" y="292214"/>
                </a:lnTo>
                <a:lnTo>
                  <a:pt x="380339" y="289852"/>
                </a:lnTo>
                <a:lnTo>
                  <a:pt x="385063" y="285140"/>
                </a:lnTo>
                <a:lnTo>
                  <a:pt x="385063" y="271005"/>
                </a:lnTo>
                <a:lnTo>
                  <a:pt x="380339" y="266293"/>
                </a:lnTo>
                <a:lnTo>
                  <a:pt x="403177" y="266293"/>
                </a:lnTo>
                <a:lnTo>
                  <a:pt x="403961" y="268643"/>
                </a:lnTo>
                <a:lnTo>
                  <a:pt x="403961" y="287502"/>
                </a:lnTo>
                <a:lnTo>
                  <a:pt x="402780" y="292214"/>
                </a:lnTo>
                <a:close/>
              </a:path>
              <a:path w="463550" h="386714">
                <a:moveTo>
                  <a:pt x="108677" y="303987"/>
                </a:moveTo>
                <a:lnTo>
                  <a:pt x="85051" y="303987"/>
                </a:lnTo>
                <a:lnTo>
                  <a:pt x="89776" y="299275"/>
                </a:lnTo>
                <a:lnTo>
                  <a:pt x="89776" y="285140"/>
                </a:lnTo>
                <a:lnTo>
                  <a:pt x="85051" y="280428"/>
                </a:lnTo>
                <a:lnTo>
                  <a:pt x="80327" y="278066"/>
                </a:lnTo>
                <a:lnTo>
                  <a:pt x="108673" y="278066"/>
                </a:lnTo>
                <a:lnTo>
                  <a:pt x="111036" y="282778"/>
                </a:lnTo>
                <a:lnTo>
                  <a:pt x="111036" y="299275"/>
                </a:lnTo>
                <a:lnTo>
                  <a:pt x="108677" y="303987"/>
                </a:lnTo>
                <a:close/>
              </a:path>
              <a:path w="463550" h="386714">
                <a:moveTo>
                  <a:pt x="216155" y="303987"/>
                </a:moveTo>
                <a:lnTo>
                  <a:pt x="191350" y="303987"/>
                </a:lnTo>
                <a:lnTo>
                  <a:pt x="193713" y="301637"/>
                </a:lnTo>
                <a:lnTo>
                  <a:pt x="196075" y="301637"/>
                </a:lnTo>
                <a:lnTo>
                  <a:pt x="198437" y="299275"/>
                </a:lnTo>
                <a:lnTo>
                  <a:pt x="198437" y="285140"/>
                </a:lnTo>
                <a:lnTo>
                  <a:pt x="193713" y="282778"/>
                </a:lnTo>
                <a:lnTo>
                  <a:pt x="188988" y="278066"/>
                </a:lnTo>
                <a:lnTo>
                  <a:pt x="216154" y="278066"/>
                </a:lnTo>
                <a:lnTo>
                  <a:pt x="217335" y="282778"/>
                </a:lnTo>
                <a:lnTo>
                  <a:pt x="217335" y="299275"/>
                </a:lnTo>
                <a:lnTo>
                  <a:pt x="216155" y="30398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89603" y="3429000"/>
            <a:ext cx="2016760" cy="2528570"/>
          </a:xfrm>
          <a:custGeom>
            <a:avLst/>
            <a:gdLst/>
            <a:ahLst/>
            <a:cxnLst/>
            <a:rect l="l" t="t" r="r" b="b"/>
            <a:pathLst>
              <a:path w="2016760" h="2528570">
                <a:moveTo>
                  <a:pt x="0" y="0"/>
                </a:moveTo>
                <a:lnTo>
                  <a:pt x="2016252" y="0"/>
                </a:lnTo>
                <a:lnTo>
                  <a:pt x="2016252" y="2528316"/>
                </a:lnTo>
                <a:lnTo>
                  <a:pt x="0" y="2528316"/>
                </a:lnTo>
                <a:lnTo>
                  <a:pt x="0" y="0"/>
                </a:lnTo>
                <a:close/>
              </a:path>
            </a:pathLst>
          </a:custGeom>
          <a:solidFill>
            <a:srgbClr val="D9D9D9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89896" y="4072470"/>
            <a:ext cx="2016760" cy="0"/>
          </a:xfrm>
          <a:custGeom>
            <a:avLst/>
            <a:gdLst/>
            <a:ahLst/>
            <a:cxnLst/>
            <a:rect l="l" t="t" r="r" b="b"/>
            <a:pathLst>
              <a:path w="2016760">
                <a:moveTo>
                  <a:pt x="0" y="0"/>
                </a:moveTo>
                <a:lnTo>
                  <a:pt x="2016721" y="0"/>
                </a:lnTo>
              </a:path>
            </a:pathLst>
          </a:custGeom>
          <a:ln w="762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88608" y="3429000"/>
            <a:ext cx="2016760" cy="2528570"/>
          </a:xfrm>
          <a:custGeom>
            <a:avLst/>
            <a:gdLst/>
            <a:ahLst/>
            <a:cxnLst/>
            <a:rect l="l" t="t" r="r" b="b"/>
            <a:pathLst>
              <a:path w="2016759" h="2528570">
                <a:moveTo>
                  <a:pt x="0" y="0"/>
                </a:moveTo>
                <a:lnTo>
                  <a:pt x="2016251" y="0"/>
                </a:lnTo>
                <a:lnTo>
                  <a:pt x="2016251" y="2528316"/>
                </a:lnTo>
                <a:lnTo>
                  <a:pt x="0" y="2528316"/>
                </a:lnTo>
                <a:lnTo>
                  <a:pt x="0" y="0"/>
                </a:lnTo>
                <a:close/>
              </a:path>
            </a:pathLst>
          </a:custGeom>
          <a:solidFill>
            <a:srgbClr val="D9D9D9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88074" y="4072470"/>
            <a:ext cx="2016760" cy="0"/>
          </a:xfrm>
          <a:custGeom>
            <a:avLst/>
            <a:gdLst/>
            <a:ahLst/>
            <a:cxnLst/>
            <a:rect l="l" t="t" r="r" b="b"/>
            <a:pathLst>
              <a:path w="2016759">
                <a:moveTo>
                  <a:pt x="0" y="0"/>
                </a:moveTo>
                <a:lnTo>
                  <a:pt x="2016721" y="0"/>
                </a:lnTo>
              </a:path>
            </a:pathLst>
          </a:custGeom>
          <a:ln w="762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689603" y="4076281"/>
            <a:ext cx="2016760" cy="1881505"/>
          </a:xfrm>
          <a:prstGeom prst="rect">
            <a:avLst/>
          </a:prstGeom>
          <a:solidFill>
            <a:srgbClr val="D9D9D9">
              <a:alpha val="19999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218440" marR="645160">
              <a:lnSpc>
                <a:spcPct val="150000"/>
              </a:lnSpc>
              <a:spcBef>
                <a:spcPts val="1325"/>
              </a:spcBef>
            </a:pPr>
            <a:r>
              <a:rPr sz="1200" dirty="0">
                <a:solidFill>
                  <a:srgbClr val="7E7E7E"/>
                </a:solidFill>
                <a:latin typeface="Impact"/>
                <a:cs typeface="Impact"/>
              </a:rPr>
              <a:t>Apk</a:t>
            </a:r>
            <a:r>
              <a:rPr sz="1200" dirty="0">
                <a:solidFill>
                  <a:srgbClr val="7E7E7E"/>
                </a:solidFill>
                <a:latin typeface="微软雅黑"/>
                <a:cs typeface="微软雅黑"/>
              </a:rPr>
              <a:t>加固总体架构  </a:t>
            </a:r>
            <a:r>
              <a:rPr sz="1200" dirty="0">
                <a:solidFill>
                  <a:srgbClr val="7E7E7E"/>
                </a:solidFill>
                <a:latin typeface="Impact"/>
                <a:cs typeface="Impact"/>
              </a:rPr>
              <a:t>apk</a:t>
            </a:r>
            <a:r>
              <a:rPr sz="1200" dirty="0">
                <a:solidFill>
                  <a:srgbClr val="7E7E7E"/>
                </a:solidFill>
                <a:latin typeface="微软雅黑"/>
                <a:cs typeface="微软雅黑"/>
              </a:rPr>
              <a:t>签名是什么</a:t>
            </a:r>
            <a:endParaRPr sz="1200">
              <a:latin typeface="微软雅黑"/>
              <a:cs typeface="微软雅黑"/>
            </a:endParaRPr>
          </a:p>
          <a:p>
            <a:pPr marL="218440" marR="494030">
              <a:lnSpc>
                <a:spcPct val="150000"/>
              </a:lnSpc>
            </a:pPr>
            <a:r>
              <a:rPr sz="1200" dirty="0">
                <a:solidFill>
                  <a:srgbClr val="7E7E7E"/>
                </a:solidFill>
                <a:latin typeface="Impact"/>
                <a:cs typeface="Impact"/>
              </a:rPr>
              <a:t>De</a:t>
            </a:r>
            <a:r>
              <a:rPr sz="1200" spc="-5" dirty="0">
                <a:solidFill>
                  <a:srgbClr val="7E7E7E"/>
                </a:solidFill>
                <a:latin typeface="Impact"/>
                <a:cs typeface="Impact"/>
              </a:rPr>
              <a:t>x</a:t>
            </a:r>
            <a:r>
              <a:rPr sz="1200" dirty="0">
                <a:solidFill>
                  <a:srgbClr val="7E7E7E"/>
                </a:solidFill>
                <a:latin typeface="微软雅黑"/>
                <a:cs typeface="微软雅黑"/>
              </a:rPr>
              <a:t>文件加密的基本 方案框架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95755" y="4076281"/>
            <a:ext cx="2016760" cy="1881505"/>
          </a:xfrm>
          <a:prstGeom prst="rect">
            <a:avLst/>
          </a:prstGeom>
          <a:solidFill>
            <a:srgbClr val="D9D9D9">
              <a:alpha val="19999"/>
            </a:srgbClr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Times New Roman"/>
              <a:cs typeface="Times New Roman"/>
            </a:endParaRPr>
          </a:p>
          <a:p>
            <a:pPr marL="373380" marR="442595">
              <a:lnSpc>
                <a:spcPct val="148800"/>
              </a:lnSpc>
              <a:spcBef>
                <a:spcPts val="5"/>
              </a:spcBef>
            </a:pPr>
            <a:r>
              <a:rPr sz="1350" spc="-10" dirty="0">
                <a:solidFill>
                  <a:srgbClr val="7E7E7E"/>
                </a:solidFill>
                <a:latin typeface="微软雅黑"/>
                <a:cs typeface="微软雅黑"/>
              </a:rPr>
              <a:t>什么是反编</a:t>
            </a:r>
            <a:r>
              <a:rPr sz="1350" spc="-5" dirty="0">
                <a:solidFill>
                  <a:srgbClr val="7E7E7E"/>
                </a:solidFill>
                <a:latin typeface="微软雅黑"/>
                <a:cs typeface="微软雅黑"/>
              </a:rPr>
              <a:t>译 </a:t>
            </a:r>
            <a:r>
              <a:rPr sz="1350" spc="-10" dirty="0">
                <a:solidFill>
                  <a:srgbClr val="7E7E7E"/>
                </a:solidFill>
                <a:latin typeface="微软雅黑"/>
                <a:cs typeface="微软雅黑"/>
              </a:rPr>
              <a:t>如何防止反编</a:t>
            </a:r>
            <a:r>
              <a:rPr sz="1350" spc="-5" dirty="0">
                <a:solidFill>
                  <a:srgbClr val="7E7E7E"/>
                </a:solidFill>
                <a:latin typeface="微软雅黑"/>
                <a:cs typeface="微软雅黑"/>
              </a:rPr>
              <a:t>译</a:t>
            </a:r>
            <a:endParaRPr sz="1350">
              <a:latin typeface="微软雅黑"/>
              <a:cs typeface="微软雅黑"/>
            </a:endParaRPr>
          </a:p>
          <a:p>
            <a:pPr marL="373380">
              <a:lnSpc>
                <a:spcPct val="100000"/>
              </a:lnSpc>
              <a:spcBef>
                <a:spcPts val="790"/>
              </a:spcBef>
            </a:pPr>
            <a:r>
              <a:rPr sz="1350" spc="-10" dirty="0">
                <a:solidFill>
                  <a:srgbClr val="7E7E7E"/>
                </a:solidFill>
                <a:latin typeface="Impact"/>
                <a:cs typeface="Impact"/>
              </a:rPr>
              <a:t>Apk</a:t>
            </a:r>
            <a:r>
              <a:rPr sz="1350" spc="-10" dirty="0">
                <a:solidFill>
                  <a:srgbClr val="7E7E7E"/>
                </a:solidFill>
                <a:latin typeface="微软雅黑"/>
                <a:cs typeface="微软雅黑"/>
              </a:rPr>
              <a:t>文件的基本构</a:t>
            </a:r>
            <a:r>
              <a:rPr sz="1350" spc="-5" dirty="0">
                <a:solidFill>
                  <a:srgbClr val="7E7E7E"/>
                </a:solidFill>
                <a:latin typeface="微软雅黑"/>
                <a:cs typeface="微软雅黑"/>
              </a:rPr>
              <a:t>造</a:t>
            </a:r>
            <a:endParaRPr sz="1350">
              <a:latin typeface="微软雅黑"/>
              <a:cs typeface="微软雅黑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88608" y="3429000"/>
            <a:ext cx="2016760" cy="640080"/>
          </a:xfrm>
          <a:prstGeom prst="rect">
            <a:avLst/>
          </a:prstGeom>
          <a:solidFill>
            <a:srgbClr val="D9D9D9">
              <a:alpha val="19999"/>
            </a:srgbClr>
          </a:solidFill>
        </p:spPr>
        <p:txBody>
          <a:bodyPr vert="horz" wrap="square" lIns="0" tIns="207010" rIns="0" bIns="0" rtlCol="0">
            <a:spAutoFit/>
          </a:bodyPr>
          <a:lstStyle/>
          <a:p>
            <a:pPr marL="240029">
              <a:lnSpc>
                <a:spcPct val="100000"/>
              </a:lnSpc>
              <a:spcBef>
                <a:spcPts val="1630"/>
              </a:spcBef>
            </a:pPr>
            <a:r>
              <a:rPr sz="1600" b="1" dirty="0">
                <a:solidFill>
                  <a:srgbClr val="7E7E7E"/>
                </a:solidFill>
                <a:latin typeface="Impact"/>
                <a:cs typeface="Impact"/>
              </a:rPr>
              <a:t>Apk</a:t>
            </a:r>
            <a:r>
              <a:rPr sz="1600" b="1" dirty="0">
                <a:solidFill>
                  <a:srgbClr val="7E7E7E"/>
                </a:solidFill>
                <a:latin typeface="微软雅黑"/>
                <a:cs typeface="微软雅黑"/>
              </a:rPr>
              <a:t>加固项目实</a:t>
            </a:r>
            <a:r>
              <a:rPr sz="1600" b="1" spc="-5" dirty="0">
                <a:solidFill>
                  <a:srgbClr val="7E7E7E"/>
                </a:solidFill>
                <a:latin typeface="微软雅黑"/>
                <a:cs typeface="微软雅黑"/>
              </a:rPr>
              <a:t>战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89603" y="3429000"/>
            <a:ext cx="2016760" cy="640080"/>
          </a:xfrm>
          <a:prstGeom prst="rect">
            <a:avLst/>
          </a:prstGeom>
          <a:solidFill>
            <a:srgbClr val="D9D9D9">
              <a:alpha val="19999"/>
            </a:srgbClr>
          </a:solidFill>
        </p:spPr>
        <p:txBody>
          <a:bodyPr vert="horz" wrap="square" lIns="0" tIns="168275" rIns="0" bIns="0" rtlCol="0">
            <a:spAutoFit/>
          </a:bodyPr>
          <a:lstStyle/>
          <a:p>
            <a:pPr marL="145415">
              <a:lnSpc>
                <a:spcPct val="100000"/>
              </a:lnSpc>
              <a:spcBef>
                <a:spcPts val="1325"/>
              </a:spcBef>
            </a:pPr>
            <a:r>
              <a:rPr sz="1600" b="1" dirty="0">
                <a:solidFill>
                  <a:srgbClr val="7E7E7E"/>
                </a:solidFill>
                <a:latin typeface="Impact"/>
                <a:cs typeface="Impact"/>
              </a:rPr>
              <a:t>Apk</a:t>
            </a:r>
            <a:r>
              <a:rPr sz="1600" b="1" dirty="0">
                <a:solidFill>
                  <a:srgbClr val="7E7E7E"/>
                </a:solidFill>
                <a:latin typeface="微软雅黑"/>
                <a:cs typeface="微软雅黑"/>
              </a:rPr>
              <a:t>加固的方案原</a:t>
            </a:r>
            <a:r>
              <a:rPr sz="1600" b="1" spc="-5" dirty="0">
                <a:solidFill>
                  <a:srgbClr val="7E7E7E"/>
                </a:solidFill>
                <a:latin typeface="微软雅黑"/>
                <a:cs typeface="微软雅黑"/>
              </a:rPr>
              <a:t>理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95755" y="3429000"/>
            <a:ext cx="2016760" cy="640080"/>
          </a:xfrm>
          <a:prstGeom prst="rect">
            <a:avLst/>
          </a:prstGeom>
          <a:solidFill>
            <a:srgbClr val="D9D9D9">
              <a:alpha val="19999"/>
            </a:srgbClr>
          </a:solidFill>
        </p:spPr>
        <p:txBody>
          <a:bodyPr vert="horz" wrap="square" lIns="0" tIns="168275" rIns="0" bIns="0" rtlCol="0">
            <a:spAutoFit/>
          </a:bodyPr>
          <a:lstStyle/>
          <a:p>
            <a:pPr marL="434340">
              <a:lnSpc>
                <a:spcPct val="100000"/>
              </a:lnSpc>
              <a:spcBef>
                <a:spcPts val="1325"/>
              </a:spcBef>
            </a:pPr>
            <a:r>
              <a:rPr sz="1600" b="1" dirty="0">
                <a:solidFill>
                  <a:srgbClr val="7E7E7E"/>
                </a:solidFill>
                <a:latin typeface="Impact"/>
                <a:cs typeface="Impact"/>
              </a:rPr>
              <a:t>APK</a:t>
            </a:r>
            <a:r>
              <a:rPr sz="1600" b="1" dirty="0">
                <a:solidFill>
                  <a:srgbClr val="7E7E7E"/>
                </a:solidFill>
                <a:latin typeface="微软雅黑"/>
                <a:cs typeface="微软雅黑"/>
              </a:rPr>
              <a:t>文件反编</a:t>
            </a:r>
            <a:r>
              <a:rPr sz="1600" b="1" spc="-5" dirty="0">
                <a:solidFill>
                  <a:srgbClr val="7E7E7E"/>
                </a:solidFill>
                <a:latin typeface="微软雅黑"/>
                <a:cs typeface="微软雅黑"/>
              </a:rPr>
              <a:t>译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372072" y="2556408"/>
            <a:ext cx="2139315" cy="3352165"/>
          </a:xfrm>
          <a:custGeom>
            <a:avLst/>
            <a:gdLst/>
            <a:ahLst/>
            <a:cxnLst/>
            <a:rect l="l" t="t" r="r" b="b"/>
            <a:pathLst>
              <a:path w="2139315" h="3352165">
                <a:moveTo>
                  <a:pt x="2138870" y="3351987"/>
                </a:moveTo>
                <a:lnTo>
                  <a:pt x="0" y="3351987"/>
                </a:lnTo>
                <a:lnTo>
                  <a:pt x="0" y="0"/>
                </a:lnTo>
                <a:lnTo>
                  <a:pt x="2138870" y="0"/>
                </a:lnTo>
                <a:lnTo>
                  <a:pt x="2138870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3339287"/>
                </a:lnTo>
                <a:lnTo>
                  <a:pt x="6350" y="3339287"/>
                </a:lnTo>
                <a:lnTo>
                  <a:pt x="12700" y="3345637"/>
                </a:lnTo>
                <a:lnTo>
                  <a:pt x="2138870" y="3345637"/>
                </a:lnTo>
                <a:lnTo>
                  <a:pt x="2138870" y="3351987"/>
                </a:lnTo>
                <a:close/>
              </a:path>
              <a:path w="2139315" h="3352165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2139315" h="3352165">
                <a:moveTo>
                  <a:pt x="2126170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2126170" y="6350"/>
                </a:lnTo>
                <a:lnTo>
                  <a:pt x="2126170" y="12700"/>
                </a:lnTo>
                <a:close/>
              </a:path>
              <a:path w="2139315" h="3352165">
                <a:moveTo>
                  <a:pt x="2126170" y="3345637"/>
                </a:moveTo>
                <a:lnTo>
                  <a:pt x="2126170" y="6350"/>
                </a:lnTo>
                <a:lnTo>
                  <a:pt x="2132520" y="12700"/>
                </a:lnTo>
                <a:lnTo>
                  <a:pt x="2138870" y="12700"/>
                </a:lnTo>
                <a:lnTo>
                  <a:pt x="2138870" y="3339287"/>
                </a:lnTo>
                <a:lnTo>
                  <a:pt x="2132520" y="3339287"/>
                </a:lnTo>
                <a:lnTo>
                  <a:pt x="2126170" y="3345637"/>
                </a:lnTo>
                <a:close/>
              </a:path>
              <a:path w="2139315" h="3352165">
                <a:moveTo>
                  <a:pt x="2138870" y="12700"/>
                </a:moveTo>
                <a:lnTo>
                  <a:pt x="2132520" y="12700"/>
                </a:lnTo>
                <a:lnTo>
                  <a:pt x="2126170" y="6350"/>
                </a:lnTo>
                <a:lnTo>
                  <a:pt x="2138870" y="6350"/>
                </a:lnTo>
                <a:lnTo>
                  <a:pt x="2138870" y="12700"/>
                </a:lnTo>
                <a:close/>
              </a:path>
              <a:path w="2139315" h="3352165">
                <a:moveTo>
                  <a:pt x="12700" y="3345637"/>
                </a:moveTo>
                <a:lnTo>
                  <a:pt x="6350" y="3339287"/>
                </a:lnTo>
                <a:lnTo>
                  <a:pt x="12700" y="3339287"/>
                </a:lnTo>
                <a:lnTo>
                  <a:pt x="12700" y="3345637"/>
                </a:lnTo>
                <a:close/>
              </a:path>
              <a:path w="2139315" h="3352165">
                <a:moveTo>
                  <a:pt x="2126170" y="3345637"/>
                </a:moveTo>
                <a:lnTo>
                  <a:pt x="12700" y="3345637"/>
                </a:lnTo>
                <a:lnTo>
                  <a:pt x="12700" y="3339287"/>
                </a:lnTo>
                <a:lnTo>
                  <a:pt x="2126170" y="3339287"/>
                </a:lnTo>
                <a:lnTo>
                  <a:pt x="2126170" y="3345637"/>
                </a:lnTo>
                <a:close/>
              </a:path>
              <a:path w="2139315" h="3352165">
                <a:moveTo>
                  <a:pt x="2138870" y="3345637"/>
                </a:moveTo>
                <a:lnTo>
                  <a:pt x="2126170" y="3345637"/>
                </a:lnTo>
                <a:lnTo>
                  <a:pt x="2132520" y="3339287"/>
                </a:lnTo>
                <a:lnTo>
                  <a:pt x="2138870" y="3339287"/>
                </a:lnTo>
                <a:lnTo>
                  <a:pt x="2138870" y="3345637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388608" y="4243959"/>
            <a:ext cx="2016760" cy="12788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43840" marR="252729">
              <a:lnSpc>
                <a:spcPct val="148800"/>
              </a:lnSpc>
              <a:spcBef>
                <a:spcPts val="120"/>
              </a:spcBef>
            </a:pPr>
            <a:r>
              <a:rPr sz="1400" spc="-5" dirty="0">
                <a:solidFill>
                  <a:srgbClr val="7E7E7E"/>
                </a:solidFill>
                <a:latin typeface="Impact"/>
                <a:cs typeface="Impact"/>
              </a:rPr>
              <a:t>Dex</a:t>
            </a:r>
            <a:r>
              <a:rPr sz="1400" dirty="0">
                <a:solidFill>
                  <a:srgbClr val="7E7E7E"/>
                </a:solidFill>
                <a:latin typeface="微软雅黑"/>
                <a:cs typeface="微软雅黑"/>
              </a:rPr>
              <a:t>文件基本结</a:t>
            </a:r>
            <a:r>
              <a:rPr sz="1400" spc="5" dirty="0">
                <a:solidFill>
                  <a:srgbClr val="7E7E7E"/>
                </a:solidFill>
                <a:latin typeface="微软雅黑"/>
                <a:cs typeface="微软雅黑"/>
              </a:rPr>
              <a:t>构 </a:t>
            </a:r>
            <a:r>
              <a:rPr sz="1400" spc="-5" dirty="0">
                <a:solidFill>
                  <a:srgbClr val="7E7E7E"/>
                </a:solidFill>
                <a:latin typeface="Impact"/>
                <a:cs typeface="Impact"/>
              </a:rPr>
              <a:t>Dex</a:t>
            </a:r>
            <a:r>
              <a:rPr sz="1400" dirty="0">
                <a:solidFill>
                  <a:srgbClr val="7E7E7E"/>
                </a:solidFill>
                <a:latin typeface="微软雅黑"/>
                <a:cs typeface="微软雅黑"/>
              </a:rPr>
              <a:t>文件的修改原则  </a:t>
            </a:r>
            <a:r>
              <a:rPr sz="1350" spc="-10" dirty="0">
                <a:solidFill>
                  <a:srgbClr val="7E7E7E"/>
                </a:solidFill>
                <a:latin typeface="Impact"/>
                <a:cs typeface="Impact"/>
              </a:rPr>
              <a:t>Apk</a:t>
            </a:r>
            <a:r>
              <a:rPr sz="1350" spc="-10" dirty="0">
                <a:solidFill>
                  <a:srgbClr val="7E7E7E"/>
                </a:solidFill>
                <a:latin typeface="微软雅黑"/>
                <a:cs typeface="微软雅黑"/>
              </a:rPr>
              <a:t>加固项目实</a:t>
            </a:r>
            <a:r>
              <a:rPr sz="1350" spc="-5" dirty="0">
                <a:solidFill>
                  <a:srgbClr val="7E7E7E"/>
                </a:solidFill>
                <a:latin typeface="微软雅黑"/>
                <a:cs typeface="微软雅黑"/>
              </a:rPr>
              <a:t>战 </a:t>
            </a:r>
            <a:r>
              <a:rPr sz="1350" spc="-10" dirty="0">
                <a:solidFill>
                  <a:srgbClr val="7E7E7E"/>
                </a:solidFill>
                <a:latin typeface="Impact"/>
                <a:cs typeface="Impact"/>
              </a:rPr>
              <a:t>Apk</a:t>
            </a:r>
            <a:r>
              <a:rPr sz="1350" spc="-10" dirty="0">
                <a:solidFill>
                  <a:srgbClr val="7E7E7E"/>
                </a:solidFill>
                <a:latin typeface="微软雅黑"/>
                <a:cs typeface="微软雅黑"/>
              </a:rPr>
              <a:t>脱壳技术实</a:t>
            </a:r>
            <a:r>
              <a:rPr sz="1350" spc="-5" dirty="0">
                <a:solidFill>
                  <a:srgbClr val="7E7E7E"/>
                </a:solidFill>
                <a:latin typeface="微软雅黑"/>
                <a:cs typeface="微软雅黑"/>
              </a:rPr>
              <a:t>战</a:t>
            </a:r>
            <a:endParaRPr sz="1350">
              <a:latin typeface="微软雅黑"/>
              <a:cs typeface="微软雅黑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0004373" y="2737340"/>
            <a:ext cx="328930" cy="415290"/>
          </a:xfrm>
          <a:custGeom>
            <a:avLst/>
            <a:gdLst/>
            <a:ahLst/>
            <a:cxnLst/>
            <a:rect l="l" t="t" r="r" b="b"/>
            <a:pathLst>
              <a:path w="328929" h="415289">
                <a:moveTo>
                  <a:pt x="180587" y="58805"/>
                </a:moveTo>
                <a:lnTo>
                  <a:pt x="158369" y="58805"/>
                </a:lnTo>
                <a:lnTo>
                  <a:pt x="172554" y="35222"/>
                </a:lnTo>
                <a:lnTo>
                  <a:pt x="163093" y="30510"/>
                </a:lnTo>
                <a:lnTo>
                  <a:pt x="156006" y="25798"/>
                </a:lnTo>
                <a:lnTo>
                  <a:pt x="153644" y="16362"/>
                </a:lnTo>
                <a:lnTo>
                  <a:pt x="156006" y="9288"/>
                </a:lnTo>
                <a:lnTo>
                  <a:pt x="160364" y="3538"/>
                </a:lnTo>
                <a:lnTo>
                  <a:pt x="166052" y="441"/>
                </a:lnTo>
                <a:lnTo>
                  <a:pt x="172626" y="0"/>
                </a:lnTo>
                <a:lnTo>
                  <a:pt x="179641" y="2214"/>
                </a:lnTo>
                <a:lnTo>
                  <a:pt x="215390" y="23436"/>
                </a:lnTo>
                <a:lnTo>
                  <a:pt x="233821" y="34047"/>
                </a:lnTo>
                <a:lnTo>
                  <a:pt x="252920" y="44658"/>
                </a:lnTo>
                <a:lnTo>
                  <a:pt x="189090" y="44658"/>
                </a:lnTo>
                <a:lnTo>
                  <a:pt x="180587" y="58805"/>
                </a:lnTo>
                <a:close/>
              </a:path>
              <a:path w="328929" h="415289">
                <a:moveTo>
                  <a:pt x="218408" y="82389"/>
                </a:moveTo>
                <a:lnTo>
                  <a:pt x="196189" y="82389"/>
                </a:lnTo>
                <a:lnTo>
                  <a:pt x="210375" y="58805"/>
                </a:lnTo>
                <a:lnTo>
                  <a:pt x="189090" y="44658"/>
                </a:lnTo>
                <a:lnTo>
                  <a:pt x="252920" y="44658"/>
                </a:lnTo>
                <a:lnTo>
                  <a:pt x="257312" y="48972"/>
                </a:lnTo>
                <a:lnTo>
                  <a:pt x="259711" y="54387"/>
                </a:lnTo>
                <a:lnTo>
                  <a:pt x="259896" y="60244"/>
                </a:lnTo>
                <a:lnTo>
                  <a:pt x="257644" y="65879"/>
                </a:lnTo>
                <a:lnTo>
                  <a:pt x="255870" y="68242"/>
                </a:lnTo>
                <a:lnTo>
                  <a:pt x="226910" y="68242"/>
                </a:lnTo>
                <a:lnTo>
                  <a:pt x="218408" y="82389"/>
                </a:lnTo>
                <a:close/>
              </a:path>
              <a:path w="328929" h="415289">
                <a:moveTo>
                  <a:pt x="106362" y="278134"/>
                </a:moveTo>
                <a:lnTo>
                  <a:pt x="99275" y="278134"/>
                </a:lnTo>
                <a:lnTo>
                  <a:pt x="94551" y="275785"/>
                </a:lnTo>
                <a:lnTo>
                  <a:pt x="56730" y="254551"/>
                </a:lnTo>
                <a:lnTo>
                  <a:pt x="52006" y="252201"/>
                </a:lnTo>
                <a:lnTo>
                  <a:pt x="49631" y="245127"/>
                </a:lnTo>
                <a:lnTo>
                  <a:pt x="52006" y="240403"/>
                </a:lnTo>
                <a:lnTo>
                  <a:pt x="61455" y="226255"/>
                </a:lnTo>
                <a:lnTo>
                  <a:pt x="47269" y="219181"/>
                </a:lnTo>
                <a:lnTo>
                  <a:pt x="47269" y="212107"/>
                </a:lnTo>
                <a:lnTo>
                  <a:pt x="49631" y="207383"/>
                </a:lnTo>
                <a:lnTo>
                  <a:pt x="134734" y="58805"/>
                </a:lnTo>
                <a:lnTo>
                  <a:pt x="137096" y="54094"/>
                </a:lnTo>
                <a:lnTo>
                  <a:pt x="144183" y="51732"/>
                </a:lnTo>
                <a:lnTo>
                  <a:pt x="158369" y="58805"/>
                </a:lnTo>
                <a:lnTo>
                  <a:pt x="180587" y="58805"/>
                </a:lnTo>
                <a:lnTo>
                  <a:pt x="174917" y="68242"/>
                </a:lnTo>
                <a:lnTo>
                  <a:pt x="185553" y="75315"/>
                </a:lnTo>
                <a:lnTo>
                  <a:pt x="146545" y="75315"/>
                </a:lnTo>
                <a:lnTo>
                  <a:pt x="70916" y="209745"/>
                </a:lnTo>
                <a:lnTo>
                  <a:pt x="85092" y="217226"/>
                </a:lnTo>
                <a:lnTo>
                  <a:pt x="99271" y="225369"/>
                </a:lnTo>
                <a:lnTo>
                  <a:pt x="113452" y="233955"/>
                </a:lnTo>
                <a:lnTo>
                  <a:pt x="116247" y="235691"/>
                </a:lnTo>
                <a:lnTo>
                  <a:pt x="78003" y="235691"/>
                </a:lnTo>
                <a:lnTo>
                  <a:pt x="73278" y="242765"/>
                </a:lnTo>
                <a:lnTo>
                  <a:pt x="96913" y="254551"/>
                </a:lnTo>
                <a:lnTo>
                  <a:pt x="142243" y="254551"/>
                </a:lnTo>
                <a:lnTo>
                  <a:pt x="139458" y="259275"/>
                </a:lnTo>
                <a:lnTo>
                  <a:pt x="118186" y="259275"/>
                </a:lnTo>
                <a:lnTo>
                  <a:pt x="108724" y="273423"/>
                </a:lnTo>
                <a:lnTo>
                  <a:pt x="106362" y="278134"/>
                </a:lnTo>
                <a:close/>
              </a:path>
              <a:path w="328929" h="415289">
                <a:moveTo>
                  <a:pt x="242021" y="75173"/>
                </a:moveTo>
                <a:lnTo>
                  <a:pt x="236372" y="72966"/>
                </a:lnTo>
                <a:lnTo>
                  <a:pt x="226910" y="68242"/>
                </a:lnTo>
                <a:lnTo>
                  <a:pt x="255870" y="68242"/>
                </a:lnTo>
                <a:lnTo>
                  <a:pt x="253324" y="71630"/>
                </a:lnTo>
                <a:lnTo>
                  <a:pt x="247894" y="74728"/>
                </a:lnTo>
                <a:lnTo>
                  <a:pt x="242021" y="75173"/>
                </a:lnTo>
                <a:close/>
              </a:path>
              <a:path w="328929" h="415289">
                <a:moveTo>
                  <a:pt x="211313" y="136631"/>
                </a:moveTo>
                <a:lnTo>
                  <a:pt x="189090" y="136631"/>
                </a:lnTo>
                <a:lnTo>
                  <a:pt x="205638" y="108335"/>
                </a:lnTo>
                <a:lnTo>
                  <a:pt x="190090" y="100854"/>
                </a:lnTo>
                <a:lnTo>
                  <a:pt x="175206" y="92711"/>
                </a:lnTo>
                <a:lnTo>
                  <a:pt x="160764" y="84125"/>
                </a:lnTo>
                <a:lnTo>
                  <a:pt x="146545" y="75315"/>
                </a:lnTo>
                <a:lnTo>
                  <a:pt x="185553" y="75315"/>
                </a:lnTo>
                <a:lnTo>
                  <a:pt x="196189" y="82389"/>
                </a:lnTo>
                <a:lnTo>
                  <a:pt x="218408" y="82389"/>
                </a:lnTo>
                <a:lnTo>
                  <a:pt x="212737" y="91825"/>
                </a:lnTo>
                <a:lnTo>
                  <a:pt x="226910" y="98899"/>
                </a:lnTo>
                <a:lnTo>
                  <a:pt x="229273" y="105973"/>
                </a:lnTo>
                <a:lnTo>
                  <a:pt x="226910" y="110698"/>
                </a:lnTo>
                <a:lnTo>
                  <a:pt x="211313" y="136631"/>
                </a:lnTo>
                <a:close/>
              </a:path>
              <a:path w="328929" h="415289">
                <a:moveTo>
                  <a:pt x="149191" y="242765"/>
                </a:moveTo>
                <a:lnTo>
                  <a:pt x="127635" y="242765"/>
                </a:lnTo>
                <a:lnTo>
                  <a:pt x="146545" y="209745"/>
                </a:lnTo>
                <a:lnTo>
                  <a:pt x="140344" y="202264"/>
                </a:lnTo>
                <a:lnTo>
                  <a:pt x="135915" y="194121"/>
                </a:lnTo>
                <a:lnTo>
                  <a:pt x="133257" y="185535"/>
                </a:lnTo>
                <a:lnTo>
                  <a:pt x="132372" y="176725"/>
                </a:lnTo>
                <a:lnTo>
                  <a:pt x="133257" y="167957"/>
                </a:lnTo>
                <a:lnTo>
                  <a:pt x="166050" y="135163"/>
                </a:lnTo>
                <a:lnTo>
                  <a:pt x="177129" y="134460"/>
                </a:lnTo>
                <a:lnTo>
                  <a:pt x="189090" y="136631"/>
                </a:lnTo>
                <a:lnTo>
                  <a:pt x="211313" y="136631"/>
                </a:lnTo>
                <a:lnTo>
                  <a:pt x="205638" y="146067"/>
                </a:lnTo>
                <a:lnTo>
                  <a:pt x="211846" y="152184"/>
                </a:lnTo>
                <a:lnTo>
                  <a:pt x="212419" y="153147"/>
                </a:lnTo>
                <a:lnTo>
                  <a:pt x="176093" y="153147"/>
                </a:lnTo>
                <a:lnTo>
                  <a:pt x="166565" y="154914"/>
                </a:lnTo>
                <a:lnTo>
                  <a:pt x="158369" y="160215"/>
                </a:lnTo>
                <a:lnTo>
                  <a:pt x="153644" y="164939"/>
                </a:lnTo>
                <a:lnTo>
                  <a:pt x="151282" y="169651"/>
                </a:lnTo>
                <a:lnTo>
                  <a:pt x="151282" y="176725"/>
                </a:lnTo>
                <a:lnTo>
                  <a:pt x="153349" y="186384"/>
                </a:lnTo>
                <a:lnTo>
                  <a:pt x="158961" y="193827"/>
                </a:lnTo>
                <a:lnTo>
                  <a:pt x="167232" y="198615"/>
                </a:lnTo>
                <a:lnTo>
                  <a:pt x="177279" y="200309"/>
                </a:lnTo>
                <a:lnTo>
                  <a:pt x="227006" y="200309"/>
                </a:lnTo>
                <a:lnTo>
                  <a:pt x="233413" y="208864"/>
                </a:lnTo>
                <a:lnTo>
                  <a:pt x="236962" y="214469"/>
                </a:lnTo>
                <a:lnTo>
                  <a:pt x="198551" y="214469"/>
                </a:lnTo>
                <a:lnTo>
                  <a:pt x="191465" y="219181"/>
                </a:lnTo>
                <a:lnTo>
                  <a:pt x="163093" y="219181"/>
                </a:lnTo>
                <a:lnTo>
                  <a:pt x="149191" y="242765"/>
                </a:lnTo>
                <a:close/>
              </a:path>
              <a:path w="328929" h="415289">
                <a:moveTo>
                  <a:pt x="227006" y="200309"/>
                </a:moveTo>
                <a:lnTo>
                  <a:pt x="182003" y="200309"/>
                </a:lnTo>
                <a:lnTo>
                  <a:pt x="189090" y="197959"/>
                </a:lnTo>
                <a:lnTo>
                  <a:pt x="198551" y="188523"/>
                </a:lnTo>
                <a:lnTo>
                  <a:pt x="200914" y="183799"/>
                </a:lnTo>
                <a:lnTo>
                  <a:pt x="200914" y="169651"/>
                </a:lnTo>
                <a:lnTo>
                  <a:pt x="198551" y="164939"/>
                </a:lnTo>
                <a:lnTo>
                  <a:pt x="193827" y="160215"/>
                </a:lnTo>
                <a:lnTo>
                  <a:pt x="185624" y="154914"/>
                </a:lnTo>
                <a:lnTo>
                  <a:pt x="176093" y="153147"/>
                </a:lnTo>
                <a:lnTo>
                  <a:pt x="212419" y="153147"/>
                </a:lnTo>
                <a:lnTo>
                  <a:pt x="216279" y="159629"/>
                </a:lnTo>
                <a:lnTo>
                  <a:pt x="218938" y="167957"/>
                </a:lnTo>
                <a:lnTo>
                  <a:pt x="219824" y="176725"/>
                </a:lnTo>
                <a:lnTo>
                  <a:pt x="219824" y="186161"/>
                </a:lnTo>
                <a:lnTo>
                  <a:pt x="217462" y="188523"/>
                </a:lnTo>
                <a:lnTo>
                  <a:pt x="225879" y="198804"/>
                </a:lnTo>
                <a:lnTo>
                  <a:pt x="227006" y="200309"/>
                </a:lnTo>
                <a:close/>
              </a:path>
              <a:path w="328929" h="415289">
                <a:moveTo>
                  <a:pt x="208000" y="384268"/>
                </a:moveTo>
                <a:lnTo>
                  <a:pt x="120548" y="384268"/>
                </a:lnTo>
                <a:lnTo>
                  <a:pt x="141266" y="382130"/>
                </a:lnTo>
                <a:lnTo>
                  <a:pt x="160435" y="376012"/>
                </a:lnTo>
                <a:lnTo>
                  <a:pt x="177391" y="366357"/>
                </a:lnTo>
                <a:lnTo>
                  <a:pt x="191465" y="353611"/>
                </a:lnTo>
                <a:lnTo>
                  <a:pt x="196189" y="351248"/>
                </a:lnTo>
                <a:lnTo>
                  <a:pt x="198551" y="346537"/>
                </a:lnTo>
                <a:lnTo>
                  <a:pt x="200914" y="344174"/>
                </a:lnTo>
                <a:lnTo>
                  <a:pt x="18910" y="344174"/>
                </a:lnTo>
                <a:lnTo>
                  <a:pt x="14185" y="339463"/>
                </a:lnTo>
                <a:lnTo>
                  <a:pt x="14185" y="330027"/>
                </a:lnTo>
                <a:lnTo>
                  <a:pt x="18910" y="325302"/>
                </a:lnTo>
                <a:lnTo>
                  <a:pt x="212737" y="325302"/>
                </a:lnTo>
                <a:lnTo>
                  <a:pt x="217203" y="314655"/>
                </a:lnTo>
                <a:lnTo>
                  <a:pt x="220119" y="303785"/>
                </a:lnTo>
                <a:lnTo>
                  <a:pt x="221706" y="292473"/>
                </a:lnTo>
                <a:lnTo>
                  <a:pt x="222186" y="280497"/>
                </a:lnTo>
                <a:lnTo>
                  <a:pt x="221743" y="270290"/>
                </a:lnTo>
                <a:lnTo>
                  <a:pt x="207711" y="228612"/>
                </a:lnTo>
                <a:lnTo>
                  <a:pt x="198551" y="214469"/>
                </a:lnTo>
                <a:lnTo>
                  <a:pt x="236962" y="214469"/>
                </a:lnTo>
                <a:lnTo>
                  <a:pt x="252328" y="255732"/>
                </a:lnTo>
                <a:lnTo>
                  <a:pt x="255282" y="280497"/>
                </a:lnTo>
                <a:lnTo>
                  <a:pt x="252327" y="307838"/>
                </a:lnTo>
                <a:lnTo>
                  <a:pt x="244054" y="332970"/>
                </a:lnTo>
                <a:lnTo>
                  <a:pt x="231349" y="355449"/>
                </a:lnTo>
                <a:lnTo>
                  <a:pt x="215099" y="374832"/>
                </a:lnTo>
                <a:lnTo>
                  <a:pt x="212737" y="379557"/>
                </a:lnTo>
                <a:lnTo>
                  <a:pt x="208000" y="384268"/>
                </a:lnTo>
                <a:close/>
              </a:path>
              <a:path w="328929" h="415289">
                <a:moveTo>
                  <a:pt x="142243" y="254551"/>
                </a:moveTo>
                <a:lnTo>
                  <a:pt x="96913" y="254551"/>
                </a:lnTo>
                <a:lnTo>
                  <a:pt x="99275" y="247477"/>
                </a:lnTo>
                <a:lnTo>
                  <a:pt x="78003" y="235691"/>
                </a:lnTo>
                <a:lnTo>
                  <a:pt x="116247" y="235691"/>
                </a:lnTo>
                <a:lnTo>
                  <a:pt x="127635" y="242765"/>
                </a:lnTo>
                <a:lnTo>
                  <a:pt x="149191" y="242765"/>
                </a:lnTo>
                <a:lnTo>
                  <a:pt x="142243" y="254551"/>
                </a:lnTo>
                <a:close/>
              </a:path>
              <a:path w="328929" h="415289">
                <a:moveTo>
                  <a:pt x="129997" y="266349"/>
                </a:moveTo>
                <a:lnTo>
                  <a:pt x="125272" y="263987"/>
                </a:lnTo>
                <a:lnTo>
                  <a:pt x="118186" y="259275"/>
                </a:lnTo>
                <a:lnTo>
                  <a:pt x="139458" y="259275"/>
                </a:lnTo>
                <a:lnTo>
                  <a:pt x="137096" y="263987"/>
                </a:lnTo>
                <a:lnTo>
                  <a:pt x="129997" y="266349"/>
                </a:lnTo>
                <a:close/>
              </a:path>
              <a:path w="328929" h="415289">
                <a:moveTo>
                  <a:pt x="321462" y="414926"/>
                </a:moveTo>
                <a:lnTo>
                  <a:pt x="7086" y="414926"/>
                </a:lnTo>
                <a:lnTo>
                  <a:pt x="0" y="407852"/>
                </a:lnTo>
                <a:lnTo>
                  <a:pt x="0" y="391342"/>
                </a:lnTo>
                <a:lnTo>
                  <a:pt x="7086" y="384268"/>
                </a:lnTo>
                <a:lnTo>
                  <a:pt x="321462" y="384268"/>
                </a:lnTo>
                <a:lnTo>
                  <a:pt x="328561" y="391342"/>
                </a:lnTo>
                <a:lnTo>
                  <a:pt x="328561" y="407852"/>
                </a:lnTo>
                <a:lnTo>
                  <a:pt x="321462" y="41492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192768" y="3435096"/>
            <a:ext cx="2016760" cy="2527300"/>
          </a:xfrm>
          <a:custGeom>
            <a:avLst/>
            <a:gdLst/>
            <a:ahLst/>
            <a:cxnLst/>
            <a:rect l="l" t="t" r="r" b="b"/>
            <a:pathLst>
              <a:path w="2016759" h="2527300">
                <a:moveTo>
                  <a:pt x="0" y="0"/>
                </a:moveTo>
                <a:lnTo>
                  <a:pt x="2016252" y="0"/>
                </a:lnTo>
                <a:lnTo>
                  <a:pt x="2016252" y="2526792"/>
                </a:lnTo>
                <a:lnTo>
                  <a:pt x="0" y="2526792"/>
                </a:lnTo>
                <a:lnTo>
                  <a:pt x="0" y="0"/>
                </a:lnTo>
                <a:close/>
              </a:path>
            </a:pathLst>
          </a:custGeom>
          <a:solidFill>
            <a:srgbClr val="D9D9D9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192044" y="4078173"/>
            <a:ext cx="2016760" cy="0"/>
          </a:xfrm>
          <a:custGeom>
            <a:avLst/>
            <a:gdLst/>
            <a:ahLst/>
            <a:cxnLst/>
            <a:rect l="l" t="t" r="r" b="b"/>
            <a:pathLst>
              <a:path w="2016759">
                <a:moveTo>
                  <a:pt x="0" y="0"/>
                </a:moveTo>
                <a:lnTo>
                  <a:pt x="2016721" y="0"/>
                </a:lnTo>
              </a:path>
            </a:pathLst>
          </a:custGeom>
          <a:ln w="762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9192768" y="4081983"/>
            <a:ext cx="2016760" cy="1880235"/>
          </a:xfrm>
          <a:prstGeom prst="rect">
            <a:avLst/>
          </a:prstGeom>
          <a:solidFill>
            <a:srgbClr val="D9D9D9">
              <a:alpha val="19999"/>
            </a:srgbClr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Times New Roman"/>
              <a:cs typeface="Times New Roman"/>
            </a:endParaRPr>
          </a:p>
          <a:p>
            <a:pPr marL="491490" marR="494665">
              <a:lnSpc>
                <a:spcPct val="148800"/>
              </a:lnSpc>
            </a:pPr>
            <a:r>
              <a:rPr sz="1350" spc="-10" dirty="0">
                <a:solidFill>
                  <a:srgbClr val="7E7E7E"/>
                </a:solidFill>
                <a:latin typeface="微软雅黑"/>
                <a:cs typeface="微软雅黑"/>
              </a:rPr>
              <a:t>课程技术总</a:t>
            </a:r>
            <a:r>
              <a:rPr sz="1350" spc="-5" dirty="0">
                <a:solidFill>
                  <a:srgbClr val="7E7E7E"/>
                </a:solidFill>
                <a:latin typeface="微软雅黑"/>
                <a:cs typeface="微软雅黑"/>
              </a:rPr>
              <a:t>结 </a:t>
            </a:r>
            <a:r>
              <a:rPr sz="1350" spc="-10" dirty="0">
                <a:solidFill>
                  <a:srgbClr val="7E7E7E"/>
                </a:solidFill>
                <a:latin typeface="微软雅黑"/>
                <a:cs typeface="微软雅黑"/>
              </a:rPr>
              <a:t>交流互</a:t>
            </a:r>
            <a:r>
              <a:rPr sz="1350" spc="-5" dirty="0">
                <a:solidFill>
                  <a:srgbClr val="7E7E7E"/>
                </a:solidFill>
                <a:latin typeface="微软雅黑"/>
                <a:cs typeface="微软雅黑"/>
              </a:rPr>
              <a:t>动</a:t>
            </a:r>
            <a:endParaRPr sz="1350">
              <a:latin typeface="微软雅黑"/>
              <a:cs typeface="微软雅黑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192768" y="3435096"/>
            <a:ext cx="2016760" cy="639445"/>
          </a:xfrm>
          <a:prstGeom prst="rect">
            <a:avLst/>
          </a:prstGeom>
          <a:solidFill>
            <a:srgbClr val="D9D9D9">
              <a:alpha val="19999"/>
            </a:srgbClr>
          </a:solidFill>
        </p:spPr>
        <p:txBody>
          <a:bodyPr vert="horz" wrap="square" lIns="0" tIns="168275" rIns="0" bIns="0" rtlCol="0">
            <a:spAutoFit/>
          </a:bodyPr>
          <a:lstStyle/>
          <a:p>
            <a:pPr marL="600075">
              <a:lnSpc>
                <a:spcPct val="100000"/>
              </a:lnSpc>
              <a:spcBef>
                <a:spcPts val="1325"/>
              </a:spcBef>
            </a:pPr>
            <a:r>
              <a:rPr sz="1600" b="1" dirty="0">
                <a:solidFill>
                  <a:srgbClr val="7E7E7E"/>
                </a:solidFill>
                <a:latin typeface="微软雅黑"/>
                <a:cs typeface="微软雅黑"/>
              </a:rPr>
              <a:t>课程总</a:t>
            </a:r>
            <a:r>
              <a:rPr sz="1600" b="1" spc="-5" dirty="0">
                <a:solidFill>
                  <a:srgbClr val="7E7E7E"/>
                </a:solidFill>
                <a:latin typeface="微软雅黑"/>
                <a:cs typeface="微软雅黑"/>
              </a:rPr>
              <a:t>结</a:t>
            </a:r>
            <a:endParaRPr sz="16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7047" y="274320"/>
            <a:ext cx="715010" cy="759460"/>
          </a:xfrm>
          <a:prstGeom prst="rect">
            <a:avLst/>
          </a:prstGeom>
          <a:solidFill>
            <a:srgbClr val="7BCEF0"/>
          </a:solidFill>
        </p:spPr>
        <p:txBody>
          <a:bodyPr vert="horz" wrap="square" lIns="0" tIns="7112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560"/>
              </a:spcBef>
            </a:pPr>
            <a:r>
              <a:rPr sz="3600" b="1" spc="25" dirty="0">
                <a:solidFill>
                  <a:srgbClr val="FFFFFF"/>
                </a:solidFill>
                <a:latin typeface="Lucida Sans"/>
                <a:cs typeface="Lucida Sans"/>
              </a:rPr>
              <a:t>04</a:t>
            </a:r>
            <a:endParaRPr sz="360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43733" y="406184"/>
            <a:ext cx="1244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10253B"/>
                </a:solidFill>
                <a:latin typeface="微软雅黑"/>
                <a:cs typeface="微软雅黑"/>
              </a:rPr>
              <a:t>加密过程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67155" y="1101852"/>
            <a:ext cx="10457688" cy="40187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61744" y="5327650"/>
            <a:ext cx="5283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宋体"/>
                <a:cs typeface="宋体"/>
              </a:rPr>
              <a:t>这个里面都是什么操作？对Java那块知识要求最多？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4024" y="5777331"/>
            <a:ext cx="149225" cy="0"/>
          </a:xfrm>
          <a:custGeom>
            <a:avLst/>
            <a:gdLst/>
            <a:ahLst/>
            <a:cxnLst/>
            <a:rect l="l" t="t" r="r" b="b"/>
            <a:pathLst>
              <a:path w="149225">
                <a:moveTo>
                  <a:pt x="0" y="0"/>
                </a:moveTo>
                <a:lnTo>
                  <a:pt x="148793" y="0"/>
                </a:lnTo>
              </a:path>
            </a:pathLst>
          </a:custGeom>
          <a:ln w="10058">
            <a:solidFill>
              <a:srgbClr val="FFF1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15098" y="5193956"/>
            <a:ext cx="0" cy="593090"/>
          </a:xfrm>
          <a:custGeom>
            <a:avLst/>
            <a:gdLst/>
            <a:ahLst/>
            <a:cxnLst/>
            <a:rect l="l" t="t" r="r" b="b"/>
            <a:pathLst>
              <a:path h="593089">
                <a:moveTo>
                  <a:pt x="0" y="0"/>
                </a:moveTo>
                <a:lnTo>
                  <a:pt x="0" y="592607"/>
                </a:lnTo>
              </a:path>
            </a:pathLst>
          </a:custGeom>
          <a:ln w="143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4227" y="5786564"/>
            <a:ext cx="327660" cy="0"/>
          </a:xfrm>
          <a:custGeom>
            <a:avLst/>
            <a:gdLst/>
            <a:ahLst/>
            <a:cxnLst/>
            <a:rect l="l" t="t" r="r" b="b"/>
            <a:pathLst>
              <a:path w="327659">
                <a:moveTo>
                  <a:pt x="0" y="0"/>
                </a:moveTo>
                <a:lnTo>
                  <a:pt x="327456" y="0"/>
                </a:lnTo>
              </a:path>
            </a:pathLst>
          </a:custGeom>
          <a:ln w="143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49909" y="5252872"/>
            <a:ext cx="16510" cy="8255"/>
          </a:xfrm>
          <a:custGeom>
            <a:avLst/>
            <a:gdLst/>
            <a:ahLst/>
            <a:cxnLst/>
            <a:rect l="l" t="t" r="r" b="b"/>
            <a:pathLst>
              <a:path w="16509" h="8254">
                <a:moveTo>
                  <a:pt x="16370" y="7645"/>
                </a:moveTo>
                <a:lnTo>
                  <a:pt x="0" y="0"/>
                </a:lnTo>
              </a:path>
            </a:pathLst>
          </a:custGeom>
          <a:ln w="143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8395" y="5212550"/>
            <a:ext cx="250825" cy="224154"/>
          </a:xfrm>
          <a:custGeom>
            <a:avLst/>
            <a:gdLst/>
            <a:ahLst/>
            <a:cxnLst/>
            <a:rect l="l" t="t" r="r" b="b"/>
            <a:pathLst>
              <a:path w="250825" h="224154">
                <a:moveTo>
                  <a:pt x="50" y="223672"/>
                </a:moveTo>
                <a:lnTo>
                  <a:pt x="0" y="0"/>
                </a:lnTo>
                <a:lnTo>
                  <a:pt x="250380" y="111836"/>
                </a:lnTo>
                <a:lnTo>
                  <a:pt x="50" y="223672"/>
                </a:lnTo>
                <a:close/>
              </a:path>
            </a:pathLst>
          </a:custGeom>
          <a:solidFill>
            <a:srgbClr val="5CBD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4603" y="5191988"/>
            <a:ext cx="283845" cy="258445"/>
          </a:xfrm>
          <a:custGeom>
            <a:avLst/>
            <a:gdLst/>
            <a:ahLst/>
            <a:cxnLst/>
            <a:rect l="l" t="t" r="r" b="b"/>
            <a:pathLst>
              <a:path w="283844" h="258445">
                <a:moveTo>
                  <a:pt x="113753" y="51816"/>
                </a:moveTo>
                <a:lnTo>
                  <a:pt x="0" y="0"/>
                </a:lnTo>
                <a:lnTo>
                  <a:pt x="0" y="258152"/>
                </a:lnTo>
                <a:lnTo>
                  <a:pt x="283413" y="129082"/>
                </a:lnTo>
                <a:lnTo>
                  <a:pt x="174790" y="79603"/>
                </a:lnTo>
              </a:path>
            </a:pathLst>
          </a:custGeom>
          <a:ln w="143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7047" y="274320"/>
            <a:ext cx="715010" cy="759460"/>
          </a:xfrm>
          <a:prstGeom prst="rect">
            <a:avLst/>
          </a:prstGeom>
          <a:solidFill>
            <a:srgbClr val="7BCEF0"/>
          </a:solidFill>
        </p:spPr>
        <p:txBody>
          <a:bodyPr vert="horz" wrap="square" lIns="0" tIns="7112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560"/>
              </a:spcBef>
            </a:pPr>
            <a:r>
              <a:rPr sz="3600" b="1" spc="-25" dirty="0">
                <a:solidFill>
                  <a:srgbClr val="FFFFFF"/>
                </a:solidFill>
                <a:latin typeface="Lucida Sans"/>
                <a:cs typeface="Lucida Sans"/>
              </a:rPr>
              <a:t>03</a:t>
            </a:r>
            <a:endParaRPr sz="360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23477" y="461962"/>
            <a:ext cx="1854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10253B"/>
                </a:solidFill>
                <a:latin typeface="微软雅黑"/>
                <a:cs typeface="微软雅黑"/>
              </a:rPr>
              <a:t>加固总体框架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03284" y="1439659"/>
            <a:ext cx="368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宋体"/>
                <a:cs typeface="宋体"/>
              </a:rPr>
              <a:t>APK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15882" y="5183670"/>
            <a:ext cx="368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9B1EE"/>
                </a:solidFill>
                <a:latin typeface="宋体"/>
                <a:cs typeface="宋体"/>
              </a:rPr>
              <a:t>APK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29977" y="3910965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宋体"/>
                <a:cs typeface="宋体"/>
              </a:rPr>
              <a:t>dex2(壳)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54440" y="3806190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宋体"/>
                <a:cs typeface="宋体"/>
              </a:rPr>
              <a:t>签名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06600" y="1273175"/>
            <a:ext cx="7704061" cy="45545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159931" y="1385684"/>
            <a:ext cx="368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宋体"/>
                <a:cs typeface="宋体"/>
              </a:rPr>
              <a:t>APK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45067" y="1365719"/>
            <a:ext cx="368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宋体"/>
                <a:cs typeface="宋体"/>
              </a:rPr>
              <a:t>APK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23452" y="1671002"/>
            <a:ext cx="3489325" cy="190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8900" algn="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  <a:p>
            <a:pPr marL="2141220">
              <a:lnSpc>
                <a:spcPts val="2045"/>
              </a:lnSpc>
              <a:spcBef>
                <a:spcPts val="100"/>
              </a:spcBef>
            </a:pPr>
            <a:r>
              <a:rPr sz="1800" dirty="0">
                <a:latin typeface="宋体"/>
                <a:cs typeface="宋体"/>
              </a:rPr>
              <a:t>dex1(源)</a:t>
            </a:r>
            <a:endParaRPr sz="1800">
              <a:latin typeface="宋体"/>
              <a:cs typeface="宋体"/>
            </a:endParaRPr>
          </a:p>
          <a:p>
            <a:pPr marL="12700">
              <a:lnSpc>
                <a:spcPts val="2045"/>
              </a:lnSpc>
            </a:pPr>
            <a:r>
              <a:rPr sz="1800" dirty="0">
                <a:latin typeface="宋体"/>
                <a:cs typeface="宋体"/>
              </a:rPr>
              <a:t>dex1(源)</a:t>
            </a:r>
            <a:endParaRPr sz="1800">
              <a:latin typeface="宋体"/>
              <a:cs typeface="宋体"/>
            </a:endParaRPr>
          </a:p>
          <a:p>
            <a:pPr marR="280670" algn="ctr">
              <a:lnSpc>
                <a:spcPct val="100000"/>
              </a:lnSpc>
              <a:spcBef>
                <a:spcPts val="1600"/>
              </a:spcBef>
            </a:pPr>
            <a:r>
              <a:rPr sz="1800" dirty="0">
                <a:latin typeface="宋体"/>
                <a:cs typeface="宋体"/>
              </a:rPr>
              <a:t>AES加密</a:t>
            </a:r>
            <a:endParaRPr sz="1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宋体"/>
              <a:cs typeface="宋体"/>
            </a:endParaRPr>
          </a:p>
          <a:p>
            <a:pPr marR="5080" algn="r">
              <a:lnSpc>
                <a:spcPct val="100000"/>
              </a:lnSpc>
            </a:pPr>
            <a:r>
              <a:rPr sz="1800" dirty="0">
                <a:latin typeface="宋体"/>
                <a:cs typeface="宋体"/>
              </a:rPr>
              <a:t>新</a:t>
            </a:r>
            <a:r>
              <a:rPr sz="1800" spc="-5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7047" y="274320"/>
            <a:ext cx="715010" cy="759460"/>
          </a:xfrm>
          <a:prstGeom prst="rect">
            <a:avLst/>
          </a:prstGeom>
          <a:solidFill>
            <a:srgbClr val="7BCEF0"/>
          </a:solidFill>
        </p:spPr>
        <p:txBody>
          <a:bodyPr vert="horz" wrap="square" lIns="0" tIns="7112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560"/>
              </a:spcBef>
            </a:pPr>
            <a:r>
              <a:rPr sz="3600" b="1" spc="-25" dirty="0">
                <a:solidFill>
                  <a:srgbClr val="FFFFFF"/>
                </a:solidFill>
                <a:latin typeface="Lucida Sans"/>
                <a:cs typeface="Lucida Sans"/>
              </a:rPr>
              <a:t>05</a:t>
            </a:r>
            <a:endParaRPr sz="360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21889" y="461962"/>
            <a:ext cx="2463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10253B"/>
                </a:solidFill>
                <a:latin typeface="Arial"/>
                <a:cs typeface="Arial"/>
              </a:rPr>
              <a:t>APK</a:t>
            </a:r>
            <a:r>
              <a:rPr sz="2400" b="0" dirty="0">
                <a:solidFill>
                  <a:srgbClr val="10253B"/>
                </a:solidFill>
                <a:latin typeface="微软雅黑"/>
                <a:cs typeface="微软雅黑"/>
              </a:rPr>
              <a:t>文件如何签名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43615" y="2939795"/>
            <a:ext cx="6262169" cy="358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83208" y="3965447"/>
            <a:ext cx="7639811" cy="1720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6319" y="1876044"/>
            <a:ext cx="9772650" cy="8092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7047" y="274320"/>
            <a:ext cx="715010" cy="759460"/>
          </a:xfrm>
          <a:prstGeom prst="rect">
            <a:avLst/>
          </a:prstGeom>
          <a:solidFill>
            <a:srgbClr val="7BCEF0"/>
          </a:solidFill>
        </p:spPr>
        <p:txBody>
          <a:bodyPr vert="horz" wrap="square" lIns="0" tIns="7112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560"/>
              </a:spcBef>
            </a:pPr>
            <a:r>
              <a:rPr sz="3600" b="1" spc="-25" dirty="0">
                <a:solidFill>
                  <a:srgbClr val="FFFFFF"/>
                </a:solidFill>
                <a:latin typeface="Lucida Sans"/>
                <a:cs typeface="Lucida Sans"/>
              </a:rPr>
              <a:t>05</a:t>
            </a:r>
            <a:endParaRPr sz="360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21889" y="461962"/>
            <a:ext cx="3683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10253B"/>
                </a:solidFill>
                <a:latin typeface="Arial"/>
                <a:cs typeface="Arial"/>
              </a:rPr>
              <a:t>APK</a:t>
            </a:r>
            <a:r>
              <a:rPr sz="2400" b="0" dirty="0">
                <a:solidFill>
                  <a:srgbClr val="10253B"/>
                </a:solidFill>
                <a:latin typeface="微软雅黑"/>
                <a:cs typeface="微软雅黑"/>
              </a:rPr>
              <a:t>文件如何运行（脱壳）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55191" y="1149096"/>
            <a:ext cx="10056876" cy="495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00688" y="239877"/>
            <a:ext cx="866241" cy="7027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33744"/>
            <a:ext cx="12192000" cy="524510"/>
          </a:xfrm>
          <a:custGeom>
            <a:avLst/>
            <a:gdLst/>
            <a:ahLst/>
            <a:cxnLst/>
            <a:rect l="l" t="t" r="r" b="b"/>
            <a:pathLst>
              <a:path w="12192000" h="524509">
                <a:moveTo>
                  <a:pt x="0" y="0"/>
                </a:moveTo>
                <a:lnTo>
                  <a:pt x="12192000" y="0"/>
                </a:lnTo>
                <a:lnTo>
                  <a:pt x="12192000" y="524255"/>
                </a:lnTo>
                <a:lnTo>
                  <a:pt x="0" y="524255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7058" y="6423190"/>
            <a:ext cx="3823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F2F9F"/>
                </a:solidFill>
                <a:latin typeface="微软雅黑"/>
                <a:cs typeface="微软雅黑"/>
              </a:rPr>
              <a:t>享</a:t>
            </a:r>
            <a:r>
              <a:rPr sz="1800" b="1" spc="-20" dirty="0">
                <a:solidFill>
                  <a:srgbClr val="6F2F9F"/>
                </a:solidFill>
                <a:latin typeface="微软雅黑"/>
                <a:cs typeface="微软雅黑"/>
              </a:rPr>
              <a:t> </a:t>
            </a:r>
            <a:r>
              <a:rPr sz="1800" b="1" dirty="0">
                <a:solidFill>
                  <a:srgbClr val="6F2F9F"/>
                </a:solidFill>
                <a:latin typeface="微软雅黑"/>
                <a:cs typeface="微软雅黑"/>
              </a:rPr>
              <a:t>学</a:t>
            </a:r>
            <a:r>
              <a:rPr sz="1800" b="1" spc="-15" dirty="0">
                <a:solidFill>
                  <a:srgbClr val="6F2F9F"/>
                </a:solidFill>
                <a:latin typeface="微软雅黑"/>
                <a:cs typeface="微软雅黑"/>
              </a:rPr>
              <a:t> </a:t>
            </a:r>
            <a:r>
              <a:rPr sz="1800" b="1" dirty="0">
                <a:solidFill>
                  <a:srgbClr val="6F2F9F"/>
                </a:solidFill>
                <a:latin typeface="微软雅黑"/>
                <a:cs typeface="微软雅黑"/>
              </a:rPr>
              <a:t>课</a:t>
            </a:r>
            <a:r>
              <a:rPr sz="1800" b="1" spc="-20" dirty="0">
                <a:solidFill>
                  <a:srgbClr val="6F2F9F"/>
                </a:solidFill>
                <a:latin typeface="微软雅黑"/>
                <a:cs typeface="微软雅黑"/>
              </a:rPr>
              <a:t> </a:t>
            </a:r>
            <a:r>
              <a:rPr sz="1800" b="1" dirty="0">
                <a:solidFill>
                  <a:srgbClr val="6F2F9F"/>
                </a:solidFill>
                <a:latin typeface="微软雅黑"/>
                <a:cs typeface="微软雅黑"/>
              </a:rPr>
              <a:t>堂</a:t>
            </a:r>
            <a:r>
              <a:rPr sz="1800" b="1" spc="-10" dirty="0">
                <a:solidFill>
                  <a:srgbClr val="6F2F9F"/>
                </a:solidFill>
                <a:latin typeface="微软雅黑"/>
                <a:cs typeface="微软雅黑"/>
              </a:rPr>
              <a:t>：</a:t>
            </a:r>
            <a:r>
              <a:rPr sz="1800" spc="-10" dirty="0">
                <a:latin typeface="Arial"/>
                <a:cs typeface="Arial"/>
                <a:hlinkClick r:id="rId3"/>
              </a:rPr>
              <a:t>www.xiangxueketang.cn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65490" y="6439141"/>
            <a:ext cx="2812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F2F9F"/>
                </a:solidFill>
                <a:latin typeface="微软雅黑"/>
                <a:cs typeface="微软雅黑"/>
              </a:rPr>
              <a:t>享</a:t>
            </a:r>
            <a:r>
              <a:rPr sz="1800" b="1" spc="-30" dirty="0">
                <a:solidFill>
                  <a:srgbClr val="6F2F9F"/>
                </a:solidFill>
                <a:latin typeface="微软雅黑"/>
                <a:cs typeface="微软雅黑"/>
              </a:rPr>
              <a:t> </a:t>
            </a:r>
            <a:r>
              <a:rPr sz="1800" b="1" dirty="0">
                <a:solidFill>
                  <a:srgbClr val="6F2F9F"/>
                </a:solidFill>
                <a:latin typeface="微软雅黑"/>
                <a:cs typeface="微软雅黑"/>
              </a:rPr>
              <a:t>学</a:t>
            </a:r>
            <a:r>
              <a:rPr sz="1800" b="1" spc="-25" dirty="0">
                <a:solidFill>
                  <a:srgbClr val="6F2F9F"/>
                </a:solidFill>
                <a:latin typeface="微软雅黑"/>
                <a:cs typeface="微软雅黑"/>
              </a:rPr>
              <a:t> </a:t>
            </a:r>
            <a:r>
              <a:rPr sz="1800" b="1" dirty="0">
                <a:solidFill>
                  <a:srgbClr val="6F2F9F"/>
                </a:solidFill>
                <a:latin typeface="微软雅黑"/>
                <a:cs typeface="微软雅黑"/>
              </a:rPr>
              <a:t>官</a:t>
            </a:r>
            <a:r>
              <a:rPr sz="1800" b="1" spc="-25" dirty="0">
                <a:solidFill>
                  <a:srgbClr val="6F2F9F"/>
                </a:solidFill>
                <a:latin typeface="微软雅黑"/>
                <a:cs typeface="微软雅黑"/>
              </a:rPr>
              <a:t> </a:t>
            </a:r>
            <a:r>
              <a:rPr sz="1800" b="1" dirty="0">
                <a:solidFill>
                  <a:srgbClr val="6F2F9F"/>
                </a:solidFill>
                <a:latin typeface="微软雅黑"/>
                <a:cs typeface="微软雅黑"/>
              </a:rPr>
              <a:t>方</a:t>
            </a:r>
            <a:r>
              <a:rPr sz="1800" b="1" spc="-25" dirty="0">
                <a:solidFill>
                  <a:srgbClr val="6F2F9F"/>
                </a:solidFill>
                <a:latin typeface="微软雅黑"/>
                <a:cs typeface="微软雅黑"/>
              </a:rPr>
              <a:t> </a:t>
            </a:r>
            <a:r>
              <a:rPr sz="1800" b="1" dirty="0">
                <a:solidFill>
                  <a:srgbClr val="6F2F9F"/>
                </a:solidFill>
                <a:latin typeface="微软雅黑"/>
                <a:cs typeface="微软雅黑"/>
              </a:rPr>
              <a:t>群</a:t>
            </a:r>
            <a:r>
              <a:rPr sz="1800" b="1" spc="-5" dirty="0">
                <a:solidFill>
                  <a:srgbClr val="6F2F9F"/>
                </a:solidFill>
                <a:latin typeface="微软雅黑"/>
                <a:cs typeface="微软雅黑"/>
              </a:rPr>
              <a:t>：</a:t>
            </a:r>
            <a:r>
              <a:rPr sz="1800" spc="-5" dirty="0">
                <a:latin typeface="Arial"/>
                <a:cs typeface="Arial"/>
              </a:rPr>
              <a:t>879078537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24002" y="43548"/>
            <a:ext cx="2060575" cy="8394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105"/>
              </a:spcBef>
            </a:pPr>
            <a:r>
              <a:rPr sz="2650" b="0" spc="20" dirty="0">
                <a:latin typeface="微软雅黑"/>
                <a:cs typeface="微软雅黑"/>
              </a:rPr>
              <a:t>双亲委托机</a:t>
            </a:r>
            <a:r>
              <a:rPr sz="2650" b="0" spc="10" dirty="0">
                <a:latin typeface="微软雅黑"/>
                <a:cs typeface="微软雅黑"/>
              </a:rPr>
              <a:t>制  </a:t>
            </a:r>
            <a:r>
              <a:rPr sz="2650" b="0" dirty="0">
                <a:latin typeface="微软雅黑"/>
                <a:cs typeface="微软雅黑"/>
              </a:rPr>
              <a:t>ClassLoader</a:t>
            </a:r>
            <a:endParaRPr sz="265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4736" y="970025"/>
            <a:ext cx="300355" cy="0"/>
          </a:xfrm>
          <a:custGeom>
            <a:avLst/>
            <a:gdLst/>
            <a:ahLst/>
            <a:cxnLst/>
            <a:rect l="l" t="t" r="r" b="b"/>
            <a:pathLst>
              <a:path w="300355">
                <a:moveTo>
                  <a:pt x="0" y="0"/>
                </a:moveTo>
                <a:lnTo>
                  <a:pt x="300227" y="0"/>
                </a:lnTo>
              </a:path>
            </a:pathLst>
          </a:custGeom>
          <a:ln w="74675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4963" y="970025"/>
            <a:ext cx="300355" cy="0"/>
          </a:xfrm>
          <a:custGeom>
            <a:avLst/>
            <a:gdLst/>
            <a:ahLst/>
            <a:cxnLst/>
            <a:rect l="l" t="t" r="r" b="b"/>
            <a:pathLst>
              <a:path w="300355">
                <a:moveTo>
                  <a:pt x="0" y="0"/>
                </a:moveTo>
                <a:lnTo>
                  <a:pt x="300228" y="0"/>
                </a:lnTo>
              </a:path>
            </a:pathLst>
          </a:custGeom>
          <a:ln w="74675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55191" y="970025"/>
            <a:ext cx="299085" cy="0"/>
          </a:xfrm>
          <a:custGeom>
            <a:avLst/>
            <a:gdLst/>
            <a:ahLst/>
            <a:cxnLst/>
            <a:rect l="l" t="t" r="r" b="b"/>
            <a:pathLst>
              <a:path w="299084">
                <a:moveTo>
                  <a:pt x="0" y="0"/>
                </a:moveTo>
                <a:lnTo>
                  <a:pt x="298703" y="0"/>
                </a:lnTo>
              </a:path>
            </a:pathLst>
          </a:custGeom>
          <a:ln w="74675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3896" y="970025"/>
            <a:ext cx="300355" cy="0"/>
          </a:xfrm>
          <a:custGeom>
            <a:avLst/>
            <a:gdLst/>
            <a:ahLst/>
            <a:cxnLst/>
            <a:rect l="l" t="t" r="r" b="b"/>
            <a:pathLst>
              <a:path w="300355">
                <a:moveTo>
                  <a:pt x="0" y="0"/>
                </a:moveTo>
                <a:lnTo>
                  <a:pt x="300228" y="0"/>
                </a:lnTo>
              </a:path>
            </a:pathLst>
          </a:custGeom>
          <a:ln w="7467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43356" y="1227797"/>
            <a:ext cx="45974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8580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宋体"/>
                <a:cs typeface="宋体"/>
              </a:rPr>
              <a:t>某个类加载器在加载类时，首先将加载 任务委托给父类加载器，依次递归，如果父类 加载器可以完成类加载任务，就成功返回；只 有父类加载器无法完成此加载任务或者没有父 类加载器时，才自己去加载。</a:t>
            </a:r>
          </a:p>
        </p:txBody>
      </p:sp>
      <p:sp>
        <p:nvSpPr>
          <p:cNvPr id="12" name="object 12"/>
          <p:cNvSpPr/>
          <p:nvPr/>
        </p:nvSpPr>
        <p:spPr>
          <a:xfrm>
            <a:off x="5572662" y="1208532"/>
            <a:ext cx="6085381" cy="47396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59600" y="5417896"/>
            <a:ext cx="260413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宋体"/>
                <a:cs typeface="宋体"/>
              </a:rPr>
              <a:t>在 线 源 码 阅 读 </a:t>
            </a:r>
            <a:r>
              <a:rPr sz="1400" spc="5" dirty="0">
                <a:latin typeface="宋体"/>
                <a:cs typeface="宋体"/>
              </a:rPr>
              <a:t>：  </a:t>
            </a:r>
            <a:r>
              <a:rPr sz="1400" u="sng" spc="-5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宋体"/>
                <a:cs typeface="宋体"/>
              </a:rPr>
              <a:t>https://</a:t>
            </a:r>
            <a:r>
              <a:rPr sz="1400" u="sng" spc="-5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宋体"/>
                <a:cs typeface="宋体"/>
                <a:hlinkClick r:id="rId5"/>
              </a:rPr>
              <a:t>www.androidos.net.cn/  </a:t>
            </a:r>
            <a:r>
              <a:rPr sz="1400" spc="5" dirty="0">
                <a:latin typeface="宋体"/>
                <a:cs typeface="宋体"/>
              </a:rPr>
              <a:t>或</a:t>
            </a:r>
            <a:endParaRPr sz="1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sz="1400" u="sng" spc="-5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宋体"/>
                <a:cs typeface="宋体"/>
                <a:hlinkClick r:id="rId6"/>
              </a:rPr>
              <a:t>http://androidxref.com/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1167" y="3392119"/>
            <a:ext cx="56261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宋体"/>
                <a:cs typeface="宋体"/>
              </a:rPr>
              <a:t>1、避免重复加载，当父加载器已经加载了该类的时候， 就没有必要子ClassLoader再加载一次。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宋体"/>
                <a:cs typeface="宋体"/>
              </a:rPr>
              <a:t>2、安全性考虑，防止核心API库被随意篡改。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2175" y="349453"/>
            <a:ext cx="1382395" cy="4330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50" b="0" spc="20" dirty="0">
                <a:latin typeface="微软雅黑"/>
                <a:cs typeface="微软雅黑"/>
              </a:rPr>
              <a:t>讲师简</a:t>
            </a:r>
            <a:r>
              <a:rPr sz="2650" b="0" spc="25" dirty="0">
                <a:latin typeface="微软雅黑"/>
                <a:cs typeface="微软雅黑"/>
              </a:rPr>
              <a:t>介</a:t>
            </a:r>
            <a:endParaRPr sz="265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4736" y="970025"/>
            <a:ext cx="300355" cy="0"/>
          </a:xfrm>
          <a:custGeom>
            <a:avLst/>
            <a:gdLst/>
            <a:ahLst/>
            <a:cxnLst/>
            <a:rect l="l" t="t" r="r" b="b"/>
            <a:pathLst>
              <a:path w="300355">
                <a:moveTo>
                  <a:pt x="0" y="0"/>
                </a:moveTo>
                <a:lnTo>
                  <a:pt x="300227" y="0"/>
                </a:lnTo>
              </a:path>
            </a:pathLst>
          </a:custGeom>
          <a:ln w="74675">
            <a:solidFill>
              <a:srgbClr val="1D69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963" y="970025"/>
            <a:ext cx="300355" cy="0"/>
          </a:xfrm>
          <a:custGeom>
            <a:avLst/>
            <a:gdLst/>
            <a:ahLst/>
            <a:cxnLst/>
            <a:rect l="l" t="t" r="r" b="b"/>
            <a:pathLst>
              <a:path w="300355">
                <a:moveTo>
                  <a:pt x="0" y="0"/>
                </a:moveTo>
                <a:lnTo>
                  <a:pt x="300228" y="0"/>
                </a:lnTo>
              </a:path>
            </a:pathLst>
          </a:custGeom>
          <a:ln w="74675">
            <a:solidFill>
              <a:srgbClr val="84CA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5191" y="970025"/>
            <a:ext cx="299085" cy="0"/>
          </a:xfrm>
          <a:custGeom>
            <a:avLst/>
            <a:gdLst/>
            <a:ahLst/>
            <a:cxnLst/>
            <a:rect l="l" t="t" r="r" b="b"/>
            <a:pathLst>
              <a:path w="299084">
                <a:moveTo>
                  <a:pt x="0" y="0"/>
                </a:moveTo>
                <a:lnTo>
                  <a:pt x="298703" y="0"/>
                </a:lnTo>
              </a:path>
            </a:pathLst>
          </a:custGeom>
          <a:ln w="74675">
            <a:solidFill>
              <a:srgbClr val="F8D1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53896" y="970025"/>
            <a:ext cx="300355" cy="0"/>
          </a:xfrm>
          <a:custGeom>
            <a:avLst/>
            <a:gdLst/>
            <a:ahLst/>
            <a:cxnLst/>
            <a:rect l="l" t="t" r="r" b="b"/>
            <a:pathLst>
              <a:path w="300355">
                <a:moveTo>
                  <a:pt x="0" y="0"/>
                </a:moveTo>
                <a:lnTo>
                  <a:pt x="300228" y="0"/>
                </a:lnTo>
              </a:path>
            </a:pathLst>
          </a:custGeom>
          <a:ln w="74675">
            <a:solidFill>
              <a:srgbClr val="F573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173071" y="5364848"/>
            <a:ext cx="596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宋体"/>
                <a:cs typeface="宋体"/>
              </a:rPr>
              <a:t>A</a:t>
            </a:r>
            <a:r>
              <a:rPr sz="1800" dirty="0">
                <a:solidFill>
                  <a:srgbClr val="585858"/>
                </a:solidFill>
                <a:latin typeface="宋体"/>
                <a:cs typeface="宋体"/>
              </a:rPr>
              <a:t>l</a:t>
            </a:r>
            <a:r>
              <a:rPr sz="1800" dirty="0">
                <a:solidFill>
                  <a:srgbClr val="FF0000"/>
                </a:solidFill>
                <a:latin typeface="宋体"/>
                <a:cs typeface="宋体"/>
              </a:rPr>
              <a:t>v</a:t>
            </a:r>
            <a:r>
              <a:rPr sz="1800" dirty="0">
                <a:solidFill>
                  <a:srgbClr val="585858"/>
                </a:solidFill>
                <a:latin typeface="宋体"/>
                <a:cs typeface="宋体"/>
              </a:rPr>
              <a:t>in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44987" y="3180867"/>
            <a:ext cx="929640" cy="434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240">
              <a:lnSpc>
                <a:spcPct val="134200"/>
              </a:lnSpc>
              <a:spcBef>
                <a:spcPts val="100"/>
              </a:spcBef>
            </a:pPr>
            <a:r>
              <a:rPr sz="1000" dirty="0">
                <a:solidFill>
                  <a:srgbClr val="585858"/>
                </a:solidFill>
                <a:latin typeface="宋体"/>
                <a:cs typeface="宋体"/>
              </a:rPr>
              <a:t>三星中国研究</a:t>
            </a:r>
            <a:r>
              <a:rPr sz="1000" spc="-5" dirty="0">
                <a:solidFill>
                  <a:srgbClr val="585858"/>
                </a:solidFill>
                <a:latin typeface="宋体"/>
                <a:cs typeface="宋体"/>
              </a:rPr>
              <a:t>院 </a:t>
            </a:r>
            <a:r>
              <a:rPr sz="1000" dirty="0">
                <a:solidFill>
                  <a:srgbClr val="A6A6A6"/>
                </a:solidFill>
                <a:latin typeface="宋体"/>
                <a:cs typeface="宋体"/>
              </a:rPr>
              <a:t>项目经</a:t>
            </a:r>
            <a:r>
              <a:rPr sz="1000" spc="-5" dirty="0">
                <a:solidFill>
                  <a:srgbClr val="A6A6A6"/>
                </a:solidFill>
                <a:latin typeface="宋体"/>
                <a:cs typeface="宋体"/>
              </a:rPr>
              <a:t>理</a:t>
            </a:r>
            <a:endParaRPr sz="100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39803" y="3233800"/>
            <a:ext cx="469900" cy="17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585858"/>
                </a:solidFill>
                <a:latin typeface="宋体"/>
                <a:cs typeface="宋体"/>
              </a:rPr>
              <a:t>5</a:t>
            </a:r>
            <a:r>
              <a:rPr sz="1000" spc="-70" dirty="0">
                <a:solidFill>
                  <a:srgbClr val="585858"/>
                </a:solidFill>
                <a:latin typeface="宋体"/>
                <a:cs typeface="宋体"/>
              </a:rPr>
              <a:t> </a:t>
            </a:r>
            <a:r>
              <a:rPr sz="1000" spc="-5" dirty="0">
                <a:solidFill>
                  <a:srgbClr val="585858"/>
                </a:solidFill>
                <a:latin typeface="宋体"/>
                <a:cs typeface="宋体"/>
              </a:rPr>
              <a:t>years</a:t>
            </a:r>
            <a:endParaRPr sz="1000"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60303" y="2503550"/>
            <a:ext cx="2003425" cy="17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80820" algn="l"/>
              </a:tabLst>
            </a:pPr>
            <a:r>
              <a:rPr sz="1000" b="1" dirty="0">
                <a:solidFill>
                  <a:srgbClr val="585858"/>
                </a:solidFill>
                <a:latin typeface="宋体"/>
                <a:cs typeface="宋体"/>
              </a:rPr>
              <a:t>华南理工大</a:t>
            </a:r>
            <a:r>
              <a:rPr sz="1000" b="1" spc="-10" dirty="0">
                <a:solidFill>
                  <a:srgbClr val="585858"/>
                </a:solidFill>
                <a:latin typeface="宋体"/>
                <a:cs typeface="宋体"/>
              </a:rPr>
              <a:t>学</a:t>
            </a:r>
            <a:r>
              <a:rPr sz="1000" b="1" spc="10" dirty="0">
                <a:solidFill>
                  <a:srgbClr val="585858"/>
                </a:solidFill>
                <a:latin typeface="宋体"/>
                <a:cs typeface="宋体"/>
              </a:rPr>
              <a:t> </a:t>
            </a:r>
            <a:r>
              <a:rPr sz="1000" b="1" dirty="0">
                <a:solidFill>
                  <a:srgbClr val="585858"/>
                </a:solidFill>
                <a:latin typeface="宋体"/>
                <a:cs typeface="宋体"/>
              </a:rPr>
              <a:t>软件工</a:t>
            </a:r>
            <a:r>
              <a:rPr sz="1000" b="1" spc="-10" dirty="0">
                <a:solidFill>
                  <a:srgbClr val="585858"/>
                </a:solidFill>
                <a:latin typeface="宋体"/>
                <a:cs typeface="宋体"/>
              </a:rPr>
              <a:t>程</a:t>
            </a:r>
            <a:r>
              <a:rPr sz="1000" b="1" dirty="0">
                <a:solidFill>
                  <a:srgbClr val="585858"/>
                </a:solidFill>
                <a:latin typeface="宋体"/>
                <a:cs typeface="宋体"/>
              </a:rPr>
              <a:t>	工程硕</a:t>
            </a:r>
            <a:r>
              <a:rPr sz="1000" b="1" spc="-10" dirty="0">
                <a:solidFill>
                  <a:srgbClr val="585858"/>
                </a:solidFill>
                <a:latin typeface="宋体"/>
                <a:cs typeface="宋体"/>
              </a:rPr>
              <a:t>士</a:t>
            </a:r>
            <a:endParaRPr sz="100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44974" y="3765689"/>
            <a:ext cx="54864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" marR="5080" indent="-15875">
              <a:lnSpc>
                <a:spcPct val="135100"/>
              </a:lnSpc>
              <a:spcBef>
                <a:spcPts val="100"/>
              </a:spcBef>
            </a:pPr>
            <a:r>
              <a:rPr sz="1000" dirty="0">
                <a:solidFill>
                  <a:srgbClr val="585858"/>
                </a:solidFill>
                <a:latin typeface="宋体"/>
                <a:cs typeface="宋体"/>
              </a:rPr>
              <a:t>小米科</a:t>
            </a:r>
            <a:r>
              <a:rPr sz="1000" spc="-5" dirty="0">
                <a:solidFill>
                  <a:srgbClr val="585858"/>
                </a:solidFill>
                <a:latin typeface="宋体"/>
                <a:cs typeface="宋体"/>
              </a:rPr>
              <a:t>技 </a:t>
            </a:r>
            <a:r>
              <a:rPr sz="1000" dirty="0">
                <a:solidFill>
                  <a:srgbClr val="A6A6A6"/>
                </a:solidFill>
                <a:latin typeface="宋体"/>
                <a:cs typeface="宋体"/>
              </a:rPr>
              <a:t>技术总</a:t>
            </a:r>
            <a:r>
              <a:rPr sz="1000" spc="-5" dirty="0">
                <a:solidFill>
                  <a:srgbClr val="A6A6A6"/>
                </a:solidFill>
                <a:latin typeface="宋体"/>
                <a:cs typeface="宋体"/>
              </a:rPr>
              <a:t>监</a:t>
            </a:r>
            <a:endParaRPr sz="1000">
              <a:latin typeface="宋体"/>
              <a:cs typeface="宋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78474" y="3820007"/>
            <a:ext cx="469900" cy="17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585858"/>
                </a:solidFill>
                <a:latin typeface="宋体"/>
                <a:cs typeface="宋体"/>
              </a:rPr>
              <a:t>2</a:t>
            </a:r>
            <a:r>
              <a:rPr sz="1000" spc="-70" dirty="0">
                <a:solidFill>
                  <a:srgbClr val="585858"/>
                </a:solidFill>
                <a:latin typeface="宋体"/>
                <a:cs typeface="宋体"/>
              </a:rPr>
              <a:t> </a:t>
            </a:r>
            <a:r>
              <a:rPr sz="1000" spc="-5" dirty="0">
                <a:solidFill>
                  <a:srgbClr val="585858"/>
                </a:solidFill>
                <a:latin typeface="宋体"/>
                <a:cs typeface="宋体"/>
              </a:rPr>
              <a:t>years</a:t>
            </a:r>
            <a:endParaRPr sz="1000">
              <a:latin typeface="宋体"/>
              <a:cs typeface="宋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110793" y="2326017"/>
            <a:ext cx="0" cy="2334260"/>
          </a:xfrm>
          <a:custGeom>
            <a:avLst/>
            <a:gdLst/>
            <a:ahLst/>
            <a:cxnLst/>
            <a:rect l="l" t="t" r="r" b="b"/>
            <a:pathLst>
              <a:path h="2334260">
                <a:moveTo>
                  <a:pt x="0" y="0"/>
                </a:moveTo>
                <a:lnTo>
                  <a:pt x="0" y="2333726"/>
                </a:lnTo>
              </a:path>
            </a:pathLst>
          </a:custGeom>
          <a:ln w="34925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104818" y="2375230"/>
            <a:ext cx="0" cy="2334260"/>
          </a:xfrm>
          <a:custGeom>
            <a:avLst/>
            <a:gdLst/>
            <a:ahLst/>
            <a:cxnLst/>
            <a:rect l="l" t="t" r="r" b="b"/>
            <a:pathLst>
              <a:path h="2334260">
                <a:moveTo>
                  <a:pt x="0" y="0"/>
                </a:moveTo>
                <a:lnTo>
                  <a:pt x="0" y="2333726"/>
                </a:lnTo>
              </a:path>
            </a:pathLst>
          </a:custGeom>
          <a:ln w="34925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199020" y="2248839"/>
            <a:ext cx="2839720" cy="1771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3495" algn="just">
              <a:lnSpc>
                <a:spcPct val="129800"/>
              </a:lnSpc>
              <a:spcBef>
                <a:spcPts val="95"/>
              </a:spcBef>
              <a:buSzPct val="92857"/>
              <a:buChar char="•"/>
              <a:tabLst>
                <a:tab pos="92075" algn="l"/>
              </a:tabLst>
            </a:pPr>
            <a:r>
              <a:rPr sz="1400" dirty="0">
                <a:solidFill>
                  <a:srgbClr val="00AFEF"/>
                </a:solidFill>
                <a:latin typeface="微软雅黑"/>
                <a:cs typeface="微软雅黑"/>
              </a:rPr>
              <a:t>曾就业于三星中国研究院及小米</a:t>
            </a:r>
            <a:r>
              <a:rPr sz="1400" spc="5" dirty="0">
                <a:solidFill>
                  <a:srgbClr val="00AFEF"/>
                </a:solidFill>
                <a:latin typeface="微软雅黑"/>
                <a:cs typeface="微软雅黑"/>
              </a:rPr>
              <a:t>旗 </a:t>
            </a:r>
            <a:r>
              <a:rPr sz="1400" spc="-5" dirty="0">
                <a:solidFill>
                  <a:srgbClr val="00AFEF"/>
                </a:solidFill>
                <a:latin typeface="微软雅黑"/>
                <a:cs typeface="微软雅黑"/>
              </a:rPr>
              <a:t>下互联网公司担任and</a:t>
            </a:r>
            <a:r>
              <a:rPr sz="1400" spc="-25" dirty="0">
                <a:solidFill>
                  <a:srgbClr val="00AFEF"/>
                </a:solidFill>
                <a:latin typeface="微软雅黑"/>
                <a:cs typeface="微软雅黑"/>
              </a:rPr>
              <a:t>r</a:t>
            </a:r>
            <a:r>
              <a:rPr sz="1400" spc="-5" dirty="0">
                <a:solidFill>
                  <a:srgbClr val="00AFEF"/>
                </a:solidFill>
                <a:latin typeface="微软雅黑"/>
                <a:cs typeface="微软雅黑"/>
              </a:rPr>
              <a:t>o</a:t>
            </a:r>
            <a:r>
              <a:rPr sz="1400" dirty="0">
                <a:solidFill>
                  <a:srgbClr val="00AFEF"/>
                </a:solidFill>
                <a:latin typeface="微软雅黑"/>
                <a:cs typeface="微软雅黑"/>
              </a:rPr>
              <a:t>i</a:t>
            </a:r>
            <a:r>
              <a:rPr sz="1400" spc="-5" dirty="0">
                <a:solidFill>
                  <a:srgbClr val="00AFEF"/>
                </a:solidFill>
                <a:latin typeface="微软雅黑"/>
                <a:cs typeface="微软雅黑"/>
              </a:rPr>
              <a:t>d任软件</a:t>
            </a:r>
            <a:r>
              <a:rPr sz="1400" dirty="0">
                <a:solidFill>
                  <a:srgbClr val="00AFEF"/>
                </a:solidFill>
                <a:latin typeface="微软雅黑"/>
                <a:cs typeface="微软雅黑"/>
              </a:rPr>
              <a:t>工 程师及项目经</a:t>
            </a:r>
            <a:r>
              <a:rPr sz="1400" spc="5" dirty="0">
                <a:solidFill>
                  <a:srgbClr val="00AFEF"/>
                </a:solidFill>
                <a:latin typeface="微软雅黑"/>
                <a:cs typeface="微软雅黑"/>
              </a:rPr>
              <a:t>理</a:t>
            </a:r>
            <a:endParaRPr sz="1400">
              <a:latin typeface="微软雅黑"/>
              <a:cs typeface="微软雅黑"/>
            </a:endParaRPr>
          </a:p>
          <a:p>
            <a:pPr marL="12700" marR="5080" algn="just">
              <a:lnSpc>
                <a:spcPct val="129800"/>
              </a:lnSpc>
              <a:spcBef>
                <a:spcPts val="335"/>
              </a:spcBef>
              <a:buSzPct val="92857"/>
              <a:buChar char="•"/>
              <a:tabLst>
                <a:tab pos="92075" algn="l"/>
              </a:tabLst>
            </a:pPr>
            <a:r>
              <a:rPr sz="1400" dirty="0">
                <a:solidFill>
                  <a:srgbClr val="00AFEF"/>
                </a:solidFill>
                <a:latin typeface="微软雅黑"/>
                <a:cs typeface="微软雅黑"/>
              </a:rPr>
              <a:t>拥有扎实的</a:t>
            </a:r>
            <a:r>
              <a:rPr sz="1400" spc="-10" dirty="0">
                <a:solidFill>
                  <a:srgbClr val="00AFEF"/>
                </a:solidFill>
                <a:latin typeface="微软雅黑"/>
                <a:cs typeface="微软雅黑"/>
              </a:rPr>
              <a:t>C/Java</a:t>
            </a:r>
            <a:r>
              <a:rPr sz="1400" spc="-100" dirty="0">
                <a:solidFill>
                  <a:srgbClr val="00AFEF"/>
                </a:solidFill>
                <a:latin typeface="微软雅黑"/>
                <a:cs typeface="微软雅黑"/>
              </a:rPr>
              <a:t> </a:t>
            </a:r>
            <a:r>
              <a:rPr sz="1400" dirty="0">
                <a:solidFill>
                  <a:srgbClr val="00AFEF"/>
                </a:solidFill>
                <a:latin typeface="微软雅黑"/>
                <a:cs typeface="微软雅黑"/>
              </a:rPr>
              <a:t>基础，深入研</a:t>
            </a:r>
            <a:r>
              <a:rPr sz="1400" spc="5" dirty="0">
                <a:solidFill>
                  <a:srgbClr val="00AFEF"/>
                </a:solidFill>
                <a:latin typeface="微软雅黑"/>
                <a:cs typeface="微软雅黑"/>
              </a:rPr>
              <a:t>究 </a:t>
            </a:r>
            <a:r>
              <a:rPr sz="1400" spc="-5" dirty="0">
                <a:solidFill>
                  <a:srgbClr val="00AFEF"/>
                </a:solidFill>
                <a:latin typeface="微软雅黑"/>
                <a:cs typeface="微软雅黑"/>
              </a:rPr>
              <a:t>android</a:t>
            </a:r>
            <a:r>
              <a:rPr sz="1400" dirty="0">
                <a:solidFill>
                  <a:srgbClr val="00AFEF"/>
                </a:solidFill>
                <a:latin typeface="微软雅黑"/>
                <a:cs typeface="微软雅黑"/>
              </a:rPr>
              <a:t>系统多年</a:t>
            </a:r>
            <a:r>
              <a:rPr sz="1400" spc="5" dirty="0">
                <a:solidFill>
                  <a:srgbClr val="00AFEF"/>
                </a:solidFill>
                <a:latin typeface="微软雅黑"/>
                <a:cs typeface="微软雅黑"/>
              </a:rPr>
              <a:t>。</a:t>
            </a:r>
            <a:endParaRPr sz="1400">
              <a:latin typeface="微软雅黑"/>
              <a:cs typeface="微软雅黑"/>
            </a:endParaRPr>
          </a:p>
          <a:p>
            <a:pPr marL="91440" indent="-79375">
              <a:lnSpc>
                <a:spcPct val="100000"/>
              </a:lnSpc>
              <a:spcBef>
                <a:spcPts val="835"/>
              </a:spcBef>
              <a:buSzPct val="92857"/>
              <a:buChar char="•"/>
              <a:tabLst>
                <a:tab pos="92075" algn="l"/>
              </a:tabLst>
            </a:pPr>
            <a:r>
              <a:rPr sz="1400" dirty="0">
                <a:solidFill>
                  <a:srgbClr val="00AFEF"/>
                </a:solidFill>
                <a:latin typeface="微软雅黑"/>
                <a:cs typeface="微软雅黑"/>
              </a:rPr>
              <a:t>讲课形象生动，热情洋</a:t>
            </a:r>
            <a:r>
              <a:rPr sz="1400" spc="5" dirty="0">
                <a:solidFill>
                  <a:srgbClr val="00AFEF"/>
                </a:solidFill>
                <a:latin typeface="微软雅黑"/>
                <a:cs typeface="微软雅黑"/>
              </a:rPr>
              <a:t>溢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838188" y="195287"/>
            <a:ext cx="359410" cy="360045"/>
          </a:xfrm>
          <a:custGeom>
            <a:avLst/>
            <a:gdLst/>
            <a:ahLst/>
            <a:cxnLst/>
            <a:rect l="l" t="t" r="r" b="b"/>
            <a:pathLst>
              <a:path w="359409" h="360045">
                <a:moveTo>
                  <a:pt x="179362" y="359994"/>
                </a:moveTo>
                <a:lnTo>
                  <a:pt x="131517" y="353563"/>
                </a:lnTo>
                <a:lnTo>
                  <a:pt x="88540" y="335406"/>
                </a:lnTo>
                <a:lnTo>
                  <a:pt x="52166" y="307228"/>
                </a:lnTo>
                <a:lnTo>
                  <a:pt x="24129" y="270734"/>
                </a:lnTo>
                <a:lnTo>
                  <a:pt x="6162" y="227629"/>
                </a:lnTo>
                <a:lnTo>
                  <a:pt x="0" y="179616"/>
                </a:lnTo>
                <a:lnTo>
                  <a:pt x="6162" y="131924"/>
                </a:lnTo>
                <a:lnTo>
                  <a:pt x="24129" y="89033"/>
                </a:lnTo>
                <a:lnTo>
                  <a:pt x="52166" y="52670"/>
                </a:lnTo>
                <a:lnTo>
                  <a:pt x="88540" y="24559"/>
                </a:lnTo>
                <a:lnTo>
                  <a:pt x="131517" y="6427"/>
                </a:lnTo>
                <a:lnTo>
                  <a:pt x="179362" y="0"/>
                </a:lnTo>
                <a:lnTo>
                  <a:pt x="227215" y="6429"/>
                </a:lnTo>
                <a:lnTo>
                  <a:pt x="270216" y="24573"/>
                </a:lnTo>
                <a:lnTo>
                  <a:pt x="306647" y="52717"/>
                </a:lnTo>
                <a:lnTo>
                  <a:pt x="334795" y="89146"/>
                </a:lnTo>
                <a:lnTo>
                  <a:pt x="352941" y="132144"/>
                </a:lnTo>
                <a:lnTo>
                  <a:pt x="359371" y="179997"/>
                </a:lnTo>
                <a:lnTo>
                  <a:pt x="352941" y="227849"/>
                </a:lnTo>
                <a:lnTo>
                  <a:pt x="334795" y="270847"/>
                </a:lnTo>
                <a:lnTo>
                  <a:pt x="306647" y="307276"/>
                </a:lnTo>
                <a:lnTo>
                  <a:pt x="270216" y="335420"/>
                </a:lnTo>
                <a:lnTo>
                  <a:pt x="227215" y="353564"/>
                </a:lnTo>
                <a:lnTo>
                  <a:pt x="179362" y="359994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43153" y="255993"/>
            <a:ext cx="129006" cy="2187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3316" y="1043939"/>
            <a:ext cx="3558540" cy="43266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7047" y="274320"/>
            <a:ext cx="715010" cy="759460"/>
          </a:xfrm>
          <a:prstGeom prst="rect">
            <a:avLst/>
          </a:prstGeom>
          <a:solidFill>
            <a:srgbClr val="7BCEF0"/>
          </a:solidFill>
        </p:spPr>
        <p:txBody>
          <a:bodyPr vert="horz" wrap="square" lIns="0" tIns="7112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560"/>
              </a:spcBef>
            </a:pPr>
            <a:r>
              <a:rPr sz="3600" b="1" spc="-25" dirty="0">
                <a:solidFill>
                  <a:srgbClr val="FFFFFF"/>
                </a:solidFill>
                <a:latin typeface="Lucida Sans"/>
                <a:cs typeface="Lucida Sans"/>
              </a:rPr>
              <a:t>05</a:t>
            </a:r>
            <a:endParaRPr sz="360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21889" y="461962"/>
            <a:ext cx="3040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solidFill>
                  <a:srgbClr val="10253B"/>
                </a:solidFill>
                <a:latin typeface="微软雅黑"/>
                <a:cs typeface="微软雅黑"/>
              </a:rPr>
              <a:t>如何从</a:t>
            </a:r>
            <a:r>
              <a:rPr sz="2400" b="0" dirty="0">
                <a:solidFill>
                  <a:srgbClr val="10253B"/>
                </a:solidFill>
                <a:latin typeface="Arial"/>
                <a:cs typeface="Arial"/>
              </a:rPr>
              <a:t>dex</a:t>
            </a:r>
            <a:r>
              <a:rPr sz="2400" b="0" dirty="0">
                <a:solidFill>
                  <a:srgbClr val="10253B"/>
                </a:solidFill>
                <a:latin typeface="微软雅黑"/>
                <a:cs typeface="微软雅黑"/>
              </a:rPr>
              <a:t>中找</a:t>
            </a:r>
            <a:r>
              <a:rPr sz="2400" b="0" dirty="0">
                <a:solidFill>
                  <a:srgbClr val="10253B"/>
                </a:solidFill>
                <a:latin typeface="Arial"/>
                <a:cs typeface="Arial"/>
              </a:rPr>
              <a:t>class</a:t>
            </a:r>
            <a:r>
              <a:rPr sz="2400" b="0" dirty="0">
                <a:solidFill>
                  <a:srgbClr val="10253B"/>
                </a:solidFill>
                <a:latin typeface="微软雅黑"/>
                <a:cs typeface="微软雅黑"/>
              </a:rPr>
              <a:t>？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69692" y="813816"/>
            <a:ext cx="7527035" cy="5661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7047" y="274320"/>
            <a:ext cx="715010" cy="759460"/>
          </a:xfrm>
          <a:prstGeom prst="rect">
            <a:avLst/>
          </a:prstGeom>
          <a:solidFill>
            <a:srgbClr val="7BCEF0"/>
          </a:solidFill>
        </p:spPr>
        <p:txBody>
          <a:bodyPr vert="horz" wrap="square" lIns="0" tIns="7112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560"/>
              </a:spcBef>
            </a:pPr>
            <a:r>
              <a:rPr sz="3600" b="1" spc="-25" dirty="0">
                <a:solidFill>
                  <a:srgbClr val="FFFFFF"/>
                </a:solidFill>
                <a:latin typeface="Lucida Sans"/>
                <a:cs typeface="Lucida Sans"/>
              </a:rPr>
              <a:t>05</a:t>
            </a:r>
            <a:endParaRPr sz="360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21889" y="461962"/>
            <a:ext cx="2887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10253B"/>
                </a:solidFill>
                <a:latin typeface="微软雅黑"/>
                <a:cs typeface="微软雅黑"/>
              </a:rPr>
              <a:t>如何进行</a:t>
            </a:r>
            <a:r>
              <a:rPr sz="2400" dirty="0">
                <a:solidFill>
                  <a:srgbClr val="10253B"/>
                </a:solidFill>
                <a:latin typeface="Arial"/>
                <a:cs typeface="Arial"/>
              </a:rPr>
              <a:t>NDK</a:t>
            </a:r>
            <a:r>
              <a:rPr sz="2400" spc="-95" dirty="0">
                <a:solidFill>
                  <a:srgbClr val="1025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0253B"/>
                </a:solidFill>
                <a:latin typeface="微软雅黑"/>
                <a:cs typeface="微软雅黑"/>
              </a:rPr>
              <a:t>层加密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51432" y="1721637"/>
            <a:ext cx="9338449" cy="3414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01152" y="2127072"/>
            <a:ext cx="8916035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000" dirty="0">
                <a:latin typeface="宋体"/>
                <a:cs typeface="宋体"/>
              </a:rPr>
              <a:t>一般情况下我们没有必要使用</a:t>
            </a:r>
            <a:r>
              <a:rPr sz="2000" spc="-5" dirty="0">
                <a:latin typeface="宋体"/>
                <a:cs typeface="宋体"/>
              </a:rPr>
              <a:t>NDK，</a:t>
            </a:r>
            <a:r>
              <a:rPr sz="2000" dirty="0">
                <a:latin typeface="宋体"/>
                <a:cs typeface="宋体"/>
              </a:rPr>
              <a:t>官方也提到了使用</a:t>
            </a:r>
            <a:r>
              <a:rPr sz="2000" spc="-5" dirty="0">
                <a:latin typeface="宋体"/>
                <a:cs typeface="宋体"/>
              </a:rPr>
              <a:t>native</a:t>
            </a:r>
            <a:r>
              <a:rPr sz="2000" dirty="0">
                <a:latin typeface="宋体"/>
                <a:cs typeface="宋体"/>
              </a:rPr>
              <a:t>开发会增加开发</a:t>
            </a:r>
            <a:r>
              <a:rPr sz="2000" spc="5" dirty="0">
                <a:latin typeface="宋体"/>
                <a:cs typeface="宋体"/>
              </a:rPr>
              <a:t>过 </a:t>
            </a:r>
            <a:r>
              <a:rPr sz="2000" dirty="0">
                <a:latin typeface="宋体"/>
                <a:cs typeface="宋体"/>
              </a:rPr>
              <a:t>程的复杂性。但是对于一些计算密集型的应用，例如游戏、图像处理，使用</a:t>
            </a:r>
            <a:r>
              <a:rPr sz="2000" spc="-5" dirty="0">
                <a:latin typeface="宋体"/>
                <a:cs typeface="宋体"/>
              </a:rPr>
              <a:t>NDK  </a:t>
            </a:r>
            <a:r>
              <a:rPr sz="2000" dirty="0">
                <a:latin typeface="宋体"/>
                <a:cs typeface="宋体"/>
              </a:rPr>
              <a:t>能提高运算性能。</a:t>
            </a:r>
            <a:r>
              <a:rPr sz="2000" dirty="0">
                <a:solidFill>
                  <a:srgbClr val="FF0000"/>
                </a:solidFill>
                <a:latin typeface="宋体"/>
                <a:cs typeface="宋体"/>
              </a:rPr>
              <a:t>还有一些情况为了复用现有库或者跨平台库，也会选择</a:t>
            </a:r>
            <a:r>
              <a:rPr sz="2000" spc="-5" dirty="0">
                <a:solidFill>
                  <a:srgbClr val="FF0000"/>
                </a:solidFill>
                <a:latin typeface="宋体"/>
                <a:cs typeface="宋体"/>
              </a:rPr>
              <a:t>NDK</a:t>
            </a:r>
            <a:r>
              <a:rPr sz="2000" spc="5" dirty="0">
                <a:solidFill>
                  <a:srgbClr val="FF0000"/>
                </a:solidFill>
                <a:latin typeface="宋体"/>
                <a:cs typeface="宋体"/>
              </a:rPr>
              <a:t>。 </a:t>
            </a:r>
            <a:r>
              <a:rPr sz="2000" dirty="0">
                <a:solidFill>
                  <a:srgbClr val="FF0000"/>
                </a:solidFill>
                <a:latin typeface="宋体"/>
                <a:cs typeface="宋体"/>
              </a:rPr>
              <a:t>上面提到的一些核心算法和秘钥，大家选择放到</a:t>
            </a:r>
            <a:r>
              <a:rPr sz="2000" spc="-5" dirty="0">
                <a:solidFill>
                  <a:srgbClr val="FF0000"/>
                </a:solidFill>
                <a:latin typeface="宋体"/>
                <a:cs typeface="宋体"/>
              </a:rPr>
              <a:t>native</a:t>
            </a:r>
            <a:r>
              <a:rPr sz="2000" dirty="0">
                <a:solidFill>
                  <a:srgbClr val="FF0000"/>
                </a:solidFill>
                <a:latin typeface="宋体"/>
                <a:cs typeface="宋体"/>
              </a:rPr>
              <a:t>层，潜意识中也是默</a:t>
            </a:r>
            <a:r>
              <a:rPr sz="2000" spc="5" dirty="0">
                <a:solidFill>
                  <a:srgbClr val="FF0000"/>
                </a:solidFill>
                <a:latin typeface="宋体"/>
                <a:cs typeface="宋体"/>
              </a:rPr>
              <a:t>认 </a:t>
            </a:r>
            <a:r>
              <a:rPr sz="2000" spc="-5" dirty="0">
                <a:solidFill>
                  <a:srgbClr val="FF0000"/>
                </a:solidFill>
                <a:latin typeface="宋体"/>
                <a:cs typeface="宋体"/>
              </a:rPr>
              <a:t>native</a:t>
            </a:r>
            <a:r>
              <a:rPr sz="2000" dirty="0">
                <a:solidFill>
                  <a:srgbClr val="FF0000"/>
                </a:solidFill>
                <a:latin typeface="宋体"/>
                <a:cs typeface="宋体"/>
              </a:rPr>
              <a:t>的破解难度比</a:t>
            </a:r>
            <a:r>
              <a:rPr sz="2000" spc="-5" dirty="0">
                <a:solidFill>
                  <a:srgbClr val="FF0000"/>
                </a:solidFill>
                <a:latin typeface="宋体"/>
                <a:cs typeface="宋体"/>
              </a:rPr>
              <a:t>java</a:t>
            </a:r>
            <a:r>
              <a:rPr sz="2000" dirty="0">
                <a:solidFill>
                  <a:srgbClr val="FF0000"/>
                </a:solidFill>
                <a:latin typeface="宋体"/>
                <a:cs typeface="宋体"/>
              </a:rPr>
              <a:t>高，还有欺负大部分</a:t>
            </a:r>
            <a:r>
              <a:rPr sz="2000" spc="-5" dirty="0">
                <a:solidFill>
                  <a:srgbClr val="FF0000"/>
                </a:solidFill>
                <a:latin typeface="宋体"/>
                <a:cs typeface="宋体"/>
              </a:rPr>
              <a:t>Android</a:t>
            </a:r>
            <a:r>
              <a:rPr sz="2000" dirty="0">
                <a:solidFill>
                  <a:srgbClr val="FF0000"/>
                </a:solidFill>
                <a:latin typeface="宋体"/>
                <a:cs typeface="宋体"/>
              </a:rPr>
              <a:t>程序员不会写</a:t>
            </a:r>
            <a:r>
              <a:rPr sz="2000" spc="-5" dirty="0">
                <a:solidFill>
                  <a:srgbClr val="FF0000"/>
                </a:solidFill>
                <a:latin typeface="宋体"/>
                <a:cs typeface="宋体"/>
              </a:rPr>
              <a:t>C/C++</a:t>
            </a:r>
            <a:r>
              <a:rPr sz="2000" dirty="0">
                <a:solidFill>
                  <a:srgbClr val="FF0000"/>
                </a:solidFill>
                <a:latin typeface="宋体"/>
                <a:cs typeface="宋体"/>
              </a:rPr>
              <a:t>代码:)</a:t>
            </a:r>
            <a:endParaRPr sz="2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7047" y="274320"/>
            <a:ext cx="715010" cy="759460"/>
          </a:xfrm>
          <a:prstGeom prst="rect">
            <a:avLst/>
          </a:prstGeom>
          <a:solidFill>
            <a:srgbClr val="7BCEF0"/>
          </a:solidFill>
        </p:spPr>
        <p:txBody>
          <a:bodyPr vert="horz" wrap="square" lIns="0" tIns="7112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560"/>
              </a:spcBef>
            </a:pPr>
            <a:r>
              <a:rPr sz="3600" b="1" spc="-25" dirty="0">
                <a:solidFill>
                  <a:srgbClr val="FFFFFF"/>
                </a:solidFill>
                <a:latin typeface="Lucida Sans"/>
                <a:cs typeface="Lucida Sans"/>
              </a:rPr>
              <a:t>05</a:t>
            </a:r>
            <a:endParaRPr sz="360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21889" y="461962"/>
            <a:ext cx="3056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10253B"/>
                </a:solidFill>
                <a:latin typeface="微软雅黑"/>
                <a:cs typeface="微软雅黑"/>
              </a:rPr>
              <a:t>对称加密</a:t>
            </a:r>
            <a:r>
              <a:rPr sz="2400" spc="-140" dirty="0">
                <a:solidFill>
                  <a:srgbClr val="10253B"/>
                </a:solidFill>
                <a:latin typeface="微软雅黑"/>
                <a:cs typeface="微软雅黑"/>
              </a:rPr>
              <a:t> </a:t>
            </a:r>
            <a:r>
              <a:rPr sz="2400" spc="-5" dirty="0">
                <a:solidFill>
                  <a:srgbClr val="10253B"/>
                </a:solidFill>
                <a:latin typeface="Arial"/>
                <a:cs typeface="Arial"/>
              </a:rPr>
              <a:t>&amp;</a:t>
            </a:r>
            <a:r>
              <a:rPr sz="2400" dirty="0">
                <a:solidFill>
                  <a:srgbClr val="10253B"/>
                </a:solidFill>
                <a:latin typeface="微软雅黑"/>
                <a:cs typeface="微软雅黑"/>
              </a:rPr>
              <a:t>非对称加密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22450" y="1470659"/>
            <a:ext cx="6997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宋体"/>
                <a:cs typeface="宋体"/>
              </a:rPr>
              <a:t>对称加密:</a:t>
            </a:r>
            <a:r>
              <a:rPr sz="1800" spc="-5" dirty="0">
                <a:latin typeface="宋体"/>
                <a:cs typeface="宋体"/>
              </a:rPr>
              <a:t> </a:t>
            </a:r>
            <a:r>
              <a:rPr sz="1800" dirty="0">
                <a:latin typeface="宋体"/>
                <a:cs typeface="宋体"/>
              </a:rPr>
              <a:t>加密和解密的秘钥使用的是同一个</a:t>
            </a:r>
          </a:p>
          <a:p>
            <a:pPr marL="927100">
              <a:lnSpc>
                <a:spcPct val="100000"/>
              </a:lnSpc>
            </a:pPr>
            <a:r>
              <a:rPr sz="1800" dirty="0">
                <a:latin typeface="宋体"/>
                <a:cs typeface="宋体"/>
              </a:rPr>
              <a:t>例如：DES、3DES、Blowfish、IDEA、RC4、RC5、RC6</a:t>
            </a:r>
            <a:r>
              <a:rPr sz="1800" spc="-50" dirty="0">
                <a:latin typeface="宋体"/>
                <a:cs typeface="宋体"/>
              </a:rPr>
              <a:t> </a:t>
            </a:r>
            <a:r>
              <a:rPr sz="1800" dirty="0">
                <a:latin typeface="宋体"/>
                <a:cs typeface="宋体"/>
              </a:rPr>
              <a:t>和</a:t>
            </a:r>
            <a:r>
              <a:rPr sz="1800" spc="-45" dirty="0">
                <a:latin typeface="宋体"/>
                <a:cs typeface="宋体"/>
              </a:rPr>
              <a:t> </a:t>
            </a:r>
            <a:r>
              <a:rPr sz="1800" dirty="0">
                <a:latin typeface="宋体"/>
                <a:cs typeface="宋体"/>
              </a:rPr>
              <a:t>AES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22450" y="2849879"/>
            <a:ext cx="82550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宋体"/>
                <a:cs typeface="宋体"/>
              </a:rPr>
              <a:t>非对称加密算法:</a:t>
            </a:r>
            <a:r>
              <a:rPr sz="1800" spc="-100" dirty="0">
                <a:latin typeface="宋体"/>
                <a:cs typeface="宋体"/>
              </a:rPr>
              <a:t> </a:t>
            </a:r>
            <a:r>
              <a:rPr sz="1800" dirty="0">
                <a:latin typeface="宋体"/>
                <a:cs typeface="宋体"/>
              </a:rPr>
              <a:t>公开密钥与私有密钥是一对，如果用公开密钥对数据进行加密， 只有用对应的私有密钥才能解密；如果用私有密钥对数据进行加密，那么只有用 对应的公开密钥才能解密。因为加密和解密使用的是两个不同的密钥，所以这种 算法叫作非对称加密算法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00688" y="239877"/>
            <a:ext cx="866241" cy="7027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85359" y="1532382"/>
            <a:ext cx="852169" cy="0"/>
          </a:xfrm>
          <a:custGeom>
            <a:avLst/>
            <a:gdLst/>
            <a:ahLst/>
            <a:cxnLst/>
            <a:rect l="l" t="t" r="r" b="b"/>
            <a:pathLst>
              <a:path w="852170">
                <a:moveTo>
                  <a:pt x="0" y="0"/>
                </a:moveTo>
                <a:lnTo>
                  <a:pt x="851915" y="0"/>
                </a:lnTo>
              </a:path>
            </a:pathLst>
          </a:custGeom>
          <a:ln w="62484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37276" y="1532382"/>
            <a:ext cx="852169" cy="0"/>
          </a:xfrm>
          <a:custGeom>
            <a:avLst/>
            <a:gdLst/>
            <a:ahLst/>
            <a:cxnLst/>
            <a:rect l="l" t="t" r="r" b="b"/>
            <a:pathLst>
              <a:path w="852170">
                <a:moveTo>
                  <a:pt x="0" y="0"/>
                </a:moveTo>
                <a:lnTo>
                  <a:pt x="851915" y="0"/>
                </a:lnTo>
              </a:path>
            </a:pathLst>
          </a:custGeom>
          <a:ln w="62484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89191" y="1532382"/>
            <a:ext cx="852169" cy="0"/>
          </a:xfrm>
          <a:custGeom>
            <a:avLst/>
            <a:gdLst/>
            <a:ahLst/>
            <a:cxnLst/>
            <a:rect l="l" t="t" r="r" b="b"/>
            <a:pathLst>
              <a:path w="852170">
                <a:moveTo>
                  <a:pt x="0" y="0"/>
                </a:moveTo>
                <a:lnTo>
                  <a:pt x="851915" y="0"/>
                </a:lnTo>
              </a:path>
            </a:pathLst>
          </a:custGeom>
          <a:ln w="62484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41107" y="1532382"/>
            <a:ext cx="852169" cy="0"/>
          </a:xfrm>
          <a:custGeom>
            <a:avLst/>
            <a:gdLst/>
            <a:ahLst/>
            <a:cxnLst/>
            <a:rect l="l" t="t" r="r" b="b"/>
            <a:pathLst>
              <a:path w="852170">
                <a:moveTo>
                  <a:pt x="0" y="0"/>
                </a:moveTo>
                <a:lnTo>
                  <a:pt x="851916" y="0"/>
                </a:lnTo>
              </a:path>
            </a:pathLst>
          </a:custGeom>
          <a:ln w="62484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目</a:t>
            </a:r>
            <a:r>
              <a:rPr spc="155" dirty="0"/>
              <a:t> </a:t>
            </a:r>
            <a:r>
              <a:rPr spc="-5" dirty="0"/>
              <a:t>录</a:t>
            </a: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2100" b="0" spc="20" dirty="0">
                <a:solidFill>
                  <a:srgbClr val="999999"/>
                </a:solidFill>
                <a:latin typeface="Arial"/>
                <a:cs typeface="Arial"/>
              </a:rPr>
              <a:t>CONTENTS</a:t>
            </a:r>
            <a:endParaRPr sz="2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95755" y="3429000"/>
            <a:ext cx="2016760" cy="2528570"/>
          </a:xfrm>
          <a:custGeom>
            <a:avLst/>
            <a:gdLst/>
            <a:ahLst/>
            <a:cxnLst/>
            <a:rect l="l" t="t" r="r" b="b"/>
            <a:pathLst>
              <a:path w="2016760" h="2528570">
                <a:moveTo>
                  <a:pt x="0" y="0"/>
                </a:moveTo>
                <a:lnTo>
                  <a:pt x="2016252" y="0"/>
                </a:lnTo>
                <a:lnTo>
                  <a:pt x="2016252" y="2528316"/>
                </a:lnTo>
                <a:lnTo>
                  <a:pt x="0" y="2528316"/>
                </a:lnTo>
                <a:lnTo>
                  <a:pt x="0" y="0"/>
                </a:lnTo>
                <a:close/>
              </a:path>
            </a:pathLst>
          </a:custGeom>
          <a:solidFill>
            <a:srgbClr val="D9D9D9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95121" y="4072470"/>
            <a:ext cx="2016760" cy="0"/>
          </a:xfrm>
          <a:custGeom>
            <a:avLst/>
            <a:gdLst/>
            <a:ahLst/>
            <a:cxnLst/>
            <a:rect l="l" t="t" r="r" b="b"/>
            <a:pathLst>
              <a:path w="2016760">
                <a:moveTo>
                  <a:pt x="0" y="0"/>
                </a:moveTo>
                <a:lnTo>
                  <a:pt x="2016721" y="0"/>
                </a:lnTo>
              </a:path>
            </a:pathLst>
          </a:custGeom>
          <a:ln w="762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41481" y="2750324"/>
            <a:ext cx="382905" cy="382270"/>
          </a:xfrm>
          <a:custGeom>
            <a:avLst/>
            <a:gdLst/>
            <a:ahLst/>
            <a:cxnLst/>
            <a:rect l="l" t="t" r="r" b="b"/>
            <a:pathLst>
              <a:path w="382904" h="382269">
                <a:moveTo>
                  <a:pt x="174713" y="348195"/>
                </a:moveTo>
                <a:lnTo>
                  <a:pt x="122584" y="340260"/>
                </a:lnTo>
                <a:lnTo>
                  <a:pt x="76431" y="317912"/>
                </a:lnTo>
                <a:lnTo>
                  <a:pt x="51943" y="296443"/>
                </a:lnTo>
                <a:lnTo>
                  <a:pt x="49580" y="296443"/>
                </a:lnTo>
                <a:lnTo>
                  <a:pt x="39063" y="283648"/>
                </a:lnTo>
                <a:lnTo>
                  <a:pt x="29213" y="269973"/>
                </a:lnTo>
                <a:lnTo>
                  <a:pt x="20691" y="255416"/>
                </a:lnTo>
                <a:lnTo>
                  <a:pt x="14160" y="239979"/>
                </a:lnTo>
                <a:lnTo>
                  <a:pt x="11798" y="239979"/>
                </a:lnTo>
                <a:lnTo>
                  <a:pt x="6965" y="224062"/>
                </a:lnTo>
                <a:lnTo>
                  <a:pt x="3241" y="207922"/>
                </a:lnTo>
                <a:lnTo>
                  <a:pt x="846" y="191342"/>
                </a:lnTo>
                <a:lnTo>
                  <a:pt x="0" y="174104"/>
                </a:lnTo>
                <a:lnTo>
                  <a:pt x="883" y="156860"/>
                </a:lnTo>
                <a:lnTo>
                  <a:pt x="14160" y="108229"/>
                </a:lnTo>
                <a:lnTo>
                  <a:pt x="39063" y="64559"/>
                </a:lnTo>
                <a:lnTo>
                  <a:pt x="76101" y="29778"/>
                </a:lnTo>
                <a:lnTo>
                  <a:pt x="138891" y="3455"/>
                </a:lnTo>
                <a:lnTo>
                  <a:pt x="174713" y="0"/>
                </a:lnTo>
                <a:lnTo>
                  <a:pt x="192014" y="883"/>
                </a:lnTo>
                <a:lnTo>
                  <a:pt x="240817" y="14122"/>
                </a:lnTo>
                <a:lnTo>
                  <a:pt x="274570" y="32943"/>
                </a:lnTo>
                <a:lnTo>
                  <a:pt x="174713" y="32943"/>
                </a:lnTo>
                <a:lnTo>
                  <a:pt x="145567" y="35885"/>
                </a:lnTo>
                <a:lnTo>
                  <a:pt x="94364" y="56764"/>
                </a:lnTo>
                <a:lnTo>
                  <a:pt x="64407" y="83929"/>
                </a:lnTo>
                <a:lnTo>
                  <a:pt x="42494" y="119989"/>
                </a:lnTo>
                <a:lnTo>
                  <a:pt x="31532" y="160024"/>
                </a:lnTo>
                <a:lnTo>
                  <a:pt x="30683" y="174104"/>
                </a:lnTo>
                <a:lnTo>
                  <a:pt x="31532" y="188183"/>
                </a:lnTo>
                <a:lnTo>
                  <a:pt x="42494" y="228218"/>
                </a:lnTo>
                <a:lnTo>
                  <a:pt x="64407" y="264277"/>
                </a:lnTo>
                <a:lnTo>
                  <a:pt x="95027" y="292325"/>
                </a:lnTo>
                <a:lnTo>
                  <a:pt x="132876" y="310303"/>
                </a:lnTo>
                <a:lnTo>
                  <a:pt x="174713" y="315264"/>
                </a:lnTo>
                <a:lnTo>
                  <a:pt x="274950" y="315264"/>
                </a:lnTo>
                <a:lnTo>
                  <a:pt x="264131" y="322025"/>
                </a:lnTo>
                <a:lnTo>
                  <a:pt x="224845" y="340260"/>
                </a:lnTo>
                <a:lnTo>
                  <a:pt x="192014" y="347314"/>
                </a:lnTo>
                <a:lnTo>
                  <a:pt x="174713" y="348195"/>
                </a:lnTo>
                <a:close/>
              </a:path>
              <a:path w="382904" h="382269">
                <a:moveTo>
                  <a:pt x="274950" y="315264"/>
                </a:moveTo>
                <a:lnTo>
                  <a:pt x="174713" y="315264"/>
                </a:lnTo>
                <a:lnTo>
                  <a:pt x="188840" y="314787"/>
                </a:lnTo>
                <a:lnTo>
                  <a:pt x="202747" y="313207"/>
                </a:lnTo>
                <a:lnTo>
                  <a:pt x="241337" y="299750"/>
                </a:lnTo>
                <a:lnTo>
                  <a:pt x="273875" y="275272"/>
                </a:lnTo>
                <a:lnTo>
                  <a:pt x="298776" y="240528"/>
                </a:lnTo>
                <a:lnTo>
                  <a:pt x="313123" y="202042"/>
                </a:lnTo>
                <a:lnTo>
                  <a:pt x="316369" y="174104"/>
                </a:lnTo>
                <a:lnTo>
                  <a:pt x="315520" y="160024"/>
                </a:lnTo>
                <a:lnTo>
                  <a:pt x="304571" y="119989"/>
                </a:lnTo>
                <a:lnTo>
                  <a:pt x="284645" y="84920"/>
                </a:lnTo>
                <a:lnTo>
                  <a:pt x="253214" y="55883"/>
                </a:lnTo>
                <a:lnTo>
                  <a:pt x="216213" y="37905"/>
                </a:lnTo>
                <a:lnTo>
                  <a:pt x="174713" y="32943"/>
                </a:lnTo>
                <a:lnTo>
                  <a:pt x="274570" y="32943"/>
                </a:lnTo>
                <a:lnTo>
                  <a:pt x="309029" y="64559"/>
                </a:lnTo>
                <a:lnTo>
                  <a:pt x="335254" y="108229"/>
                </a:lnTo>
                <a:lnTo>
                  <a:pt x="346216" y="156860"/>
                </a:lnTo>
                <a:lnTo>
                  <a:pt x="347065" y="174104"/>
                </a:lnTo>
                <a:lnTo>
                  <a:pt x="346216" y="191342"/>
                </a:lnTo>
                <a:lnTo>
                  <a:pt x="335254" y="239979"/>
                </a:lnTo>
                <a:lnTo>
                  <a:pt x="315336" y="274056"/>
                </a:lnTo>
                <a:lnTo>
                  <a:pt x="306920" y="284683"/>
                </a:lnTo>
                <a:lnTo>
                  <a:pt x="331343" y="308203"/>
                </a:lnTo>
                <a:lnTo>
                  <a:pt x="285673" y="308203"/>
                </a:lnTo>
                <a:lnTo>
                  <a:pt x="274950" y="315264"/>
                </a:lnTo>
                <a:close/>
              </a:path>
              <a:path w="382904" h="382269">
                <a:moveTo>
                  <a:pt x="80263" y="145872"/>
                </a:moveTo>
                <a:lnTo>
                  <a:pt x="70827" y="141160"/>
                </a:lnTo>
                <a:lnTo>
                  <a:pt x="68465" y="134111"/>
                </a:lnTo>
                <a:lnTo>
                  <a:pt x="73190" y="124701"/>
                </a:lnTo>
                <a:lnTo>
                  <a:pt x="75552" y="117640"/>
                </a:lnTo>
                <a:lnTo>
                  <a:pt x="80263" y="110578"/>
                </a:lnTo>
                <a:lnTo>
                  <a:pt x="84988" y="105879"/>
                </a:lnTo>
                <a:lnTo>
                  <a:pt x="89712" y="98818"/>
                </a:lnTo>
                <a:lnTo>
                  <a:pt x="103873" y="84696"/>
                </a:lnTo>
                <a:lnTo>
                  <a:pt x="110959" y="79997"/>
                </a:lnTo>
                <a:lnTo>
                  <a:pt x="118046" y="77647"/>
                </a:lnTo>
                <a:lnTo>
                  <a:pt x="122770" y="72936"/>
                </a:lnTo>
                <a:lnTo>
                  <a:pt x="129844" y="70586"/>
                </a:lnTo>
                <a:lnTo>
                  <a:pt x="134569" y="68237"/>
                </a:lnTo>
                <a:lnTo>
                  <a:pt x="139293" y="70586"/>
                </a:lnTo>
                <a:lnTo>
                  <a:pt x="144018" y="79997"/>
                </a:lnTo>
                <a:lnTo>
                  <a:pt x="141655" y="87058"/>
                </a:lnTo>
                <a:lnTo>
                  <a:pt x="136931" y="87058"/>
                </a:lnTo>
                <a:lnTo>
                  <a:pt x="132207" y="89407"/>
                </a:lnTo>
                <a:lnTo>
                  <a:pt x="127495" y="94106"/>
                </a:lnTo>
                <a:lnTo>
                  <a:pt x="122770" y="96469"/>
                </a:lnTo>
                <a:lnTo>
                  <a:pt x="115684" y="101168"/>
                </a:lnTo>
                <a:lnTo>
                  <a:pt x="99161" y="117640"/>
                </a:lnTo>
                <a:lnTo>
                  <a:pt x="96799" y="122339"/>
                </a:lnTo>
                <a:lnTo>
                  <a:pt x="92075" y="127050"/>
                </a:lnTo>
                <a:lnTo>
                  <a:pt x="89712" y="131749"/>
                </a:lnTo>
                <a:lnTo>
                  <a:pt x="87350" y="138810"/>
                </a:lnTo>
                <a:lnTo>
                  <a:pt x="84988" y="143522"/>
                </a:lnTo>
                <a:lnTo>
                  <a:pt x="80263" y="145872"/>
                </a:lnTo>
                <a:close/>
              </a:path>
              <a:path w="382904" h="382269">
                <a:moveTo>
                  <a:pt x="174713" y="287032"/>
                </a:moveTo>
                <a:lnTo>
                  <a:pt x="167627" y="287032"/>
                </a:lnTo>
                <a:lnTo>
                  <a:pt x="165265" y="282320"/>
                </a:lnTo>
                <a:lnTo>
                  <a:pt x="165265" y="270560"/>
                </a:lnTo>
                <a:lnTo>
                  <a:pt x="167627" y="268211"/>
                </a:lnTo>
                <a:lnTo>
                  <a:pt x="174713" y="268211"/>
                </a:lnTo>
                <a:lnTo>
                  <a:pt x="183564" y="267770"/>
                </a:lnTo>
                <a:lnTo>
                  <a:pt x="226355" y="252331"/>
                </a:lnTo>
                <a:lnTo>
                  <a:pt x="255760" y="217813"/>
                </a:lnTo>
                <a:lnTo>
                  <a:pt x="266788" y="174104"/>
                </a:lnTo>
                <a:lnTo>
                  <a:pt x="266788" y="169392"/>
                </a:lnTo>
                <a:lnTo>
                  <a:pt x="271513" y="164693"/>
                </a:lnTo>
                <a:lnTo>
                  <a:pt x="283311" y="164693"/>
                </a:lnTo>
                <a:lnTo>
                  <a:pt x="285673" y="169392"/>
                </a:lnTo>
                <a:lnTo>
                  <a:pt x="285673" y="174104"/>
                </a:lnTo>
                <a:lnTo>
                  <a:pt x="285231" y="184688"/>
                </a:lnTo>
                <a:lnTo>
                  <a:pt x="273211" y="226631"/>
                </a:lnTo>
                <a:lnTo>
                  <a:pt x="245000" y="261150"/>
                </a:lnTo>
                <a:lnTo>
                  <a:pt x="206585" y="281074"/>
                </a:lnTo>
                <a:lnTo>
                  <a:pt x="185336" y="286223"/>
                </a:lnTo>
                <a:lnTo>
                  <a:pt x="174713" y="287032"/>
                </a:lnTo>
                <a:close/>
              </a:path>
              <a:path w="382904" h="382269">
                <a:moveTo>
                  <a:pt x="365952" y="381723"/>
                </a:moveTo>
                <a:lnTo>
                  <a:pt x="359828" y="380399"/>
                </a:lnTo>
                <a:lnTo>
                  <a:pt x="354152" y="376427"/>
                </a:lnTo>
                <a:lnTo>
                  <a:pt x="285673" y="308203"/>
                </a:lnTo>
                <a:lnTo>
                  <a:pt x="331343" y="308203"/>
                </a:lnTo>
                <a:lnTo>
                  <a:pt x="377761" y="352907"/>
                </a:lnTo>
                <a:lnTo>
                  <a:pt x="382485" y="359956"/>
                </a:lnTo>
                <a:lnTo>
                  <a:pt x="382485" y="369366"/>
                </a:lnTo>
                <a:lnTo>
                  <a:pt x="377761" y="376427"/>
                </a:lnTo>
                <a:lnTo>
                  <a:pt x="372077" y="380399"/>
                </a:lnTo>
                <a:lnTo>
                  <a:pt x="365952" y="381723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50379" y="2733675"/>
            <a:ext cx="285750" cy="410845"/>
          </a:xfrm>
          <a:custGeom>
            <a:avLst/>
            <a:gdLst/>
            <a:ahLst/>
            <a:cxnLst/>
            <a:rect l="l" t="t" r="r" b="b"/>
            <a:pathLst>
              <a:path w="285750" h="410844">
                <a:moveTo>
                  <a:pt x="89700" y="271272"/>
                </a:moveTo>
                <a:lnTo>
                  <a:pt x="54292" y="271272"/>
                </a:lnTo>
                <a:lnTo>
                  <a:pt x="99136" y="181635"/>
                </a:lnTo>
                <a:lnTo>
                  <a:pt x="94424" y="176911"/>
                </a:lnTo>
                <a:lnTo>
                  <a:pt x="70113" y="135745"/>
                </a:lnTo>
                <a:lnTo>
                  <a:pt x="68452" y="120307"/>
                </a:lnTo>
                <a:lnTo>
                  <a:pt x="70113" y="106226"/>
                </a:lnTo>
                <a:lnTo>
                  <a:pt x="74652" y="92587"/>
                </a:lnTo>
                <a:lnTo>
                  <a:pt x="81402" y="79832"/>
                </a:lnTo>
                <a:lnTo>
                  <a:pt x="89700" y="68402"/>
                </a:lnTo>
                <a:lnTo>
                  <a:pt x="92062" y="68402"/>
                </a:lnTo>
                <a:lnTo>
                  <a:pt x="99582" y="61810"/>
                </a:lnTo>
                <a:lnTo>
                  <a:pt x="107989" y="56319"/>
                </a:lnTo>
                <a:lnTo>
                  <a:pt x="117285" y="52155"/>
                </a:lnTo>
                <a:lnTo>
                  <a:pt x="127469" y="49542"/>
                </a:lnTo>
                <a:lnTo>
                  <a:pt x="127469" y="7073"/>
                </a:lnTo>
                <a:lnTo>
                  <a:pt x="134543" y="0"/>
                </a:lnTo>
                <a:lnTo>
                  <a:pt x="151066" y="0"/>
                </a:lnTo>
                <a:lnTo>
                  <a:pt x="158153" y="7073"/>
                </a:lnTo>
                <a:lnTo>
                  <a:pt x="158153" y="49542"/>
                </a:lnTo>
                <a:lnTo>
                  <a:pt x="168330" y="52155"/>
                </a:lnTo>
                <a:lnTo>
                  <a:pt x="177623" y="56319"/>
                </a:lnTo>
                <a:lnTo>
                  <a:pt x="186033" y="61810"/>
                </a:lnTo>
                <a:lnTo>
                  <a:pt x="193560" y="68402"/>
                </a:lnTo>
                <a:lnTo>
                  <a:pt x="203038" y="79616"/>
                </a:lnTo>
                <a:lnTo>
                  <a:pt x="142805" y="79616"/>
                </a:lnTo>
                <a:lnTo>
                  <a:pt x="127165" y="82711"/>
                </a:lnTo>
                <a:lnTo>
                  <a:pt x="102347" y="112897"/>
                </a:lnTo>
                <a:lnTo>
                  <a:pt x="101498" y="120307"/>
                </a:lnTo>
                <a:lnTo>
                  <a:pt x="102347" y="129074"/>
                </a:lnTo>
                <a:lnTo>
                  <a:pt x="134843" y="162764"/>
                </a:lnTo>
                <a:lnTo>
                  <a:pt x="146831" y="163575"/>
                </a:lnTo>
                <a:lnTo>
                  <a:pt x="202816" y="163575"/>
                </a:lnTo>
                <a:lnTo>
                  <a:pt x="193560" y="174561"/>
                </a:lnTo>
                <a:lnTo>
                  <a:pt x="186474" y="181635"/>
                </a:lnTo>
                <a:lnTo>
                  <a:pt x="192378" y="193433"/>
                </a:lnTo>
                <a:lnTo>
                  <a:pt x="127469" y="193433"/>
                </a:lnTo>
                <a:lnTo>
                  <a:pt x="89700" y="271272"/>
                </a:lnTo>
                <a:close/>
              </a:path>
              <a:path w="285750" h="410844">
                <a:moveTo>
                  <a:pt x="202816" y="163575"/>
                </a:moveTo>
                <a:lnTo>
                  <a:pt x="146831" y="163575"/>
                </a:lnTo>
                <a:lnTo>
                  <a:pt x="158153" y="160400"/>
                </a:lnTo>
                <a:lnTo>
                  <a:pt x="160515" y="160400"/>
                </a:lnTo>
                <a:lnTo>
                  <a:pt x="162877" y="158051"/>
                </a:lnTo>
                <a:lnTo>
                  <a:pt x="184111" y="120307"/>
                </a:lnTo>
                <a:lnTo>
                  <a:pt x="183264" y="112897"/>
                </a:lnTo>
                <a:lnTo>
                  <a:pt x="158445" y="82711"/>
                </a:lnTo>
                <a:lnTo>
                  <a:pt x="142805" y="79616"/>
                </a:lnTo>
                <a:lnTo>
                  <a:pt x="203038" y="79616"/>
                </a:lnTo>
                <a:lnTo>
                  <a:pt x="203221" y="79832"/>
                </a:lnTo>
                <a:lnTo>
                  <a:pt x="210669" y="92587"/>
                </a:lnTo>
                <a:lnTo>
                  <a:pt x="215461" y="106226"/>
                </a:lnTo>
                <a:lnTo>
                  <a:pt x="217157" y="120307"/>
                </a:lnTo>
                <a:lnTo>
                  <a:pt x="215461" y="135745"/>
                </a:lnTo>
                <a:lnTo>
                  <a:pt x="210669" y="150082"/>
                </a:lnTo>
                <a:lnTo>
                  <a:pt x="203221" y="163094"/>
                </a:lnTo>
                <a:lnTo>
                  <a:pt x="202816" y="163575"/>
                </a:lnTo>
                <a:close/>
              </a:path>
              <a:path w="285750" h="410844">
                <a:moveTo>
                  <a:pt x="142806" y="195195"/>
                </a:moveTo>
                <a:lnTo>
                  <a:pt x="134916" y="194755"/>
                </a:lnTo>
                <a:lnTo>
                  <a:pt x="127469" y="193433"/>
                </a:lnTo>
                <a:lnTo>
                  <a:pt x="158153" y="193433"/>
                </a:lnTo>
                <a:lnTo>
                  <a:pt x="150699" y="194755"/>
                </a:lnTo>
                <a:lnTo>
                  <a:pt x="142806" y="195195"/>
                </a:lnTo>
                <a:close/>
              </a:path>
              <a:path w="285750" h="410844">
                <a:moveTo>
                  <a:pt x="231330" y="271272"/>
                </a:moveTo>
                <a:lnTo>
                  <a:pt x="195922" y="271272"/>
                </a:lnTo>
                <a:lnTo>
                  <a:pt x="158153" y="193433"/>
                </a:lnTo>
                <a:lnTo>
                  <a:pt x="192378" y="193433"/>
                </a:lnTo>
                <a:lnTo>
                  <a:pt x="231330" y="271272"/>
                </a:lnTo>
                <a:close/>
              </a:path>
              <a:path w="285750" h="410844">
                <a:moveTo>
                  <a:pt x="158153" y="271272"/>
                </a:moveTo>
                <a:lnTo>
                  <a:pt x="127469" y="271272"/>
                </a:lnTo>
                <a:lnTo>
                  <a:pt x="127469" y="252399"/>
                </a:lnTo>
                <a:lnTo>
                  <a:pt x="134543" y="242963"/>
                </a:lnTo>
                <a:lnTo>
                  <a:pt x="151066" y="242963"/>
                </a:lnTo>
                <a:lnTo>
                  <a:pt x="158153" y="252399"/>
                </a:lnTo>
                <a:lnTo>
                  <a:pt x="158153" y="271272"/>
                </a:lnTo>
                <a:close/>
              </a:path>
              <a:path w="285750" h="410844">
                <a:moveTo>
                  <a:pt x="273812" y="292506"/>
                </a:moveTo>
                <a:lnTo>
                  <a:pt x="11798" y="292506"/>
                </a:lnTo>
                <a:lnTo>
                  <a:pt x="7086" y="287781"/>
                </a:lnTo>
                <a:lnTo>
                  <a:pt x="7086" y="275983"/>
                </a:lnTo>
                <a:lnTo>
                  <a:pt x="11798" y="271272"/>
                </a:lnTo>
                <a:lnTo>
                  <a:pt x="273812" y="271272"/>
                </a:lnTo>
                <a:lnTo>
                  <a:pt x="276174" y="275983"/>
                </a:lnTo>
                <a:lnTo>
                  <a:pt x="276174" y="287781"/>
                </a:lnTo>
                <a:lnTo>
                  <a:pt x="273812" y="292506"/>
                </a:lnTo>
                <a:close/>
              </a:path>
              <a:path w="285750" h="410844">
                <a:moveTo>
                  <a:pt x="11798" y="410451"/>
                </a:moveTo>
                <a:lnTo>
                  <a:pt x="2362" y="405726"/>
                </a:lnTo>
                <a:lnTo>
                  <a:pt x="0" y="401015"/>
                </a:lnTo>
                <a:lnTo>
                  <a:pt x="9448" y="382143"/>
                </a:lnTo>
                <a:lnTo>
                  <a:pt x="11798" y="375056"/>
                </a:lnTo>
                <a:lnTo>
                  <a:pt x="9448" y="370344"/>
                </a:lnTo>
                <a:lnTo>
                  <a:pt x="9448" y="365632"/>
                </a:lnTo>
                <a:lnTo>
                  <a:pt x="11798" y="360908"/>
                </a:lnTo>
                <a:lnTo>
                  <a:pt x="44843" y="292506"/>
                </a:lnTo>
                <a:lnTo>
                  <a:pt x="80251" y="292506"/>
                </a:lnTo>
                <a:lnTo>
                  <a:pt x="35407" y="382143"/>
                </a:lnTo>
                <a:lnTo>
                  <a:pt x="30683" y="382143"/>
                </a:lnTo>
                <a:lnTo>
                  <a:pt x="25971" y="389216"/>
                </a:lnTo>
                <a:lnTo>
                  <a:pt x="16522" y="408089"/>
                </a:lnTo>
                <a:lnTo>
                  <a:pt x="11798" y="410451"/>
                </a:lnTo>
                <a:close/>
              </a:path>
              <a:path w="285750" h="410844">
                <a:moveTo>
                  <a:pt x="151066" y="320801"/>
                </a:moveTo>
                <a:lnTo>
                  <a:pt x="134543" y="320801"/>
                </a:lnTo>
                <a:lnTo>
                  <a:pt x="127469" y="311378"/>
                </a:lnTo>
                <a:lnTo>
                  <a:pt x="127469" y="292506"/>
                </a:lnTo>
                <a:lnTo>
                  <a:pt x="158153" y="292506"/>
                </a:lnTo>
                <a:lnTo>
                  <a:pt x="158153" y="311378"/>
                </a:lnTo>
                <a:lnTo>
                  <a:pt x="151066" y="320801"/>
                </a:lnTo>
                <a:close/>
              </a:path>
              <a:path w="285750" h="410844">
                <a:moveTo>
                  <a:pt x="273812" y="410451"/>
                </a:moveTo>
                <a:lnTo>
                  <a:pt x="269087" y="408089"/>
                </a:lnTo>
                <a:lnTo>
                  <a:pt x="259651" y="389216"/>
                </a:lnTo>
                <a:lnTo>
                  <a:pt x="254927" y="382143"/>
                </a:lnTo>
                <a:lnTo>
                  <a:pt x="250202" y="382143"/>
                </a:lnTo>
                <a:lnTo>
                  <a:pt x="245491" y="377418"/>
                </a:lnTo>
                <a:lnTo>
                  <a:pt x="243128" y="372706"/>
                </a:lnTo>
                <a:lnTo>
                  <a:pt x="205359" y="292506"/>
                </a:lnTo>
                <a:lnTo>
                  <a:pt x="240766" y="292506"/>
                </a:lnTo>
                <a:lnTo>
                  <a:pt x="273812" y="360908"/>
                </a:lnTo>
                <a:lnTo>
                  <a:pt x="276174" y="365632"/>
                </a:lnTo>
                <a:lnTo>
                  <a:pt x="276174" y="370344"/>
                </a:lnTo>
                <a:lnTo>
                  <a:pt x="273812" y="375056"/>
                </a:lnTo>
                <a:lnTo>
                  <a:pt x="276174" y="382143"/>
                </a:lnTo>
                <a:lnTo>
                  <a:pt x="285610" y="401015"/>
                </a:lnTo>
                <a:lnTo>
                  <a:pt x="283248" y="405726"/>
                </a:lnTo>
                <a:lnTo>
                  <a:pt x="273812" y="410451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81632" y="2745663"/>
            <a:ext cx="463550" cy="386715"/>
          </a:xfrm>
          <a:custGeom>
            <a:avLst/>
            <a:gdLst/>
            <a:ahLst/>
            <a:cxnLst/>
            <a:rect l="l" t="t" r="r" b="b"/>
            <a:pathLst>
              <a:path w="463550" h="386714">
                <a:moveTo>
                  <a:pt x="378829" y="25920"/>
                </a:moveTo>
                <a:lnTo>
                  <a:pt x="262216" y="25920"/>
                </a:lnTo>
                <a:lnTo>
                  <a:pt x="366166" y="0"/>
                </a:lnTo>
                <a:lnTo>
                  <a:pt x="373253" y="4711"/>
                </a:lnTo>
                <a:lnTo>
                  <a:pt x="375615" y="14135"/>
                </a:lnTo>
                <a:lnTo>
                  <a:pt x="378829" y="25920"/>
                </a:lnTo>
                <a:close/>
              </a:path>
              <a:path w="463550" h="386714">
                <a:moveTo>
                  <a:pt x="257492" y="386473"/>
                </a:moveTo>
                <a:lnTo>
                  <a:pt x="7086" y="386473"/>
                </a:lnTo>
                <a:lnTo>
                  <a:pt x="0" y="379399"/>
                </a:lnTo>
                <a:lnTo>
                  <a:pt x="0" y="25920"/>
                </a:lnTo>
                <a:lnTo>
                  <a:pt x="7086" y="18846"/>
                </a:lnTo>
                <a:lnTo>
                  <a:pt x="255130" y="18846"/>
                </a:lnTo>
                <a:lnTo>
                  <a:pt x="262216" y="25920"/>
                </a:lnTo>
                <a:lnTo>
                  <a:pt x="378829" y="25920"/>
                </a:lnTo>
                <a:lnTo>
                  <a:pt x="382043" y="37706"/>
                </a:lnTo>
                <a:lnTo>
                  <a:pt x="349631" y="37706"/>
                </a:lnTo>
                <a:lnTo>
                  <a:pt x="296095" y="51841"/>
                </a:lnTo>
                <a:lnTo>
                  <a:pt x="33070" y="51841"/>
                </a:lnTo>
                <a:lnTo>
                  <a:pt x="33070" y="353479"/>
                </a:lnTo>
                <a:lnTo>
                  <a:pt x="264579" y="353479"/>
                </a:lnTo>
                <a:lnTo>
                  <a:pt x="264579" y="379399"/>
                </a:lnTo>
                <a:lnTo>
                  <a:pt x="257492" y="386473"/>
                </a:lnTo>
                <a:close/>
              </a:path>
              <a:path w="463550" h="386714">
                <a:moveTo>
                  <a:pt x="458817" y="351129"/>
                </a:moveTo>
                <a:lnTo>
                  <a:pt x="347268" y="351129"/>
                </a:lnTo>
                <a:lnTo>
                  <a:pt x="427583" y="327558"/>
                </a:lnTo>
                <a:lnTo>
                  <a:pt x="349631" y="37706"/>
                </a:lnTo>
                <a:lnTo>
                  <a:pt x="382043" y="37706"/>
                </a:lnTo>
                <a:lnTo>
                  <a:pt x="463016" y="334632"/>
                </a:lnTo>
                <a:lnTo>
                  <a:pt x="463496" y="341589"/>
                </a:lnTo>
                <a:lnTo>
                  <a:pt x="461540" y="347884"/>
                </a:lnTo>
                <a:lnTo>
                  <a:pt x="458817" y="351129"/>
                </a:lnTo>
                <a:close/>
              </a:path>
              <a:path w="463550" h="386714">
                <a:moveTo>
                  <a:pt x="141744" y="353479"/>
                </a:moveTo>
                <a:lnTo>
                  <a:pt x="122847" y="353479"/>
                </a:lnTo>
                <a:lnTo>
                  <a:pt x="122847" y="51841"/>
                </a:lnTo>
                <a:lnTo>
                  <a:pt x="141744" y="51841"/>
                </a:lnTo>
                <a:lnTo>
                  <a:pt x="141744" y="353479"/>
                </a:lnTo>
                <a:close/>
              </a:path>
              <a:path w="463550" h="386714">
                <a:moveTo>
                  <a:pt x="264579" y="353479"/>
                </a:moveTo>
                <a:lnTo>
                  <a:pt x="233870" y="353479"/>
                </a:lnTo>
                <a:lnTo>
                  <a:pt x="233870" y="51841"/>
                </a:lnTo>
                <a:lnTo>
                  <a:pt x="296095" y="51841"/>
                </a:lnTo>
                <a:lnTo>
                  <a:pt x="269303" y="58915"/>
                </a:lnTo>
                <a:lnTo>
                  <a:pt x="298224" y="167309"/>
                </a:lnTo>
                <a:lnTo>
                  <a:pt x="264579" y="167309"/>
                </a:lnTo>
                <a:lnTo>
                  <a:pt x="264579" y="353479"/>
                </a:lnTo>
                <a:close/>
              </a:path>
              <a:path w="463550" h="386714">
                <a:moveTo>
                  <a:pt x="344906" y="205016"/>
                </a:moveTo>
                <a:lnTo>
                  <a:pt x="340182" y="202666"/>
                </a:lnTo>
                <a:lnTo>
                  <a:pt x="340182" y="197942"/>
                </a:lnTo>
                <a:lnTo>
                  <a:pt x="309460" y="84836"/>
                </a:lnTo>
                <a:lnTo>
                  <a:pt x="309460" y="80124"/>
                </a:lnTo>
                <a:lnTo>
                  <a:pt x="311823" y="75412"/>
                </a:lnTo>
                <a:lnTo>
                  <a:pt x="316547" y="73050"/>
                </a:lnTo>
                <a:lnTo>
                  <a:pt x="321271" y="73050"/>
                </a:lnTo>
                <a:lnTo>
                  <a:pt x="325996" y="75412"/>
                </a:lnTo>
                <a:lnTo>
                  <a:pt x="328358" y="80124"/>
                </a:lnTo>
                <a:lnTo>
                  <a:pt x="359079" y="193230"/>
                </a:lnTo>
                <a:lnTo>
                  <a:pt x="359079" y="197942"/>
                </a:lnTo>
                <a:lnTo>
                  <a:pt x="356717" y="202666"/>
                </a:lnTo>
                <a:lnTo>
                  <a:pt x="351993" y="202666"/>
                </a:lnTo>
                <a:lnTo>
                  <a:pt x="344906" y="205016"/>
                </a:lnTo>
                <a:close/>
              </a:path>
              <a:path w="463550" h="386714">
                <a:moveTo>
                  <a:pt x="80327" y="214439"/>
                </a:moveTo>
                <a:lnTo>
                  <a:pt x="68516" y="214439"/>
                </a:lnTo>
                <a:lnTo>
                  <a:pt x="66154" y="209727"/>
                </a:lnTo>
                <a:lnTo>
                  <a:pt x="66154" y="82473"/>
                </a:lnTo>
                <a:lnTo>
                  <a:pt x="68516" y="80124"/>
                </a:lnTo>
                <a:lnTo>
                  <a:pt x="80327" y="80124"/>
                </a:lnTo>
                <a:lnTo>
                  <a:pt x="85051" y="82473"/>
                </a:lnTo>
                <a:lnTo>
                  <a:pt x="85051" y="209727"/>
                </a:lnTo>
                <a:lnTo>
                  <a:pt x="80327" y="214439"/>
                </a:lnTo>
                <a:close/>
              </a:path>
              <a:path w="463550" h="386714">
                <a:moveTo>
                  <a:pt x="196075" y="214439"/>
                </a:moveTo>
                <a:lnTo>
                  <a:pt x="186626" y="214439"/>
                </a:lnTo>
                <a:lnTo>
                  <a:pt x="181902" y="209727"/>
                </a:lnTo>
                <a:lnTo>
                  <a:pt x="181902" y="82473"/>
                </a:lnTo>
                <a:lnTo>
                  <a:pt x="186626" y="80124"/>
                </a:lnTo>
                <a:lnTo>
                  <a:pt x="196075" y="80124"/>
                </a:lnTo>
                <a:lnTo>
                  <a:pt x="200799" y="82473"/>
                </a:lnTo>
                <a:lnTo>
                  <a:pt x="200799" y="209727"/>
                </a:lnTo>
                <a:lnTo>
                  <a:pt x="196075" y="214439"/>
                </a:lnTo>
                <a:close/>
              </a:path>
              <a:path w="463550" h="386714">
                <a:moveTo>
                  <a:pt x="330720" y="386473"/>
                </a:moveTo>
                <a:lnTo>
                  <a:pt x="321271" y="381762"/>
                </a:lnTo>
                <a:lnTo>
                  <a:pt x="321271" y="374688"/>
                </a:lnTo>
                <a:lnTo>
                  <a:pt x="264579" y="167309"/>
                </a:lnTo>
                <a:lnTo>
                  <a:pt x="298224" y="167309"/>
                </a:lnTo>
                <a:lnTo>
                  <a:pt x="347268" y="351129"/>
                </a:lnTo>
                <a:lnTo>
                  <a:pt x="458817" y="351129"/>
                </a:lnTo>
                <a:lnTo>
                  <a:pt x="457369" y="352856"/>
                </a:lnTo>
                <a:lnTo>
                  <a:pt x="451205" y="355841"/>
                </a:lnTo>
                <a:lnTo>
                  <a:pt x="330720" y="386473"/>
                </a:lnTo>
                <a:close/>
              </a:path>
              <a:path w="463550" h="386714">
                <a:moveTo>
                  <a:pt x="380339" y="311061"/>
                </a:moveTo>
                <a:lnTo>
                  <a:pt x="373253" y="311061"/>
                </a:lnTo>
                <a:lnTo>
                  <a:pt x="366572" y="310251"/>
                </a:lnTo>
                <a:lnTo>
                  <a:pt x="360556" y="308116"/>
                </a:lnTo>
                <a:lnTo>
                  <a:pt x="354982" y="305097"/>
                </a:lnTo>
                <a:lnTo>
                  <a:pt x="349631" y="301637"/>
                </a:lnTo>
                <a:lnTo>
                  <a:pt x="340182" y="287502"/>
                </a:lnTo>
                <a:lnTo>
                  <a:pt x="340182" y="268643"/>
                </a:lnTo>
                <a:lnTo>
                  <a:pt x="373253" y="247434"/>
                </a:lnTo>
                <a:lnTo>
                  <a:pt x="379933" y="247913"/>
                </a:lnTo>
                <a:lnTo>
                  <a:pt x="403177" y="266293"/>
                </a:lnTo>
                <a:lnTo>
                  <a:pt x="366166" y="266293"/>
                </a:lnTo>
                <a:lnTo>
                  <a:pt x="361442" y="271005"/>
                </a:lnTo>
                <a:lnTo>
                  <a:pt x="359079" y="275717"/>
                </a:lnTo>
                <a:lnTo>
                  <a:pt x="359079" y="282778"/>
                </a:lnTo>
                <a:lnTo>
                  <a:pt x="368528" y="292214"/>
                </a:lnTo>
                <a:lnTo>
                  <a:pt x="402780" y="292214"/>
                </a:lnTo>
                <a:lnTo>
                  <a:pt x="401599" y="296926"/>
                </a:lnTo>
                <a:lnTo>
                  <a:pt x="396875" y="301637"/>
                </a:lnTo>
                <a:lnTo>
                  <a:pt x="394512" y="301637"/>
                </a:lnTo>
                <a:lnTo>
                  <a:pt x="389788" y="308711"/>
                </a:lnTo>
                <a:lnTo>
                  <a:pt x="380339" y="311061"/>
                </a:lnTo>
                <a:close/>
              </a:path>
              <a:path w="463550" h="386714">
                <a:moveTo>
                  <a:pt x="87414" y="322846"/>
                </a:moveTo>
                <a:lnTo>
                  <a:pt x="77965" y="322846"/>
                </a:lnTo>
                <a:lnTo>
                  <a:pt x="71284" y="322367"/>
                </a:lnTo>
                <a:lnTo>
                  <a:pt x="44894" y="299275"/>
                </a:lnTo>
                <a:lnTo>
                  <a:pt x="44894" y="282778"/>
                </a:lnTo>
                <a:lnTo>
                  <a:pt x="77965" y="259219"/>
                </a:lnTo>
                <a:lnTo>
                  <a:pt x="87414" y="259219"/>
                </a:lnTo>
                <a:lnTo>
                  <a:pt x="94500" y="263931"/>
                </a:lnTo>
                <a:lnTo>
                  <a:pt x="99225" y="268643"/>
                </a:lnTo>
                <a:lnTo>
                  <a:pt x="101587" y="268643"/>
                </a:lnTo>
                <a:lnTo>
                  <a:pt x="106311" y="273354"/>
                </a:lnTo>
                <a:lnTo>
                  <a:pt x="108673" y="278066"/>
                </a:lnTo>
                <a:lnTo>
                  <a:pt x="73240" y="278066"/>
                </a:lnTo>
                <a:lnTo>
                  <a:pt x="63792" y="287502"/>
                </a:lnTo>
                <a:lnTo>
                  <a:pt x="63792" y="294563"/>
                </a:lnTo>
                <a:lnTo>
                  <a:pt x="68516" y="299275"/>
                </a:lnTo>
                <a:lnTo>
                  <a:pt x="68516" y="301637"/>
                </a:lnTo>
                <a:lnTo>
                  <a:pt x="70878" y="303987"/>
                </a:lnTo>
                <a:lnTo>
                  <a:pt x="108677" y="303987"/>
                </a:lnTo>
                <a:lnTo>
                  <a:pt x="106311" y="308711"/>
                </a:lnTo>
                <a:lnTo>
                  <a:pt x="94500" y="320484"/>
                </a:lnTo>
                <a:lnTo>
                  <a:pt x="87414" y="322846"/>
                </a:lnTo>
                <a:close/>
              </a:path>
              <a:path w="463550" h="386714">
                <a:moveTo>
                  <a:pt x="193713" y="322846"/>
                </a:moveTo>
                <a:lnTo>
                  <a:pt x="186626" y="322846"/>
                </a:lnTo>
                <a:lnTo>
                  <a:pt x="179613" y="322367"/>
                </a:lnTo>
                <a:lnTo>
                  <a:pt x="173043" y="320782"/>
                </a:lnTo>
                <a:lnTo>
                  <a:pt x="167359" y="317874"/>
                </a:lnTo>
                <a:lnTo>
                  <a:pt x="163004" y="313423"/>
                </a:lnTo>
                <a:lnTo>
                  <a:pt x="155917" y="308711"/>
                </a:lnTo>
                <a:lnTo>
                  <a:pt x="153555" y="299275"/>
                </a:lnTo>
                <a:lnTo>
                  <a:pt x="153555" y="282778"/>
                </a:lnTo>
                <a:lnTo>
                  <a:pt x="155917" y="273354"/>
                </a:lnTo>
                <a:lnTo>
                  <a:pt x="163004" y="268643"/>
                </a:lnTo>
                <a:lnTo>
                  <a:pt x="167359" y="265182"/>
                </a:lnTo>
                <a:lnTo>
                  <a:pt x="173043" y="262164"/>
                </a:lnTo>
                <a:lnTo>
                  <a:pt x="179613" y="260029"/>
                </a:lnTo>
                <a:lnTo>
                  <a:pt x="186626" y="259219"/>
                </a:lnTo>
                <a:lnTo>
                  <a:pt x="193713" y="259219"/>
                </a:lnTo>
                <a:lnTo>
                  <a:pt x="203161" y="263931"/>
                </a:lnTo>
                <a:lnTo>
                  <a:pt x="207886" y="268643"/>
                </a:lnTo>
                <a:lnTo>
                  <a:pt x="214972" y="273354"/>
                </a:lnTo>
                <a:lnTo>
                  <a:pt x="216154" y="278066"/>
                </a:lnTo>
                <a:lnTo>
                  <a:pt x="181902" y="278066"/>
                </a:lnTo>
                <a:lnTo>
                  <a:pt x="172453" y="287502"/>
                </a:lnTo>
                <a:lnTo>
                  <a:pt x="172453" y="294563"/>
                </a:lnTo>
                <a:lnTo>
                  <a:pt x="174815" y="296926"/>
                </a:lnTo>
                <a:lnTo>
                  <a:pt x="174815" y="299275"/>
                </a:lnTo>
                <a:lnTo>
                  <a:pt x="179539" y="303987"/>
                </a:lnTo>
                <a:lnTo>
                  <a:pt x="216155" y="303987"/>
                </a:lnTo>
                <a:lnTo>
                  <a:pt x="214972" y="308711"/>
                </a:lnTo>
                <a:lnTo>
                  <a:pt x="207886" y="313423"/>
                </a:lnTo>
                <a:lnTo>
                  <a:pt x="207886" y="315772"/>
                </a:lnTo>
                <a:lnTo>
                  <a:pt x="203161" y="320484"/>
                </a:lnTo>
                <a:lnTo>
                  <a:pt x="193713" y="322846"/>
                </a:lnTo>
                <a:close/>
              </a:path>
              <a:path w="463550" h="386714">
                <a:moveTo>
                  <a:pt x="402780" y="292214"/>
                </a:moveTo>
                <a:lnTo>
                  <a:pt x="375615" y="292214"/>
                </a:lnTo>
                <a:lnTo>
                  <a:pt x="380339" y="289852"/>
                </a:lnTo>
                <a:lnTo>
                  <a:pt x="385063" y="285140"/>
                </a:lnTo>
                <a:lnTo>
                  <a:pt x="385063" y="271005"/>
                </a:lnTo>
                <a:lnTo>
                  <a:pt x="380339" y="266293"/>
                </a:lnTo>
                <a:lnTo>
                  <a:pt x="403177" y="266293"/>
                </a:lnTo>
                <a:lnTo>
                  <a:pt x="403961" y="268643"/>
                </a:lnTo>
                <a:lnTo>
                  <a:pt x="403961" y="287502"/>
                </a:lnTo>
                <a:lnTo>
                  <a:pt x="402780" y="292214"/>
                </a:lnTo>
                <a:close/>
              </a:path>
              <a:path w="463550" h="386714">
                <a:moveTo>
                  <a:pt x="108677" y="303987"/>
                </a:moveTo>
                <a:lnTo>
                  <a:pt x="85051" y="303987"/>
                </a:lnTo>
                <a:lnTo>
                  <a:pt x="89776" y="299275"/>
                </a:lnTo>
                <a:lnTo>
                  <a:pt x="89776" y="285140"/>
                </a:lnTo>
                <a:lnTo>
                  <a:pt x="85051" y="280428"/>
                </a:lnTo>
                <a:lnTo>
                  <a:pt x="80327" y="278066"/>
                </a:lnTo>
                <a:lnTo>
                  <a:pt x="108673" y="278066"/>
                </a:lnTo>
                <a:lnTo>
                  <a:pt x="111036" y="282778"/>
                </a:lnTo>
                <a:lnTo>
                  <a:pt x="111036" y="299275"/>
                </a:lnTo>
                <a:lnTo>
                  <a:pt x="108677" y="303987"/>
                </a:lnTo>
                <a:close/>
              </a:path>
              <a:path w="463550" h="386714">
                <a:moveTo>
                  <a:pt x="216155" y="303987"/>
                </a:moveTo>
                <a:lnTo>
                  <a:pt x="191350" y="303987"/>
                </a:lnTo>
                <a:lnTo>
                  <a:pt x="193713" y="301637"/>
                </a:lnTo>
                <a:lnTo>
                  <a:pt x="196075" y="301637"/>
                </a:lnTo>
                <a:lnTo>
                  <a:pt x="198437" y="299275"/>
                </a:lnTo>
                <a:lnTo>
                  <a:pt x="198437" y="285140"/>
                </a:lnTo>
                <a:lnTo>
                  <a:pt x="193713" y="282778"/>
                </a:lnTo>
                <a:lnTo>
                  <a:pt x="188988" y="278066"/>
                </a:lnTo>
                <a:lnTo>
                  <a:pt x="216154" y="278066"/>
                </a:lnTo>
                <a:lnTo>
                  <a:pt x="217335" y="282778"/>
                </a:lnTo>
                <a:lnTo>
                  <a:pt x="217335" y="299275"/>
                </a:lnTo>
                <a:lnTo>
                  <a:pt x="216155" y="30398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89603" y="3429000"/>
            <a:ext cx="2016760" cy="2528570"/>
          </a:xfrm>
          <a:custGeom>
            <a:avLst/>
            <a:gdLst/>
            <a:ahLst/>
            <a:cxnLst/>
            <a:rect l="l" t="t" r="r" b="b"/>
            <a:pathLst>
              <a:path w="2016760" h="2528570">
                <a:moveTo>
                  <a:pt x="0" y="0"/>
                </a:moveTo>
                <a:lnTo>
                  <a:pt x="2016252" y="0"/>
                </a:lnTo>
                <a:lnTo>
                  <a:pt x="2016252" y="2528316"/>
                </a:lnTo>
                <a:lnTo>
                  <a:pt x="0" y="2528316"/>
                </a:lnTo>
                <a:lnTo>
                  <a:pt x="0" y="0"/>
                </a:lnTo>
                <a:close/>
              </a:path>
            </a:pathLst>
          </a:custGeom>
          <a:solidFill>
            <a:srgbClr val="D9D9D9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89896" y="4072470"/>
            <a:ext cx="2016760" cy="0"/>
          </a:xfrm>
          <a:custGeom>
            <a:avLst/>
            <a:gdLst/>
            <a:ahLst/>
            <a:cxnLst/>
            <a:rect l="l" t="t" r="r" b="b"/>
            <a:pathLst>
              <a:path w="2016760">
                <a:moveTo>
                  <a:pt x="0" y="0"/>
                </a:moveTo>
                <a:lnTo>
                  <a:pt x="2016721" y="0"/>
                </a:lnTo>
              </a:path>
            </a:pathLst>
          </a:custGeom>
          <a:ln w="762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88608" y="3429000"/>
            <a:ext cx="2016760" cy="2528570"/>
          </a:xfrm>
          <a:custGeom>
            <a:avLst/>
            <a:gdLst/>
            <a:ahLst/>
            <a:cxnLst/>
            <a:rect l="l" t="t" r="r" b="b"/>
            <a:pathLst>
              <a:path w="2016759" h="2528570">
                <a:moveTo>
                  <a:pt x="0" y="0"/>
                </a:moveTo>
                <a:lnTo>
                  <a:pt x="2016251" y="0"/>
                </a:lnTo>
                <a:lnTo>
                  <a:pt x="2016251" y="2528316"/>
                </a:lnTo>
                <a:lnTo>
                  <a:pt x="0" y="2528316"/>
                </a:lnTo>
                <a:lnTo>
                  <a:pt x="0" y="0"/>
                </a:lnTo>
                <a:close/>
              </a:path>
            </a:pathLst>
          </a:custGeom>
          <a:solidFill>
            <a:srgbClr val="D9D9D9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88074" y="4072470"/>
            <a:ext cx="2016760" cy="0"/>
          </a:xfrm>
          <a:custGeom>
            <a:avLst/>
            <a:gdLst/>
            <a:ahLst/>
            <a:cxnLst/>
            <a:rect l="l" t="t" r="r" b="b"/>
            <a:pathLst>
              <a:path w="2016759">
                <a:moveTo>
                  <a:pt x="0" y="0"/>
                </a:moveTo>
                <a:lnTo>
                  <a:pt x="2016721" y="0"/>
                </a:lnTo>
              </a:path>
            </a:pathLst>
          </a:custGeom>
          <a:ln w="762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689603" y="4076281"/>
            <a:ext cx="2016760" cy="1881505"/>
          </a:xfrm>
          <a:prstGeom prst="rect">
            <a:avLst/>
          </a:prstGeom>
          <a:solidFill>
            <a:srgbClr val="D9D9D9">
              <a:alpha val="19999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218440" marR="645160">
              <a:lnSpc>
                <a:spcPct val="150000"/>
              </a:lnSpc>
              <a:spcBef>
                <a:spcPts val="1325"/>
              </a:spcBef>
            </a:pPr>
            <a:r>
              <a:rPr sz="1200" dirty="0">
                <a:solidFill>
                  <a:srgbClr val="7E7E7E"/>
                </a:solidFill>
                <a:latin typeface="Impact"/>
                <a:cs typeface="Impact"/>
              </a:rPr>
              <a:t>Apk</a:t>
            </a:r>
            <a:r>
              <a:rPr sz="1200" dirty="0">
                <a:solidFill>
                  <a:srgbClr val="7E7E7E"/>
                </a:solidFill>
                <a:latin typeface="微软雅黑"/>
                <a:cs typeface="微软雅黑"/>
              </a:rPr>
              <a:t>加固总体架构  </a:t>
            </a:r>
            <a:r>
              <a:rPr sz="1200" dirty="0">
                <a:solidFill>
                  <a:srgbClr val="7E7E7E"/>
                </a:solidFill>
                <a:latin typeface="Impact"/>
                <a:cs typeface="Impact"/>
              </a:rPr>
              <a:t>apk</a:t>
            </a:r>
            <a:r>
              <a:rPr sz="1200" dirty="0">
                <a:solidFill>
                  <a:srgbClr val="7E7E7E"/>
                </a:solidFill>
                <a:latin typeface="微软雅黑"/>
                <a:cs typeface="微软雅黑"/>
              </a:rPr>
              <a:t>签名是什么</a:t>
            </a:r>
            <a:endParaRPr sz="1200">
              <a:latin typeface="微软雅黑"/>
              <a:cs typeface="微软雅黑"/>
            </a:endParaRPr>
          </a:p>
          <a:p>
            <a:pPr marL="218440" marR="494030">
              <a:lnSpc>
                <a:spcPct val="150000"/>
              </a:lnSpc>
            </a:pPr>
            <a:r>
              <a:rPr sz="1200" dirty="0">
                <a:solidFill>
                  <a:srgbClr val="7E7E7E"/>
                </a:solidFill>
                <a:latin typeface="Impact"/>
                <a:cs typeface="Impact"/>
              </a:rPr>
              <a:t>De</a:t>
            </a:r>
            <a:r>
              <a:rPr sz="1200" spc="-5" dirty="0">
                <a:solidFill>
                  <a:srgbClr val="7E7E7E"/>
                </a:solidFill>
                <a:latin typeface="Impact"/>
                <a:cs typeface="Impact"/>
              </a:rPr>
              <a:t>x</a:t>
            </a:r>
            <a:r>
              <a:rPr sz="1200" dirty="0">
                <a:solidFill>
                  <a:srgbClr val="7E7E7E"/>
                </a:solidFill>
                <a:latin typeface="微软雅黑"/>
                <a:cs typeface="微软雅黑"/>
              </a:rPr>
              <a:t>文件加密的基本 方案框架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95755" y="4076281"/>
            <a:ext cx="2016760" cy="1881505"/>
          </a:xfrm>
          <a:prstGeom prst="rect">
            <a:avLst/>
          </a:prstGeom>
          <a:solidFill>
            <a:srgbClr val="D9D9D9">
              <a:alpha val="19999"/>
            </a:srgbClr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Times New Roman"/>
              <a:cs typeface="Times New Roman"/>
            </a:endParaRPr>
          </a:p>
          <a:p>
            <a:pPr marL="373380" marR="442595">
              <a:lnSpc>
                <a:spcPct val="148800"/>
              </a:lnSpc>
              <a:spcBef>
                <a:spcPts val="5"/>
              </a:spcBef>
            </a:pPr>
            <a:r>
              <a:rPr sz="1350" spc="-10" dirty="0">
                <a:solidFill>
                  <a:srgbClr val="7E7E7E"/>
                </a:solidFill>
                <a:latin typeface="微软雅黑"/>
                <a:cs typeface="微软雅黑"/>
              </a:rPr>
              <a:t>什么是反编</a:t>
            </a:r>
            <a:r>
              <a:rPr sz="1350" spc="-5" dirty="0">
                <a:solidFill>
                  <a:srgbClr val="7E7E7E"/>
                </a:solidFill>
                <a:latin typeface="微软雅黑"/>
                <a:cs typeface="微软雅黑"/>
              </a:rPr>
              <a:t>译 </a:t>
            </a:r>
            <a:r>
              <a:rPr sz="1350" spc="-10" dirty="0">
                <a:solidFill>
                  <a:srgbClr val="7E7E7E"/>
                </a:solidFill>
                <a:latin typeface="微软雅黑"/>
                <a:cs typeface="微软雅黑"/>
              </a:rPr>
              <a:t>如何防止反编</a:t>
            </a:r>
            <a:r>
              <a:rPr sz="1350" spc="-5" dirty="0">
                <a:solidFill>
                  <a:srgbClr val="7E7E7E"/>
                </a:solidFill>
                <a:latin typeface="微软雅黑"/>
                <a:cs typeface="微软雅黑"/>
              </a:rPr>
              <a:t>译</a:t>
            </a:r>
            <a:endParaRPr sz="1350">
              <a:latin typeface="微软雅黑"/>
              <a:cs typeface="微软雅黑"/>
            </a:endParaRPr>
          </a:p>
          <a:p>
            <a:pPr marL="373380">
              <a:lnSpc>
                <a:spcPct val="100000"/>
              </a:lnSpc>
              <a:spcBef>
                <a:spcPts val="790"/>
              </a:spcBef>
            </a:pPr>
            <a:r>
              <a:rPr sz="1350" spc="-10" dirty="0">
                <a:solidFill>
                  <a:srgbClr val="7E7E7E"/>
                </a:solidFill>
                <a:latin typeface="Impact"/>
                <a:cs typeface="Impact"/>
              </a:rPr>
              <a:t>Apk</a:t>
            </a:r>
            <a:r>
              <a:rPr sz="1350" spc="-10" dirty="0">
                <a:solidFill>
                  <a:srgbClr val="7E7E7E"/>
                </a:solidFill>
                <a:latin typeface="微软雅黑"/>
                <a:cs typeface="微软雅黑"/>
              </a:rPr>
              <a:t>文件的基本构</a:t>
            </a:r>
            <a:r>
              <a:rPr sz="1350" spc="-5" dirty="0">
                <a:solidFill>
                  <a:srgbClr val="7E7E7E"/>
                </a:solidFill>
                <a:latin typeface="微软雅黑"/>
                <a:cs typeface="微软雅黑"/>
              </a:rPr>
              <a:t>造</a:t>
            </a:r>
            <a:endParaRPr sz="1350">
              <a:latin typeface="微软雅黑"/>
              <a:cs typeface="微软雅黑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88608" y="3429000"/>
            <a:ext cx="2016760" cy="640080"/>
          </a:xfrm>
          <a:prstGeom prst="rect">
            <a:avLst/>
          </a:prstGeom>
          <a:solidFill>
            <a:srgbClr val="D9D9D9">
              <a:alpha val="19999"/>
            </a:srgbClr>
          </a:solidFill>
        </p:spPr>
        <p:txBody>
          <a:bodyPr vert="horz" wrap="square" lIns="0" tIns="207010" rIns="0" bIns="0" rtlCol="0">
            <a:spAutoFit/>
          </a:bodyPr>
          <a:lstStyle/>
          <a:p>
            <a:pPr marL="240029">
              <a:lnSpc>
                <a:spcPct val="100000"/>
              </a:lnSpc>
              <a:spcBef>
                <a:spcPts val="1630"/>
              </a:spcBef>
            </a:pPr>
            <a:r>
              <a:rPr sz="1600" b="1" dirty="0">
                <a:solidFill>
                  <a:srgbClr val="7E7E7E"/>
                </a:solidFill>
                <a:latin typeface="Impact"/>
                <a:cs typeface="Impact"/>
              </a:rPr>
              <a:t>Apk</a:t>
            </a:r>
            <a:r>
              <a:rPr sz="1600" b="1" dirty="0">
                <a:solidFill>
                  <a:srgbClr val="7E7E7E"/>
                </a:solidFill>
                <a:latin typeface="微软雅黑"/>
                <a:cs typeface="微软雅黑"/>
              </a:rPr>
              <a:t>加固项目实</a:t>
            </a:r>
            <a:r>
              <a:rPr sz="1600" b="1" spc="-5" dirty="0">
                <a:solidFill>
                  <a:srgbClr val="7E7E7E"/>
                </a:solidFill>
                <a:latin typeface="微软雅黑"/>
                <a:cs typeface="微软雅黑"/>
              </a:rPr>
              <a:t>战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89603" y="3429000"/>
            <a:ext cx="2016760" cy="640080"/>
          </a:xfrm>
          <a:prstGeom prst="rect">
            <a:avLst/>
          </a:prstGeom>
          <a:solidFill>
            <a:srgbClr val="D9D9D9">
              <a:alpha val="19999"/>
            </a:srgbClr>
          </a:solidFill>
        </p:spPr>
        <p:txBody>
          <a:bodyPr vert="horz" wrap="square" lIns="0" tIns="168275" rIns="0" bIns="0" rtlCol="0">
            <a:spAutoFit/>
          </a:bodyPr>
          <a:lstStyle/>
          <a:p>
            <a:pPr marL="145415">
              <a:lnSpc>
                <a:spcPct val="100000"/>
              </a:lnSpc>
              <a:spcBef>
                <a:spcPts val="1325"/>
              </a:spcBef>
            </a:pPr>
            <a:r>
              <a:rPr sz="1600" b="1" dirty="0">
                <a:solidFill>
                  <a:srgbClr val="7E7E7E"/>
                </a:solidFill>
                <a:latin typeface="Impact"/>
                <a:cs typeface="Impact"/>
              </a:rPr>
              <a:t>Apk</a:t>
            </a:r>
            <a:r>
              <a:rPr sz="1600" b="1" dirty="0">
                <a:solidFill>
                  <a:srgbClr val="7E7E7E"/>
                </a:solidFill>
                <a:latin typeface="微软雅黑"/>
                <a:cs typeface="微软雅黑"/>
              </a:rPr>
              <a:t>加固的方案原</a:t>
            </a:r>
            <a:r>
              <a:rPr sz="1600" b="1" spc="-5" dirty="0">
                <a:solidFill>
                  <a:srgbClr val="7E7E7E"/>
                </a:solidFill>
                <a:latin typeface="微软雅黑"/>
                <a:cs typeface="微软雅黑"/>
              </a:rPr>
              <a:t>理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95755" y="3429000"/>
            <a:ext cx="2016760" cy="640080"/>
          </a:xfrm>
          <a:prstGeom prst="rect">
            <a:avLst/>
          </a:prstGeom>
          <a:solidFill>
            <a:srgbClr val="D9D9D9">
              <a:alpha val="19999"/>
            </a:srgbClr>
          </a:solidFill>
        </p:spPr>
        <p:txBody>
          <a:bodyPr vert="horz" wrap="square" lIns="0" tIns="168275" rIns="0" bIns="0" rtlCol="0">
            <a:spAutoFit/>
          </a:bodyPr>
          <a:lstStyle/>
          <a:p>
            <a:pPr marL="434340">
              <a:lnSpc>
                <a:spcPct val="100000"/>
              </a:lnSpc>
              <a:spcBef>
                <a:spcPts val="1325"/>
              </a:spcBef>
            </a:pPr>
            <a:r>
              <a:rPr sz="1600" b="1" dirty="0">
                <a:solidFill>
                  <a:srgbClr val="7E7E7E"/>
                </a:solidFill>
                <a:latin typeface="Impact"/>
                <a:cs typeface="Impact"/>
              </a:rPr>
              <a:t>APK</a:t>
            </a:r>
            <a:r>
              <a:rPr sz="1600" b="1" dirty="0">
                <a:solidFill>
                  <a:srgbClr val="7E7E7E"/>
                </a:solidFill>
                <a:latin typeface="微软雅黑"/>
                <a:cs typeface="微软雅黑"/>
              </a:rPr>
              <a:t>文件反编</a:t>
            </a:r>
            <a:r>
              <a:rPr sz="1600" b="1" spc="-5" dirty="0">
                <a:solidFill>
                  <a:srgbClr val="7E7E7E"/>
                </a:solidFill>
                <a:latin typeface="微软雅黑"/>
                <a:cs typeface="微软雅黑"/>
              </a:rPr>
              <a:t>译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130538" y="2611018"/>
            <a:ext cx="2139315" cy="3352165"/>
          </a:xfrm>
          <a:custGeom>
            <a:avLst/>
            <a:gdLst/>
            <a:ahLst/>
            <a:cxnLst/>
            <a:rect l="l" t="t" r="r" b="b"/>
            <a:pathLst>
              <a:path w="2139315" h="3352165">
                <a:moveTo>
                  <a:pt x="2138870" y="3351987"/>
                </a:moveTo>
                <a:lnTo>
                  <a:pt x="0" y="3351987"/>
                </a:lnTo>
                <a:lnTo>
                  <a:pt x="0" y="0"/>
                </a:lnTo>
                <a:lnTo>
                  <a:pt x="2138870" y="0"/>
                </a:lnTo>
                <a:lnTo>
                  <a:pt x="2138870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3339287"/>
                </a:lnTo>
                <a:lnTo>
                  <a:pt x="6350" y="3339287"/>
                </a:lnTo>
                <a:lnTo>
                  <a:pt x="12700" y="3345637"/>
                </a:lnTo>
                <a:lnTo>
                  <a:pt x="2138870" y="3345637"/>
                </a:lnTo>
                <a:lnTo>
                  <a:pt x="2138870" y="3351987"/>
                </a:lnTo>
                <a:close/>
              </a:path>
              <a:path w="2139315" h="3352165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2139315" h="3352165">
                <a:moveTo>
                  <a:pt x="2126170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2126170" y="6350"/>
                </a:lnTo>
                <a:lnTo>
                  <a:pt x="2126170" y="12700"/>
                </a:lnTo>
                <a:close/>
              </a:path>
              <a:path w="2139315" h="3352165">
                <a:moveTo>
                  <a:pt x="2126170" y="3345637"/>
                </a:moveTo>
                <a:lnTo>
                  <a:pt x="2126170" y="6350"/>
                </a:lnTo>
                <a:lnTo>
                  <a:pt x="2132520" y="12700"/>
                </a:lnTo>
                <a:lnTo>
                  <a:pt x="2138870" y="12700"/>
                </a:lnTo>
                <a:lnTo>
                  <a:pt x="2138870" y="3339287"/>
                </a:lnTo>
                <a:lnTo>
                  <a:pt x="2132520" y="3339287"/>
                </a:lnTo>
                <a:lnTo>
                  <a:pt x="2126170" y="3345637"/>
                </a:lnTo>
                <a:close/>
              </a:path>
              <a:path w="2139315" h="3352165">
                <a:moveTo>
                  <a:pt x="2138870" y="12700"/>
                </a:moveTo>
                <a:lnTo>
                  <a:pt x="2132520" y="12700"/>
                </a:lnTo>
                <a:lnTo>
                  <a:pt x="2126170" y="6350"/>
                </a:lnTo>
                <a:lnTo>
                  <a:pt x="2138870" y="6350"/>
                </a:lnTo>
                <a:lnTo>
                  <a:pt x="2138870" y="12700"/>
                </a:lnTo>
                <a:close/>
              </a:path>
              <a:path w="2139315" h="3352165">
                <a:moveTo>
                  <a:pt x="12700" y="3345637"/>
                </a:moveTo>
                <a:lnTo>
                  <a:pt x="6350" y="3339287"/>
                </a:lnTo>
                <a:lnTo>
                  <a:pt x="12700" y="3339287"/>
                </a:lnTo>
                <a:lnTo>
                  <a:pt x="12700" y="3345637"/>
                </a:lnTo>
                <a:close/>
              </a:path>
              <a:path w="2139315" h="3352165">
                <a:moveTo>
                  <a:pt x="2126170" y="3345637"/>
                </a:moveTo>
                <a:lnTo>
                  <a:pt x="12700" y="3345637"/>
                </a:lnTo>
                <a:lnTo>
                  <a:pt x="12700" y="3339287"/>
                </a:lnTo>
                <a:lnTo>
                  <a:pt x="2126170" y="3339287"/>
                </a:lnTo>
                <a:lnTo>
                  <a:pt x="2126170" y="3345637"/>
                </a:lnTo>
                <a:close/>
              </a:path>
              <a:path w="2139315" h="3352165">
                <a:moveTo>
                  <a:pt x="2138870" y="3345637"/>
                </a:moveTo>
                <a:lnTo>
                  <a:pt x="2126170" y="3345637"/>
                </a:lnTo>
                <a:lnTo>
                  <a:pt x="2132520" y="3339287"/>
                </a:lnTo>
                <a:lnTo>
                  <a:pt x="2138870" y="3339287"/>
                </a:lnTo>
                <a:lnTo>
                  <a:pt x="2138870" y="3345637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388608" y="4076281"/>
            <a:ext cx="2016760" cy="1881505"/>
          </a:xfrm>
          <a:prstGeom prst="rect">
            <a:avLst/>
          </a:prstGeom>
          <a:solidFill>
            <a:srgbClr val="D9D9D9">
              <a:alpha val="19999"/>
            </a:srgbClr>
          </a:solidFill>
        </p:spPr>
        <p:txBody>
          <a:bodyPr vert="horz" wrap="square" lIns="0" tIns="182880" rIns="0" bIns="0" rtlCol="0">
            <a:spAutoFit/>
          </a:bodyPr>
          <a:lstStyle/>
          <a:p>
            <a:pPr marL="243840" marR="252729">
              <a:lnSpc>
                <a:spcPct val="148800"/>
              </a:lnSpc>
              <a:spcBef>
                <a:spcPts val="1440"/>
              </a:spcBef>
            </a:pPr>
            <a:r>
              <a:rPr sz="1400" spc="-5" dirty="0">
                <a:solidFill>
                  <a:srgbClr val="7E7E7E"/>
                </a:solidFill>
                <a:latin typeface="Impact"/>
                <a:cs typeface="Impact"/>
              </a:rPr>
              <a:t>Dex</a:t>
            </a:r>
            <a:r>
              <a:rPr sz="1400" dirty="0">
                <a:solidFill>
                  <a:srgbClr val="7E7E7E"/>
                </a:solidFill>
                <a:latin typeface="微软雅黑"/>
                <a:cs typeface="微软雅黑"/>
              </a:rPr>
              <a:t>文件基本结</a:t>
            </a:r>
            <a:r>
              <a:rPr sz="1400" spc="5" dirty="0">
                <a:solidFill>
                  <a:srgbClr val="7E7E7E"/>
                </a:solidFill>
                <a:latin typeface="微软雅黑"/>
                <a:cs typeface="微软雅黑"/>
              </a:rPr>
              <a:t>构 </a:t>
            </a:r>
            <a:r>
              <a:rPr sz="1400" spc="-5" dirty="0">
                <a:solidFill>
                  <a:srgbClr val="7E7E7E"/>
                </a:solidFill>
                <a:latin typeface="Impact"/>
                <a:cs typeface="Impact"/>
              </a:rPr>
              <a:t>Dex</a:t>
            </a:r>
            <a:r>
              <a:rPr sz="1400" dirty="0">
                <a:solidFill>
                  <a:srgbClr val="7E7E7E"/>
                </a:solidFill>
                <a:latin typeface="微软雅黑"/>
                <a:cs typeface="微软雅黑"/>
              </a:rPr>
              <a:t>文件的修改原则  </a:t>
            </a:r>
            <a:r>
              <a:rPr sz="1350" spc="-10" dirty="0">
                <a:solidFill>
                  <a:srgbClr val="7E7E7E"/>
                </a:solidFill>
                <a:latin typeface="Impact"/>
                <a:cs typeface="Impact"/>
              </a:rPr>
              <a:t>Apk</a:t>
            </a:r>
            <a:r>
              <a:rPr sz="1350" spc="-10" dirty="0">
                <a:solidFill>
                  <a:srgbClr val="7E7E7E"/>
                </a:solidFill>
                <a:latin typeface="微软雅黑"/>
                <a:cs typeface="微软雅黑"/>
              </a:rPr>
              <a:t>加固项目实</a:t>
            </a:r>
            <a:r>
              <a:rPr sz="1350" spc="-5" dirty="0">
                <a:solidFill>
                  <a:srgbClr val="7E7E7E"/>
                </a:solidFill>
                <a:latin typeface="微软雅黑"/>
                <a:cs typeface="微软雅黑"/>
              </a:rPr>
              <a:t>战 </a:t>
            </a:r>
            <a:r>
              <a:rPr sz="1350" spc="-10" dirty="0">
                <a:solidFill>
                  <a:srgbClr val="7E7E7E"/>
                </a:solidFill>
                <a:latin typeface="Impact"/>
                <a:cs typeface="Impact"/>
              </a:rPr>
              <a:t>Apk</a:t>
            </a:r>
            <a:r>
              <a:rPr sz="1350" spc="-10" dirty="0">
                <a:solidFill>
                  <a:srgbClr val="7E7E7E"/>
                </a:solidFill>
                <a:latin typeface="微软雅黑"/>
                <a:cs typeface="微软雅黑"/>
              </a:rPr>
              <a:t>脱壳技术实</a:t>
            </a:r>
            <a:r>
              <a:rPr sz="1350" spc="-5" dirty="0">
                <a:solidFill>
                  <a:srgbClr val="7E7E7E"/>
                </a:solidFill>
                <a:latin typeface="微软雅黑"/>
                <a:cs typeface="微软雅黑"/>
              </a:rPr>
              <a:t>战</a:t>
            </a:r>
            <a:endParaRPr sz="1350">
              <a:latin typeface="微软雅黑"/>
              <a:cs typeface="微软雅黑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0004373" y="2737340"/>
            <a:ext cx="328930" cy="415290"/>
          </a:xfrm>
          <a:custGeom>
            <a:avLst/>
            <a:gdLst/>
            <a:ahLst/>
            <a:cxnLst/>
            <a:rect l="l" t="t" r="r" b="b"/>
            <a:pathLst>
              <a:path w="328929" h="415289">
                <a:moveTo>
                  <a:pt x="180587" y="58805"/>
                </a:moveTo>
                <a:lnTo>
                  <a:pt x="158369" y="58805"/>
                </a:lnTo>
                <a:lnTo>
                  <a:pt x="172554" y="35222"/>
                </a:lnTo>
                <a:lnTo>
                  <a:pt x="163093" y="30510"/>
                </a:lnTo>
                <a:lnTo>
                  <a:pt x="156006" y="25798"/>
                </a:lnTo>
                <a:lnTo>
                  <a:pt x="153644" y="16362"/>
                </a:lnTo>
                <a:lnTo>
                  <a:pt x="156006" y="9288"/>
                </a:lnTo>
                <a:lnTo>
                  <a:pt x="160364" y="3538"/>
                </a:lnTo>
                <a:lnTo>
                  <a:pt x="166052" y="441"/>
                </a:lnTo>
                <a:lnTo>
                  <a:pt x="172626" y="0"/>
                </a:lnTo>
                <a:lnTo>
                  <a:pt x="179641" y="2214"/>
                </a:lnTo>
                <a:lnTo>
                  <a:pt x="215390" y="23436"/>
                </a:lnTo>
                <a:lnTo>
                  <a:pt x="233821" y="34047"/>
                </a:lnTo>
                <a:lnTo>
                  <a:pt x="252920" y="44658"/>
                </a:lnTo>
                <a:lnTo>
                  <a:pt x="189090" y="44658"/>
                </a:lnTo>
                <a:lnTo>
                  <a:pt x="180587" y="58805"/>
                </a:lnTo>
                <a:close/>
              </a:path>
              <a:path w="328929" h="415289">
                <a:moveTo>
                  <a:pt x="218408" y="82389"/>
                </a:moveTo>
                <a:lnTo>
                  <a:pt x="196189" y="82389"/>
                </a:lnTo>
                <a:lnTo>
                  <a:pt x="210375" y="58805"/>
                </a:lnTo>
                <a:lnTo>
                  <a:pt x="189090" y="44658"/>
                </a:lnTo>
                <a:lnTo>
                  <a:pt x="252920" y="44658"/>
                </a:lnTo>
                <a:lnTo>
                  <a:pt x="257312" y="48972"/>
                </a:lnTo>
                <a:lnTo>
                  <a:pt x="259711" y="54387"/>
                </a:lnTo>
                <a:lnTo>
                  <a:pt x="259896" y="60244"/>
                </a:lnTo>
                <a:lnTo>
                  <a:pt x="257644" y="65879"/>
                </a:lnTo>
                <a:lnTo>
                  <a:pt x="255870" y="68242"/>
                </a:lnTo>
                <a:lnTo>
                  <a:pt x="226910" y="68242"/>
                </a:lnTo>
                <a:lnTo>
                  <a:pt x="218408" y="82389"/>
                </a:lnTo>
                <a:close/>
              </a:path>
              <a:path w="328929" h="415289">
                <a:moveTo>
                  <a:pt x="106362" y="278134"/>
                </a:moveTo>
                <a:lnTo>
                  <a:pt x="99275" y="278134"/>
                </a:lnTo>
                <a:lnTo>
                  <a:pt x="94551" y="275785"/>
                </a:lnTo>
                <a:lnTo>
                  <a:pt x="56730" y="254551"/>
                </a:lnTo>
                <a:lnTo>
                  <a:pt x="52006" y="252201"/>
                </a:lnTo>
                <a:lnTo>
                  <a:pt x="49631" y="245127"/>
                </a:lnTo>
                <a:lnTo>
                  <a:pt x="52006" y="240403"/>
                </a:lnTo>
                <a:lnTo>
                  <a:pt x="61455" y="226255"/>
                </a:lnTo>
                <a:lnTo>
                  <a:pt x="47269" y="219181"/>
                </a:lnTo>
                <a:lnTo>
                  <a:pt x="47269" y="212107"/>
                </a:lnTo>
                <a:lnTo>
                  <a:pt x="49631" y="207383"/>
                </a:lnTo>
                <a:lnTo>
                  <a:pt x="134734" y="58805"/>
                </a:lnTo>
                <a:lnTo>
                  <a:pt x="137096" y="54094"/>
                </a:lnTo>
                <a:lnTo>
                  <a:pt x="144183" y="51732"/>
                </a:lnTo>
                <a:lnTo>
                  <a:pt x="158369" y="58805"/>
                </a:lnTo>
                <a:lnTo>
                  <a:pt x="180587" y="58805"/>
                </a:lnTo>
                <a:lnTo>
                  <a:pt x="174917" y="68242"/>
                </a:lnTo>
                <a:lnTo>
                  <a:pt x="185553" y="75315"/>
                </a:lnTo>
                <a:lnTo>
                  <a:pt x="146545" y="75315"/>
                </a:lnTo>
                <a:lnTo>
                  <a:pt x="70916" y="209745"/>
                </a:lnTo>
                <a:lnTo>
                  <a:pt x="85092" y="217226"/>
                </a:lnTo>
                <a:lnTo>
                  <a:pt x="99271" y="225369"/>
                </a:lnTo>
                <a:lnTo>
                  <a:pt x="113452" y="233955"/>
                </a:lnTo>
                <a:lnTo>
                  <a:pt x="116247" y="235691"/>
                </a:lnTo>
                <a:lnTo>
                  <a:pt x="78003" y="235691"/>
                </a:lnTo>
                <a:lnTo>
                  <a:pt x="73278" y="242765"/>
                </a:lnTo>
                <a:lnTo>
                  <a:pt x="96913" y="254551"/>
                </a:lnTo>
                <a:lnTo>
                  <a:pt x="142243" y="254551"/>
                </a:lnTo>
                <a:lnTo>
                  <a:pt x="139458" y="259275"/>
                </a:lnTo>
                <a:lnTo>
                  <a:pt x="118186" y="259275"/>
                </a:lnTo>
                <a:lnTo>
                  <a:pt x="108724" y="273423"/>
                </a:lnTo>
                <a:lnTo>
                  <a:pt x="106362" y="278134"/>
                </a:lnTo>
                <a:close/>
              </a:path>
              <a:path w="328929" h="415289">
                <a:moveTo>
                  <a:pt x="242021" y="75173"/>
                </a:moveTo>
                <a:lnTo>
                  <a:pt x="236372" y="72966"/>
                </a:lnTo>
                <a:lnTo>
                  <a:pt x="226910" y="68242"/>
                </a:lnTo>
                <a:lnTo>
                  <a:pt x="255870" y="68242"/>
                </a:lnTo>
                <a:lnTo>
                  <a:pt x="253324" y="71630"/>
                </a:lnTo>
                <a:lnTo>
                  <a:pt x="247894" y="74728"/>
                </a:lnTo>
                <a:lnTo>
                  <a:pt x="242021" y="75173"/>
                </a:lnTo>
                <a:close/>
              </a:path>
              <a:path w="328929" h="415289">
                <a:moveTo>
                  <a:pt x="211313" y="136631"/>
                </a:moveTo>
                <a:lnTo>
                  <a:pt x="189090" y="136631"/>
                </a:lnTo>
                <a:lnTo>
                  <a:pt x="205638" y="108335"/>
                </a:lnTo>
                <a:lnTo>
                  <a:pt x="190090" y="100854"/>
                </a:lnTo>
                <a:lnTo>
                  <a:pt x="175206" y="92711"/>
                </a:lnTo>
                <a:lnTo>
                  <a:pt x="160764" y="84125"/>
                </a:lnTo>
                <a:lnTo>
                  <a:pt x="146545" y="75315"/>
                </a:lnTo>
                <a:lnTo>
                  <a:pt x="185553" y="75315"/>
                </a:lnTo>
                <a:lnTo>
                  <a:pt x="196189" y="82389"/>
                </a:lnTo>
                <a:lnTo>
                  <a:pt x="218408" y="82389"/>
                </a:lnTo>
                <a:lnTo>
                  <a:pt x="212737" y="91825"/>
                </a:lnTo>
                <a:lnTo>
                  <a:pt x="226910" y="98899"/>
                </a:lnTo>
                <a:lnTo>
                  <a:pt x="229273" y="105973"/>
                </a:lnTo>
                <a:lnTo>
                  <a:pt x="226910" y="110698"/>
                </a:lnTo>
                <a:lnTo>
                  <a:pt x="211313" y="136631"/>
                </a:lnTo>
                <a:close/>
              </a:path>
              <a:path w="328929" h="415289">
                <a:moveTo>
                  <a:pt x="149191" y="242765"/>
                </a:moveTo>
                <a:lnTo>
                  <a:pt x="127635" y="242765"/>
                </a:lnTo>
                <a:lnTo>
                  <a:pt x="146545" y="209745"/>
                </a:lnTo>
                <a:lnTo>
                  <a:pt x="140344" y="202264"/>
                </a:lnTo>
                <a:lnTo>
                  <a:pt x="135915" y="194121"/>
                </a:lnTo>
                <a:lnTo>
                  <a:pt x="133257" y="185535"/>
                </a:lnTo>
                <a:lnTo>
                  <a:pt x="132372" y="176725"/>
                </a:lnTo>
                <a:lnTo>
                  <a:pt x="133257" y="167957"/>
                </a:lnTo>
                <a:lnTo>
                  <a:pt x="166050" y="135163"/>
                </a:lnTo>
                <a:lnTo>
                  <a:pt x="177129" y="134460"/>
                </a:lnTo>
                <a:lnTo>
                  <a:pt x="189090" y="136631"/>
                </a:lnTo>
                <a:lnTo>
                  <a:pt x="211313" y="136631"/>
                </a:lnTo>
                <a:lnTo>
                  <a:pt x="205638" y="146067"/>
                </a:lnTo>
                <a:lnTo>
                  <a:pt x="211846" y="152184"/>
                </a:lnTo>
                <a:lnTo>
                  <a:pt x="212419" y="153147"/>
                </a:lnTo>
                <a:lnTo>
                  <a:pt x="176093" y="153147"/>
                </a:lnTo>
                <a:lnTo>
                  <a:pt x="166565" y="154914"/>
                </a:lnTo>
                <a:lnTo>
                  <a:pt x="158369" y="160215"/>
                </a:lnTo>
                <a:lnTo>
                  <a:pt x="153644" y="164939"/>
                </a:lnTo>
                <a:lnTo>
                  <a:pt x="151282" y="169651"/>
                </a:lnTo>
                <a:lnTo>
                  <a:pt x="151282" y="176725"/>
                </a:lnTo>
                <a:lnTo>
                  <a:pt x="153349" y="186384"/>
                </a:lnTo>
                <a:lnTo>
                  <a:pt x="158961" y="193827"/>
                </a:lnTo>
                <a:lnTo>
                  <a:pt x="167232" y="198615"/>
                </a:lnTo>
                <a:lnTo>
                  <a:pt x="177279" y="200309"/>
                </a:lnTo>
                <a:lnTo>
                  <a:pt x="227006" y="200309"/>
                </a:lnTo>
                <a:lnTo>
                  <a:pt x="233413" y="208864"/>
                </a:lnTo>
                <a:lnTo>
                  <a:pt x="236962" y="214469"/>
                </a:lnTo>
                <a:lnTo>
                  <a:pt x="198551" y="214469"/>
                </a:lnTo>
                <a:lnTo>
                  <a:pt x="191465" y="219181"/>
                </a:lnTo>
                <a:lnTo>
                  <a:pt x="163093" y="219181"/>
                </a:lnTo>
                <a:lnTo>
                  <a:pt x="149191" y="242765"/>
                </a:lnTo>
                <a:close/>
              </a:path>
              <a:path w="328929" h="415289">
                <a:moveTo>
                  <a:pt x="227006" y="200309"/>
                </a:moveTo>
                <a:lnTo>
                  <a:pt x="182003" y="200309"/>
                </a:lnTo>
                <a:lnTo>
                  <a:pt x="189090" y="197959"/>
                </a:lnTo>
                <a:lnTo>
                  <a:pt x="198551" y="188523"/>
                </a:lnTo>
                <a:lnTo>
                  <a:pt x="200914" y="183799"/>
                </a:lnTo>
                <a:lnTo>
                  <a:pt x="200914" y="169651"/>
                </a:lnTo>
                <a:lnTo>
                  <a:pt x="198551" y="164939"/>
                </a:lnTo>
                <a:lnTo>
                  <a:pt x="193827" y="160215"/>
                </a:lnTo>
                <a:lnTo>
                  <a:pt x="185624" y="154914"/>
                </a:lnTo>
                <a:lnTo>
                  <a:pt x="176093" y="153147"/>
                </a:lnTo>
                <a:lnTo>
                  <a:pt x="212419" y="153147"/>
                </a:lnTo>
                <a:lnTo>
                  <a:pt x="216279" y="159629"/>
                </a:lnTo>
                <a:lnTo>
                  <a:pt x="218938" y="167957"/>
                </a:lnTo>
                <a:lnTo>
                  <a:pt x="219824" y="176725"/>
                </a:lnTo>
                <a:lnTo>
                  <a:pt x="219824" y="186161"/>
                </a:lnTo>
                <a:lnTo>
                  <a:pt x="217462" y="188523"/>
                </a:lnTo>
                <a:lnTo>
                  <a:pt x="225879" y="198804"/>
                </a:lnTo>
                <a:lnTo>
                  <a:pt x="227006" y="200309"/>
                </a:lnTo>
                <a:close/>
              </a:path>
              <a:path w="328929" h="415289">
                <a:moveTo>
                  <a:pt x="208000" y="384268"/>
                </a:moveTo>
                <a:lnTo>
                  <a:pt x="120548" y="384268"/>
                </a:lnTo>
                <a:lnTo>
                  <a:pt x="141266" y="382130"/>
                </a:lnTo>
                <a:lnTo>
                  <a:pt x="160435" y="376012"/>
                </a:lnTo>
                <a:lnTo>
                  <a:pt x="177391" y="366357"/>
                </a:lnTo>
                <a:lnTo>
                  <a:pt x="191465" y="353611"/>
                </a:lnTo>
                <a:lnTo>
                  <a:pt x="196189" y="351248"/>
                </a:lnTo>
                <a:lnTo>
                  <a:pt x="198551" y="346537"/>
                </a:lnTo>
                <a:lnTo>
                  <a:pt x="200914" y="344174"/>
                </a:lnTo>
                <a:lnTo>
                  <a:pt x="18910" y="344174"/>
                </a:lnTo>
                <a:lnTo>
                  <a:pt x="14185" y="339463"/>
                </a:lnTo>
                <a:lnTo>
                  <a:pt x="14185" y="330027"/>
                </a:lnTo>
                <a:lnTo>
                  <a:pt x="18910" y="325302"/>
                </a:lnTo>
                <a:lnTo>
                  <a:pt x="212737" y="325302"/>
                </a:lnTo>
                <a:lnTo>
                  <a:pt x="217203" y="314655"/>
                </a:lnTo>
                <a:lnTo>
                  <a:pt x="220119" y="303785"/>
                </a:lnTo>
                <a:lnTo>
                  <a:pt x="221706" y="292473"/>
                </a:lnTo>
                <a:lnTo>
                  <a:pt x="222186" y="280497"/>
                </a:lnTo>
                <a:lnTo>
                  <a:pt x="221743" y="270290"/>
                </a:lnTo>
                <a:lnTo>
                  <a:pt x="207711" y="228612"/>
                </a:lnTo>
                <a:lnTo>
                  <a:pt x="198551" y="214469"/>
                </a:lnTo>
                <a:lnTo>
                  <a:pt x="236962" y="214469"/>
                </a:lnTo>
                <a:lnTo>
                  <a:pt x="252328" y="255732"/>
                </a:lnTo>
                <a:lnTo>
                  <a:pt x="255282" y="280497"/>
                </a:lnTo>
                <a:lnTo>
                  <a:pt x="252327" y="307838"/>
                </a:lnTo>
                <a:lnTo>
                  <a:pt x="244054" y="332970"/>
                </a:lnTo>
                <a:lnTo>
                  <a:pt x="231349" y="355449"/>
                </a:lnTo>
                <a:lnTo>
                  <a:pt x="215099" y="374832"/>
                </a:lnTo>
                <a:lnTo>
                  <a:pt x="212737" y="379557"/>
                </a:lnTo>
                <a:lnTo>
                  <a:pt x="208000" y="384268"/>
                </a:lnTo>
                <a:close/>
              </a:path>
              <a:path w="328929" h="415289">
                <a:moveTo>
                  <a:pt x="142243" y="254551"/>
                </a:moveTo>
                <a:lnTo>
                  <a:pt x="96913" y="254551"/>
                </a:lnTo>
                <a:lnTo>
                  <a:pt x="99275" y="247477"/>
                </a:lnTo>
                <a:lnTo>
                  <a:pt x="78003" y="235691"/>
                </a:lnTo>
                <a:lnTo>
                  <a:pt x="116247" y="235691"/>
                </a:lnTo>
                <a:lnTo>
                  <a:pt x="127635" y="242765"/>
                </a:lnTo>
                <a:lnTo>
                  <a:pt x="149191" y="242765"/>
                </a:lnTo>
                <a:lnTo>
                  <a:pt x="142243" y="254551"/>
                </a:lnTo>
                <a:close/>
              </a:path>
              <a:path w="328929" h="415289">
                <a:moveTo>
                  <a:pt x="129997" y="266349"/>
                </a:moveTo>
                <a:lnTo>
                  <a:pt x="125272" y="263987"/>
                </a:lnTo>
                <a:lnTo>
                  <a:pt x="118186" y="259275"/>
                </a:lnTo>
                <a:lnTo>
                  <a:pt x="139458" y="259275"/>
                </a:lnTo>
                <a:lnTo>
                  <a:pt x="137096" y="263987"/>
                </a:lnTo>
                <a:lnTo>
                  <a:pt x="129997" y="266349"/>
                </a:lnTo>
                <a:close/>
              </a:path>
              <a:path w="328929" h="415289">
                <a:moveTo>
                  <a:pt x="321462" y="414926"/>
                </a:moveTo>
                <a:lnTo>
                  <a:pt x="7086" y="414926"/>
                </a:lnTo>
                <a:lnTo>
                  <a:pt x="0" y="407852"/>
                </a:lnTo>
                <a:lnTo>
                  <a:pt x="0" y="391342"/>
                </a:lnTo>
                <a:lnTo>
                  <a:pt x="7086" y="384268"/>
                </a:lnTo>
                <a:lnTo>
                  <a:pt x="321462" y="384268"/>
                </a:lnTo>
                <a:lnTo>
                  <a:pt x="328561" y="391342"/>
                </a:lnTo>
                <a:lnTo>
                  <a:pt x="328561" y="407852"/>
                </a:lnTo>
                <a:lnTo>
                  <a:pt x="321462" y="41492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192768" y="3435096"/>
            <a:ext cx="2016760" cy="2527300"/>
          </a:xfrm>
          <a:custGeom>
            <a:avLst/>
            <a:gdLst/>
            <a:ahLst/>
            <a:cxnLst/>
            <a:rect l="l" t="t" r="r" b="b"/>
            <a:pathLst>
              <a:path w="2016759" h="2527300">
                <a:moveTo>
                  <a:pt x="0" y="0"/>
                </a:moveTo>
                <a:lnTo>
                  <a:pt x="2016252" y="0"/>
                </a:lnTo>
                <a:lnTo>
                  <a:pt x="2016252" y="2526792"/>
                </a:lnTo>
                <a:lnTo>
                  <a:pt x="0" y="2526792"/>
                </a:lnTo>
                <a:lnTo>
                  <a:pt x="0" y="0"/>
                </a:lnTo>
                <a:close/>
              </a:path>
            </a:pathLst>
          </a:custGeom>
          <a:solidFill>
            <a:srgbClr val="D9D9D9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192044" y="4078173"/>
            <a:ext cx="2016760" cy="0"/>
          </a:xfrm>
          <a:custGeom>
            <a:avLst/>
            <a:gdLst/>
            <a:ahLst/>
            <a:cxnLst/>
            <a:rect l="l" t="t" r="r" b="b"/>
            <a:pathLst>
              <a:path w="2016759">
                <a:moveTo>
                  <a:pt x="0" y="0"/>
                </a:moveTo>
                <a:lnTo>
                  <a:pt x="2016721" y="0"/>
                </a:lnTo>
              </a:path>
            </a:pathLst>
          </a:custGeom>
          <a:ln w="762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9192768" y="4081983"/>
            <a:ext cx="2016760" cy="1880235"/>
          </a:xfrm>
          <a:prstGeom prst="rect">
            <a:avLst/>
          </a:prstGeom>
          <a:solidFill>
            <a:srgbClr val="D9D9D9">
              <a:alpha val="19999"/>
            </a:srgbClr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Times New Roman"/>
              <a:cs typeface="Times New Roman"/>
            </a:endParaRPr>
          </a:p>
          <a:p>
            <a:pPr marL="491490" marR="494665">
              <a:lnSpc>
                <a:spcPct val="148800"/>
              </a:lnSpc>
            </a:pPr>
            <a:r>
              <a:rPr sz="1350" spc="-10" dirty="0">
                <a:solidFill>
                  <a:srgbClr val="7E7E7E"/>
                </a:solidFill>
                <a:latin typeface="微软雅黑"/>
                <a:cs typeface="微软雅黑"/>
              </a:rPr>
              <a:t>课程技术总</a:t>
            </a:r>
            <a:r>
              <a:rPr sz="1350" spc="-5" dirty="0">
                <a:solidFill>
                  <a:srgbClr val="7E7E7E"/>
                </a:solidFill>
                <a:latin typeface="微软雅黑"/>
                <a:cs typeface="微软雅黑"/>
              </a:rPr>
              <a:t>结 </a:t>
            </a:r>
            <a:r>
              <a:rPr sz="1350" spc="-10" dirty="0">
                <a:solidFill>
                  <a:srgbClr val="7E7E7E"/>
                </a:solidFill>
                <a:latin typeface="微软雅黑"/>
                <a:cs typeface="微软雅黑"/>
              </a:rPr>
              <a:t>交流互</a:t>
            </a:r>
            <a:r>
              <a:rPr sz="1350" spc="-5" dirty="0">
                <a:solidFill>
                  <a:srgbClr val="7E7E7E"/>
                </a:solidFill>
                <a:latin typeface="微软雅黑"/>
                <a:cs typeface="微软雅黑"/>
              </a:rPr>
              <a:t>动</a:t>
            </a:r>
            <a:endParaRPr sz="1350">
              <a:latin typeface="微软雅黑"/>
              <a:cs typeface="微软雅黑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192768" y="3435096"/>
            <a:ext cx="2016760" cy="639445"/>
          </a:xfrm>
          <a:prstGeom prst="rect">
            <a:avLst/>
          </a:prstGeom>
          <a:solidFill>
            <a:srgbClr val="D9D9D9">
              <a:alpha val="19999"/>
            </a:srgbClr>
          </a:solidFill>
        </p:spPr>
        <p:txBody>
          <a:bodyPr vert="horz" wrap="square" lIns="0" tIns="168275" rIns="0" bIns="0" rtlCol="0">
            <a:spAutoFit/>
          </a:bodyPr>
          <a:lstStyle/>
          <a:p>
            <a:pPr marL="600075">
              <a:lnSpc>
                <a:spcPct val="100000"/>
              </a:lnSpc>
              <a:spcBef>
                <a:spcPts val="1325"/>
              </a:spcBef>
            </a:pPr>
            <a:r>
              <a:rPr sz="1600" b="1" dirty="0">
                <a:solidFill>
                  <a:srgbClr val="7E7E7E"/>
                </a:solidFill>
                <a:latin typeface="微软雅黑"/>
                <a:cs typeface="微软雅黑"/>
              </a:rPr>
              <a:t>课程总</a:t>
            </a:r>
            <a:r>
              <a:rPr sz="1600" b="1" spc="-5" dirty="0">
                <a:solidFill>
                  <a:srgbClr val="7E7E7E"/>
                </a:solidFill>
                <a:latin typeface="微软雅黑"/>
                <a:cs typeface="微软雅黑"/>
              </a:rPr>
              <a:t>结</a:t>
            </a:r>
            <a:endParaRPr sz="16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00688" y="239877"/>
            <a:ext cx="866241" cy="7027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33744"/>
            <a:ext cx="12192000" cy="524510"/>
          </a:xfrm>
          <a:custGeom>
            <a:avLst/>
            <a:gdLst/>
            <a:ahLst/>
            <a:cxnLst/>
            <a:rect l="l" t="t" r="r" b="b"/>
            <a:pathLst>
              <a:path w="12192000" h="524509">
                <a:moveTo>
                  <a:pt x="0" y="0"/>
                </a:moveTo>
                <a:lnTo>
                  <a:pt x="12192000" y="0"/>
                </a:lnTo>
                <a:lnTo>
                  <a:pt x="12192000" y="524255"/>
                </a:lnTo>
                <a:lnTo>
                  <a:pt x="0" y="524255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7058" y="6423190"/>
            <a:ext cx="3823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F2F9F"/>
                </a:solidFill>
                <a:latin typeface="微软雅黑"/>
                <a:cs typeface="微软雅黑"/>
              </a:rPr>
              <a:t>享</a:t>
            </a:r>
            <a:r>
              <a:rPr sz="1800" b="1" spc="-20" dirty="0">
                <a:solidFill>
                  <a:srgbClr val="6F2F9F"/>
                </a:solidFill>
                <a:latin typeface="微软雅黑"/>
                <a:cs typeface="微软雅黑"/>
              </a:rPr>
              <a:t> </a:t>
            </a:r>
            <a:r>
              <a:rPr sz="1800" b="1" dirty="0">
                <a:solidFill>
                  <a:srgbClr val="6F2F9F"/>
                </a:solidFill>
                <a:latin typeface="微软雅黑"/>
                <a:cs typeface="微软雅黑"/>
              </a:rPr>
              <a:t>学</a:t>
            </a:r>
            <a:r>
              <a:rPr sz="1800" b="1" spc="-15" dirty="0">
                <a:solidFill>
                  <a:srgbClr val="6F2F9F"/>
                </a:solidFill>
                <a:latin typeface="微软雅黑"/>
                <a:cs typeface="微软雅黑"/>
              </a:rPr>
              <a:t> </a:t>
            </a:r>
            <a:r>
              <a:rPr sz="1800" b="1" dirty="0">
                <a:solidFill>
                  <a:srgbClr val="6F2F9F"/>
                </a:solidFill>
                <a:latin typeface="微软雅黑"/>
                <a:cs typeface="微软雅黑"/>
              </a:rPr>
              <a:t>课</a:t>
            </a:r>
            <a:r>
              <a:rPr sz="1800" b="1" spc="-20" dirty="0">
                <a:solidFill>
                  <a:srgbClr val="6F2F9F"/>
                </a:solidFill>
                <a:latin typeface="微软雅黑"/>
                <a:cs typeface="微软雅黑"/>
              </a:rPr>
              <a:t> </a:t>
            </a:r>
            <a:r>
              <a:rPr sz="1800" b="1" dirty="0">
                <a:solidFill>
                  <a:srgbClr val="6F2F9F"/>
                </a:solidFill>
                <a:latin typeface="微软雅黑"/>
                <a:cs typeface="微软雅黑"/>
              </a:rPr>
              <a:t>堂</a:t>
            </a:r>
            <a:r>
              <a:rPr sz="1800" b="1" spc="-10" dirty="0">
                <a:solidFill>
                  <a:srgbClr val="6F2F9F"/>
                </a:solidFill>
                <a:latin typeface="微软雅黑"/>
                <a:cs typeface="微软雅黑"/>
              </a:rPr>
              <a:t>：</a:t>
            </a:r>
            <a:r>
              <a:rPr sz="1800" spc="-10" dirty="0">
                <a:latin typeface="Arial"/>
                <a:cs typeface="Arial"/>
                <a:hlinkClick r:id="rId3"/>
              </a:rPr>
              <a:t>www.xiangxueketang.cn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65490" y="6439141"/>
            <a:ext cx="2812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F2F9F"/>
                </a:solidFill>
                <a:latin typeface="微软雅黑"/>
                <a:cs typeface="微软雅黑"/>
              </a:rPr>
              <a:t>享</a:t>
            </a:r>
            <a:r>
              <a:rPr sz="1800" b="1" spc="-30" dirty="0">
                <a:solidFill>
                  <a:srgbClr val="6F2F9F"/>
                </a:solidFill>
                <a:latin typeface="微软雅黑"/>
                <a:cs typeface="微软雅黑"/>
              </a:rPr>
              <a:t> </a:t>
            </a:r>
            <a:r>
              <a:rPr sz="1800" b="1" dirty="0">
                <a:solidFill>
                  <a:srgbClr val="6F2F9F"/>
                </a:solidFill>
                <a:latin typeface="微软雅黑"/>
                <a:cs typeface="微软雅黑"/>
              </a:rPr>
              <a:t>学</a:t>
            </a:r>
            <a:r>
              <a:rPr sz="1800" b="1" spc="-25" dirty="0">
                <a:solidFill>
                  <a:srgbClr val="6F2F9F"/>
                </a:solidFill>
                <a:latin typeface="微软雅黑"/>
                <a:cs typeface="微软雅黑"/>
              </a:rPr>
              <a:t> </a:t>
            </a:r>
            <a:r>
              <a:rPr sz="1800" b="1" dirty="0">
                <a:solidFill>
                  <a:srgbClr val="6F2F9F"/>
                </a:solidFill>
                <a:latin typeface="微软雅黑"/>
                <a:cs typeface="微软雅黑"/>
              </a:rPr>
              <a:t>官</a:t>
            </a:r>
            <a:r>
              <a:rPr sz="1800" b="1" spc="-25" dirty="0">
                <a:solidFill>
                  <a:srgbClr val="6F2F9F"/>
                </a:solidFill>
                <a:latin typeface="微软雅黑"/>
                <a:cs typeface="微软雅黑"/>
              </a:rPr>
              <a:t> </a:t>
            </a:r>
            <a:r>
              <a:rPr sz="1800" b="1" dirty="0">
                <a:solidFill>
                  <a:srgbClr val="6F2F9F"/>
                </a:solidFill>
                <a:latin typeface="微软雅黑"/>
                <a:cs typeface="微软雅黑"/>
              </a:rPr>
              <a:t>方</a:t>
            </a:r>
            <a:r>
              <a:rPr sz="1800" b="1" spc="-25" dirty="0">
                <a:solidFill>
                  <a:srgbClr val="6F2F9F"/>
                </a:solidFill>
                <a:latin typeface="微软雅黑"/>
                <a:cs typeface="微软雅黑"/>
              </a:rPr>
              <a:t> </a:t>
            </a:r>
            <a:r>
              <a:rPr sz="1800" b="1" dirty="0">
                <a:solidFill>
                  <a:srgbClr val="6F2F9F"/>
                </a:solidFill>
                <a:latin typeface="微软雅黑"/>
                <a:cs typeface="微软雅黑"/>
              </a:rPr>
              <a:t>群</a:t>
            </a:r>
            <a:r>
              <a:rPr sz="1800" b="1" spc="-5" dirty="0">
                <a:solidFill>
                  <a:srgbClr val="6F2F9F"/>
                </a:solidFill>
                <a:latin typeface="微软雅黑"/>
                <a:cs typeface="微软雅黑"/>
              </a:rPr>
              <a:t>：</a:t>
            </a:r>
            <a:r>
              <a:rPr sz="1800" spc="-5" dirty="0">
                <a:latin typeface="Arial"/>
                <a:cs typeface="Arial"/>
              </a:rPr>
              <a:t>879078537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2175" y="349453"/>
            <a:ext cx="1382395" cy="4330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50" b="0" spc="20" dirty="0">
                <a:latin typeface="微软雅黑"/>
                <a:cs typeface="微软雅黑"/>
              </a:rPr>
              <a:t>课程总</a:t>
            </a:r>
            <a:r>
              <a:rPr sz="2650" b="0" spc="25" dirty="0">
                <a:latin typeface="微软雅黑"/>
                <a:cs typeface="微软雅黑"/>
              </a:rPr>
              <a:t>结</a:t>
            </a:r>
            <a:endParaRPr sz="265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4736" y="970025"/>
            <a:ext cx="300355" cy="0"/>
          </a:xfrm>
          <a:custGeom>
            <a:avLst/>
            <a:gdLst/>
            <a:ahLst/>
            <a:cxnLst/>
            <a:rect l="l" t="t" r="r" b="b"/>
            <a:pathLst>
              <a:path w="300355">
                <a:moveTo>
                  <a:pt x="0" y="0"/>
                </a:moveTo>
                <a:lnTo>
                  <a:pt x="300227" y="0"/>
                </a:lnTo>
              </a:path>
            </a:pathLst>
          </a:custGeom>
          <a:ln w="74675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4963" y="970025"/>
            <a:ext cx="300355" cy="0"/>
          </a:xfrm>
          <a:custGeom>
            <a:avLst/>
            <a:gdLst/>
            <a:ahLst/>
            <a:cxnLst/>
            <a:rect l="l" t="t" r="r" b="b"/>
            <a:pathLst>
              <a:path w="300355">
                <a:moveTo>
                  <a:pt x="0" y="0"/>
                </a:moveTo>
                <a:lnTo>
                  <a:pt x="300228" y="0"/>
                </a:lnTo>
              </a:path>
            </a:pathLst>
          </a:custGeom>
          <a:ln w="74675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55191" y="970025"/>
            <a:ext cx="299085" cy="0"/>
          </a:xfrm>
          <a:custGeom>
            <a:avLst/>
            <a:gdLst/>
            <a:ahLst/>
            <a:cxnLst/>
            <a:rect l="l" t="t" r="r" b="b"/>
            <a:pathLst>
              <a:path w="299084">
                <a:moveTo>
                  <a:pt x="0" y="0"/>
                </a:moveTo>
                <a:lnTo>
                  <a:pt x="298703" y="0"/>
                </a:lnTo>
              </a:path>
            </a:pathLst>
          </a:custGeom>
          <a:ln w="74675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3896" y="970025"/>
            <a:ext cx="300355" cy="0"/>
          </a:xfrm>
          <a:custGeom>
            <a:avLst/>
            <a:gdLst/>
            <a:ahLst/>
            <a:cxnLst/>
            <a:rect l="l" t="t" r="r" b="b"/>
            <a:pathLst>
              <a:path w="300355">
                <a:moveTo>
                  <a:pt x="0" y="0"/>
                </a:moveTo>
                <a:lnTo>
                  <a:pt x="300228" y="0"/>
                </a:lnTo>
              </a:path>
            </a:pathLst>
          </a:custGeom>
          <a:ln w="7467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8630" y="1020622"/>
            <a:ext cx="7249795" cy="612140"/>
          </a:xfrm>
          <a:custGeom>
            <a:avLst/>
            <a:gdLst/>
            <a:ahLst/>
            <a:cxnLst/>
            <a:rect l="l" t="t" r="r" b="b"/>
            <a:pathLst>
              <a:path w="7249795" h="612139">
                <a:moveTo>
                  <a:pt x="7164676" y="610869"/>
                </a:moveTo>
                <a:lnTo>
                  <a:pt x="84883" y="610869"/>
                </a:lnTo>
                <a:lnTo>
                  <a:pt x="74685" y="608329"/>
                </a:lnTo>
                <a:lnTo>
                  <a:pt x="69732" y="605789"/>
                </a:lnTo>
                <a:lnTo>
                  <a:pt x="64893" y="604519"/>
                </a:lnTo>
                <a:lnTo>
                  <a:pt x="38630" y="588009"/>
                </a:lnTo>
                <a:lnTo>
                  <a:pt x="34769" y="585469"/>
                </a:lnTo>
                <a:lnTo>
                  <a:pt x="18081" y="565149"/>
                </a:lnTo>
                <a:lnTo>
                  <a:pt x="15313" y="561339"/>
                </a:lnTo>
                <a:lnTo>
                  <a:pt x="12747" y="556259"/>
                </a:lnTo>
                <a:lnTo>
                  <a:pt x="10398" y="552449"/>
                </a:lnTo>
                <a:lnTo>
                  <a:pt x="8264" y="547369"/>
                </a:lnTo>
                <a:lnTo>
                  <a:pt x="0" y="101599"/>
                </a:lnTo>
                <a:lnTo>
                  <a:pt x="34" y="100329"/>
                </a:lnTo>
                <a:lnTo>
                  <a:pt x="8264" y="64769"/>
                </a:lnTo>
                <a:lnTo>
                  <a:pt x="10398" y="59689"/>
                </a:lnTo>
                <a:lnTo>
                  <a:pt x="12747" y="54609"/>
                </a:lnTo>
                <a:lnTo>
                  <a:pt x="15313" y="50799"/>
                </a:lnTo>
                <a:lnTo>
                  <a:pt x="18081" y="45719"/>
                </a:lnTo>
                <a:lnTo>
                  <a:pt x="38630" y="24129"/>
                </a:lnTo>
                <a:lnTo>
                  <a:pt x="42643" y="20319"/>
                </a:lnTo>
                <a:lnTo>
                  <a:pt x="69732" y="6349"/>
                </a:lnTo>
                <a:lnTo>
                  <a:pt x="74685" y="3809"/>
                </a:lnTo>
                <a:lnTo>
                  <a:pt x="90128" y="0"/>
                </a:lnTo>
                <a:lnTo>
                  <a:pt x="7159444" y="0"/>
                </a:lnTo>
                <a:lnTo>
                  <a:pt x="7174887" y="3809"/>
                </a:lnTo>
                <a:lnTo>
                  <a:pt x="7179840" y="6349"/>
                </a:lnTo>
                <a:lnTo>
                  <a:pt x="7184666" y="7619"/>
                </a:lnTo>
                <a:lnTo>
                  <a:pt x="7189390" y="10159"/>
                </a:lnTo>
                <a:lnTo>
                  <a:pt x="7193975" y="12699"/>
                </a:lnTo>
                <a:lnTo>
                  <a:pt x="92198" y="12699"/>
                </a:lnTo>
                <a:lnTo>
                  <a:pt x="87271" y="13969"/>
                </a:lnTo>
                <a:lnTo>
                  <a:pt x="87588" y="13969"/>
                </a:lnTo>
                <a:lnTo>
                  <a:pt x="82750" y="15239"/>
                </a:lnTo>
                <a:lnTo>
                  <a:pt x="83054" y="15239"/>
                </a:lnTo>
                <a:lnTo>
                  <a:pt x="78305" y="16509"/>
                </a:lnTo>
                <a:lnTo>
                  <a:pt x="78609" y="16509"/>
                </a:lnTo>
                <a:lnTo>
                  <a:pt x="73948" y="17779"/>
                </a:lnTo>
                <a:lnTo>
                  <a:pt x="74241" y="17779"/>
                </a:lnTo>
                <a:lnTo>
                  <a:pt x="69707" y="19049"/>
                </a:lnTo>
                <a:lnTo>
                  <a:pt x="69986" y="19049"/>
                </a:lnTo>
                <a:lnTo>
                  <a:pt x="65554" y="21589"/>
                </a:lnTo>
                <a:lnTo>
                  <a:pt x="65833" y="21589"/>
                </a:lnTo>
                <a:lnTo>
                  <a:pt x="61515" y="22859"/>
                </a:lnTo>
                <a:lnTo>
                  <a:pt x="61795" y="22859"/>
                </a:lnTo>
                <a:lnTo>
                  <a:pt x="57604" y="25399"/>
                </a:lnTo>
                <a:lnTo>
                  <a:pt x="57858" y="25399"/>
                </a:lnTo>
                <a:lnTo>
                  <a:pt x="53794" y="27939"/>
                </a:lnTo>
                <a:lnTo>
                  <a:pt x="54048" y="27939"/>
                </a:lnTo>
                <a:lnTo>
                  <a:pt x="50123" y="30479"/>
                </a:lnTo>
                <a:lnTo>
                  <a:pt x="50377" y="30479"/>
                </a:lnTo>
                <a:lnTo>
                  <a:pt x="46593" y="33019"/>
                </a:lnTo>
                <a:lnTo>
                  <a:pt x="46821" y="33019"/>
                </a:lnTo>
                <a:lnTo>
                  <a:pt x="43189" y="36829"/>
                </a:lnTo>
                <a:lnTo>
                  <a:pt x="43418" y="36829"/>
                </a:lnTo>
                <a:lnTo>
                  <a:pt x="39938" y="39369"/>
                </a:lnTo>
                <a:lnTo>
                  <a:pt x="40154" y="39369"/>
                </a:lnTo>
                <a:lnTo>
                  <a:pt x="36839" y="43179"/>
                </a:lnTo>
                <a:lnTo>
                  <a:pt x="37042" y="43179"/>
                </a:lnTo>
                <a:lnTo>
                  <a:pt x="33905" y="45719"/>
                </a:lnTo>
                <a:lnTo>
                  <a:pt x="34096" y="45719"/>
                </a:lnTo>
                <a:lnTo>
                  <a:pt x="31124" y="49529"/>
                </a:lnTo>
                <a:lnTo>
                  <a:pt x="31302" y="49529"/>
                </a:lnTo>
                <a:lnTo>
                  <a:pt x="28508" y="53339"/>
                </a:lnTo>
                <a:lnTo>
                  <a:pt x="28686" y="53339"/>
                </a:lnTo>
                <a:lnTo>
                  <a:pt x="26082" y="57149"/>
                </a:lnTo>
                <a:lnTo>
                  <a:pt x="26235" y="57149"/>
                </a:lnTo>
                <a:lnTo>
                  <a:pt x="23834" y="60959"/>
                </a:lnTo>
                <a:lnTo>
                  <a:pt x="23974" y="60959"/>
                </a:lnTo>
                <a:lnTo>
                  <a:pt x="21764" y="64769"/>
                </a:lnTo>
                <a:lnTo>
                  <a:pt x="21904" y="64769"/>
                </a:lnTo>
                <a:lnTo>
                  <a:pt x="20399" y="68579"/>
                </a:lnTo>
                <a:lnTo>
                  <a:pt x="20024" y="68579"/>
                </a:lnTo>
                <a:lnTo>
                  <a:pt x="18221" y="73659"/>
                </a:lnTo>
                <a:lnTo>
                  <a:pt x="16760" y="77469"/>
                </a:lnTo>
                <a:lnTo>
                  <a:pt x="15503" y="82549"/>
                </a:lnTo>
                <a:lnTo>
                  <a:pt x="14741" y="86359"/>
                </a:lnTo>
                <a:lnTo>
                  <a:pt x="14525" y="86359"/>
                </a:lnTo>
                <a:lnTo>
                  <a:pt x="13649" y="91439"/>
                </a:lnTo>
                <a:lnTo>
                  <a:pt x="13065" y="96519"/>
                </a:lnTo>
                <a:lnTo>
                  <a:pt x="12804" y="100329"/>
                </a:lnTo>
                <a:lnTo>
                  <a:pt x="12626" y="506729"/>
                </a:lnTo>
                <a:lnTo>
                  <a:pt x="12709" y="510539"/>
                </a:lnTo>
                <a:lnTo>
                  <a:pt x="13090" y="515619"/>
                </a:lnTo>
                <a:lnTo>
                  <a:pt x="13700" y="520699"/>
                </a:lnTo>
                <a:lnTo>
                  <a:pt x="14525" y="525779"/>
                </a:lnTo>
                <a:lnTo>
                  <a:pt x="14741" y="525779"/>
                </a:lnTo>
                <a:lnTo>
                  <a:pt x="15579" y="529589"/>
                </a:lnTo>
                <a:lnTo>
                  <a:pt x="16849" y="534669"/>
                </a:lnTo>
                <a:lnTo>
                  <a:pt x="17154" y="534669"/>
                </a:lnTo>
                <a:lnTo>
                  <a:pt x="18335" y="538479"/>
                </a:lnTo>
                <a:lnTo>
                  <a:pt x="20024" y="542289"/>
                </a:lnTo>
                <a:lnTo>
                  <a:pt x="19897" y="542289"/>
                </a:lnTo>
                <a:lnTo>
                  <a:pt x="21904" y="547369"/>
                </a:lnTo>
                <a:lnTo>
                  <a:pt x="22317" y="547369"/>
                </a:lnTo>
                <a:lnTo>
                  <a:pt x="23974" y="551179"/>
                </a:lnTo>
                <a:lnTo>
                  <a:pt x="23834" y="551179"/>
                </a:lnTo>
                <a:lnTo>
                  <a:pt x="26235" y="554989"/>
                </a:lnTo>
                <a:lnTo>
                  <a:pt x="26082" y="554989"/>
                </a:lnTo>
                <a:lnTo>
                  <a:pt x="28686" y="558799"/>
                </a:lnTo>
                <a:lnTo>
                  <a:pt x="28508" y="558799"/>
                </a:lnTo>
                <a:lnTo>
                  <a:pt x="31302" y="562609"/>
                </a:lnTo>
                <a:lnTo>
                  <a:pt x="31124" y="562609"/>
                </a:lnTo>
                <a:lnTo>
                  <a:pt x="34096" y="566419"/>
                </a:lnTo>
                <a:lnTo>
                  <a:pt x="34951" y="566419"/>
                </a:lnTo>
                <a:lnTo>
                  <a:pt x="37042" y="568959"/>
                </a:lnTo>
                <a:lnTo>
                  <a:pt x="36839" y="568959"/>
                </a:lnTo>
                <a:lnTo>
                  <a:pt x="40154" y="572769"/>
                </a:lnTo>
                <a:lnTo>
                  <a:pt x="39938" y="572769"/>
                </a:lnTo>
                <a:lnTo>
                  <a:pt x="43418" y="575309"/>
                </a:lnTo>
                <a:lnTo>
                  <a:pt x="43189" y="575309"/>
                </a:lnTo>
                <a:lnTo>
                  <a:pt x="46821" y="579119"/>
                </a:lnTo>
                <a:lnTo>
                  <a:pt x="47854" y="579119"/>
                </a:lnTo>
                <a:lnTo>
                  <a:pt x="50377" y="581659"/>
                </a:lnTo>
                <a:lnTo>
                  <a:pt x="50123" y="581659"/>
                </a:lnTo>
                <a:lnTo>
                  <a:pt x="54048" y="584199"/>
                </a:lnTo>
                <a:lnTo>
                  <a:pt x="53794" y="584199"/>
                </a:lnTo>
                <a:lnTo>
                  <a:pt x="57858" y="586739"/>
                </a:lnTo>
                <a:lnTo>
                  <a:pt x="57604" y="586739"/>
                </a:lnTo>
                <a:lnTo>
                  <a:pt x="61795" y="588009"/>
                </a:lnTo>
                <a:lnTo>
                  <a:pt x="61515" y="588009"/>
                </a:lnTo>
                <a:lnTo>
                  <a:pt x="65833" y="590549"/>
                </a:lnTo>
                <a:lnTo>
                  <a:pt x="65554" y="590549"/>
                </a:lnTo>
                <a:lnTo>
                  <a:pt x="69986" y="593089"/>
                </a:lnTo>
                <a:lnTo>
                  <a:pt x="71974" y="593089"/>
                </a:lnTo>
                <a:lnTo>
                  <a:pt x="74241" y="594359"/>
                </a:lnTo>
                <a:lnTo>
                  <a:pt x="73948" y="594359"/>
                </a:lnTo>
                <a:lnTo>
                  <a:pt x="78609" y="595629"/>
                </a:lnTo>
                <a:lnTo>
                  <a:pt x="78305" y="595629"/>
                </a:lnTo>
                <a:lnTo>
                  <a:pt x="83054" y="596899"/>
                </a:lnTo>
                <a:lnTo>
                  <a:pt x="82750" y="596899"/>
                </a:lnTo>
                <a:lnTo>
                  <a:pt x="87588" y="598169"/>
                </a:lnTo>
                <a:lnTo>
                  <a:pt x="91894" y="598169"/>
                </a:lnTo>
                <a:lnTo>
                  <a:pt x="96897" y="599439"/>
                </a:lnTo>
                <a:lnTo>
                  <a:pt x="7193975" y="599439"/>
                </a:lnTo>
                <a:lnTo>
                  <a:pt x="7189390" y="601979"/>
                </a:lnTo>
                <a:lnTo>
                  <a:pt x="7184666" y="604519"/>
                </a:lnTo>
                <a:lnTo>
                  <a:pt x="7179840" y="605789"/>
                </a:lnTo>
                <a:lnTo>
                  <a:pt x="7174887" y="608329"/>
                </a:lnTo>
                <a:lnTo>
                  <a:pt x="7164676" y="610869"/>
                </a:lnTo>
                <a:close/>
              </a:path>
              <a:path w="7249795" h="612139">
                <a:moveTo>
                  <a:pt x="7229675" y="69849"/>
                </a:moveTo>
                <a:lnTo>
                  <a:pt x="7227668" y="64769"/>
                </a:lnTo>
                <a:lnTo>
                  <a:pt x="7225585" y="60959"/>
                </a:lnTo>
                <a:lnTo>
                  <a:pt x="7225738" y="60959"/>
                </a:lnTo>
                <a:lnTo>
                  <a:pt x="7223325" y="57149"/>
                </a:lnTo>
                <a:lnTo>
                  <a:pt x="7223490" y="57149"/>
                </a:lnTo>
                <a:lnTo>
                  <a:pt x="7220886" y="53339"/>
                </a:lnTo>
                <a:lnTo>
                  <a:pt x="7221051" y="53339"/>
                </a:lnTo>
                <a:lnTo>
                  <a:pt x="7218270" y="49529"/>
                </a:lnTo>
                <a:lnTo>
                  <a:pt x="7218448" y="49529"/>
                </a:lnTo>
                <a:lnTo>
                  <a:pt x="7215476" y="45719"/>
                </a:lnTo>
                <a:lnTo>
                  <a:pt x="7215666" y="45719"/>
                </a:lnTo>
                <a:lnTo>
                  <a:pt x="7212517" y="43179"/>
                </a:lnTo>
                <a:lnTo>
                  <a:pt x="7212720" y="43179"/>
                </a:lnTo>
                <a:lnTo>
                  <a:pt x="7209418" y="39369"/>
                </a:lnTo>
                <a:lnTo>
                  <a:pt x="7209621" y="39369"/>
                </a:lnTo>
                <a:lnTo>
                  <a:pt x="7206154" y="36829"/>
                </a:lnTo>
                <a:lnTo>
                  <a:pt x="7206370" y="36829"/>
                </a:lnTo>
                <a:lnTo>
                  <a:pt x="7202738" y="33019"/>
                </a:lnTo>
                <a:lnTo>
                  <a:pt x="7202979" y="33019"/>
                </a:lnTo>
                <a:lnTo>
                  <a:pt x="7199195" y="30479"/>
                </a:lnTo>
                <a:lnTo>
                  <a:pt x="7199436" y="30479"/>
                </a:lnTo>
                <a:lnTo>
                  <a:pt x="7195512" y="27939"/>
                </a:lnTo>
                <a:lnTo>
                  <a:pt x="7195766" y="27939"/>
                </a:lnTo>
                <a:lnTo>
                  <a:pt x="7191702" y="25399"/>
                </a:lnTo>
                <a:lnTo>
                  <a:pt x="7191968" y="25399"/>
                </a:lnTo>
                <a:lnTo>
                  <a:pt x="7187777" y="22859"/>
                </a:lnTo>
                <a:lnTo>
                  <a:pt x="7188044" y="22859"/>
                </a:lnTo>
                <a:lnTo>
                  <a:pt x="7183739" y="21589"/>
                </a:lnTo>
                <a:lnTo>
                  <a:pt x="7184018" y="21589"/>
                </a:lnTo>
                <a:lnTo>
                  <a:pt x="7179586" y="19049"/>
                </a:lnTo>
                <a:lnTo>
                  <a:pt x="7179865" y="19049"/>
                </a:lnTo>
                <a:lnTo>
                  <a:pt x="7175319" y="17779"/>
                </a:lnTo>
                <a:lnTo>
                  <a:pt x="7175611" y="17779"/>
                </a:lnTo>
                <a:lnTo>
                  <a:pt x="7170962" y="16509"/>
                </a:lnTo>
                <a:lnTo>
                  <a:pt x="7171267" y="16509"/>
                </a:lnTo>
                <a:lnTo>
                  <a:pt x="7166517" y="15239"/>
                </a:lnTo>
                <a:lnTo>
                  <a:pt x="7166822" y="15239"/>
                </a:lnTo>
                <a:lnTo>
                  <a:pt x="7161984" y="13969"/>
                </a:lnTo>
                <a:lnTo>
                  <a:pt x="7162288" y="13969"/>
                </a:lnTo>
                <a:lnTo>
                  <a:pt x="7157361" y="12699"/>
                </a:lnTo>
                <a:lnTo>
                  <a:pt x="7193975" y="12699"/>
                </a:lnTo>
                <a:lnTo>
                  <a:pt x="7198433" y="15239"/>
                </a:lnTo>
                <a:lnTo>
                  <a:pt x="7202751" y="17779"/>
                </a:lnTo>
                <a:lnTo>
                  <a:pt x="7206929" y="20319"/>
                </a:lnTo>
                <a:lnTo>
                  <a:pt x="7210942" y="24129"/>
                </a:lnTo>
                <a:lnTo>
                  <a:pt x="7214803" y="26669"/>
                </a:lnTo>
                <a:lnTo>
                  <a:pt x="7234259" y="50799"/>
                </a:lnTo>
                <a:lnTo>
                  <a:pt x="7236825" y="54609"/>
                </a:lnTo>
                <a:lnTo>
                  <a:pt x="7239174" y="59689"/>
                </a:lnTo>
                <a:lnTo>
                  <a:pt x="7241308" y="64769"/>
                </a:lnTo>
                <a:lnTo>
                  <a:pt x="7243213" y="68579"/>
                </a:lnTo>
                <a:lnTo>
                  <a:pt x="7229548" y="68579"/>
                </a:lnTo>
                <a:lnTo>
                  <a:pt x="7229675" y="69849"/>
                </a:lnTo>
                <a:close/>
              </a:path>
              <a:path w="7249795" h="612139">
                <a:moveTo>
                  <a:pt x="19897" y="69849"/>
                </a:moveTo>
                <a:lnTo>
                  <a:pt x="20024" y="68579"/>
                </a:lnTo>
                <a:lnTo>
                  <a:pt x="20399" y="68579"/>
                </a:lnTo>
                <a:lnTo>
                  <a:pt x="19897" y="69849"/>
                </a:lnTo>
                <a:close/>
              </a:path>
              <a:path w="7249795" h="612139">
                <a:moveTo>
                  <a:pt x="7235097" y="87629"/>
                </a:moveTo>
                <a:lnTo>
                  <a:pt x="7233980" y="82549"/>
                </a:lnTo>
                <a:lnTo>
                  <a:pt x="7232710" y="77469"/>
                </a:lnTo>
                <a:lnTo>
                  <a:pt x="7231237" y="73659"/>
                </a:lnTo>
                <a:lnTo>
                  <a:pt x="7229548" y="68579"/>
                </a:lnTo>
                <a:lnTo>
                  <a:pt x="7243213" y="68579"/>
                </a:lnTo>
                <a:lnTo>
                  <a:pt x="7244889" y="73659"/>
                </a:lnTo>
                <a:lnTo>
                  <a:pt x="7246324" y="78739"/>
                </a:lnTo>
                <a:lnTo>
                  <a:pt x="7247518" y="83819"/>
                </a:lnTo>
                <a:lnTo>
                  <a:pt x="7247889" y="86359"/>
                </a:lnTo>
                <a:lnTo>
                  <a:pt x="7235034" y="86359"/>
                </a:lnTo>
                <a:lnTo>
                  <a:pt x="7235097" y="87629"/>
                </a:lnTo>
                <a:close/>
              </a:path>
              <a:path w="7249795" h="612139">
                <a:moveTo>
                  <a:pt x="14462" y="87629"/>
                </a:moveTo>
                <a:lnTo>
                  <a:pt x="14525" y="86359"/>
                </a:lnTo>
                <a:lnTo>
                  <a:pt x="14741" y="86359"/>
                </a:lnTo>
                <a:lnTo>
                  <a:pt x="14462" y="87629"/>
                </a:lnTo>
                <a:close/>
              </a:path>
              <a:path w="7249795" h="612139">
                <a:moveTo>
                  <a:pt x="7249677" y="506729"/>
                </a:moveTo>
                <a:lnTo>
                  <a:pt x="7236977" y="506729"/>
                </a:lnTo>
                <a:lnTo>
                  <a:pt x="7236872" y="101599"/>
                </a:lnTo>
                <a:lnTo>
                  <a:pt x="7236837" y="100329"/>
                </a:lnTo>
                <a:lnTo>
                  <a:pt x="7236469" y="96519"/>
                </a:lnTo>
                <a:lnTo>
                  <a:pt x="7235872" y="91439"/>
                </a:lnTo>
                <a:lnTo>
                  <a:pt x="7235034" y="86359"/>
                </a:lnTo>
                <a:lnTo>
                  <a:pt x="7247889" y="86359"/>
                </a:lnTo>
                <a:lnTo>
                  <a:pt x="7248445" y="90169"/>
                </a:lnTo>
                <a:lnTo>
                  <a:pt x="7249118" y="95249"/>
                </a:lnTo>
                <a:lnTo>
                  <a:pt x="7249537" y="100329"/>
                </a:lnTo>
                <a:lnTo>
                  <a:pt x="7249572" y="101599"/>
                </a:lnTo>
                <a:lnTo>
                  <a:pt x="7249677" y="506729"/>
                </a:lnTo>
                <a:close/>
              </a:path>
              <a:path w="7249795" h="612139">
                <a:moveTo>
                  <a:pt x="12709" y="101599"/>
                </a:moveTo>
                <a:lnTo>
                  <a:pt x="12722" y="100329"/>
                </a:lnTo>
                <a:lnTo>
                  <a:pt x="12709" y="101599"/>
                </a:lnTo>
                <a:close/>
              </a:path>
              <a:path w="7249795" h="612139">
                <a:moveTo>
                  <a:pt x="7236863" y="101599"/>
                </a:moveTo>
                <a:lnTo>
                  <a:pt x="7236764" y="100329"/>
                </a:lnTo>
                <a:lnTo>
                  <a:pt x="7236863" y="101599"/>
                </a:lnTo>
                <a:close/>
              </a:path>
              <a:path w="7249795" h="612139">
                <a:moveTo>
                  <a:pt x="12626" y="506729"/>
                </a:moveTo>
                <a:lnTo>
                  <a:pt x="12595" y="505459"/>
                </a:lnTo>
                <a:lnTo>
                  <a:pt x="12626" y="506729"/>
                </a:lnTo>
                <a:close/>
              </a:path>
              <a:path w="7249795" h="612139">
                <a:moveTo>
                  <a:pt x="7247750" y="525779"/>
                </a:moveTo>
                <a:lnTo>
                  <a:pt x="7235034" y="525779"/>
                </a:lnTo>
                <a:lnTo>
                  <a:pt x="7235923" y="520699"/>
                </a:lnTo>
                <a:lnTo>
                  <a:pt x="7236507" y="515619"/>
                </a:lnTo>
                <a:lnTo>
                  <a:pt x="7236863" y="510539"/>
                </a:lnTo>
                <a:lnTo>
                  <a:pt x="7236977" y="505459"/>
                </a:lnTo>
                <a:lnTo>
                  <a:pt x="7236977" y="506729"/>
                </a:lnTo>
                <a:lnTo>
                  <a:pt x="7249677" y="506729"/>
                </a:lnTo>
                <a:lnTo>
                  <a:pt x="7249537" y="511809"/>
                </a:lnTo>
                <a:lnTo>
                  <a:pt x="7249118" y="516889"/>
                </a:lnTo>
                <a:lnTo>
                  <a:pt x="7248445" y="521969"/>
                </a:lnTo>
                <a:lnTo>
                  <a:pt x="7247750" y="525779"/>
                </a:lnTo>
                <a:close/>
              </a:path>
              <a:path w="7249795" h="612139">
                <a:moveTo>
                  <a:pt x="14741" y="525779"/>
                </a:moveTo>
                <a:lnTo>
                  <a:pt x="14525" y="525779"/>
                </a:lnTo>
                <a:lnTo>
                  <a:pt x="14462" y="524509"/>
                </a:lnTo>
                <a:lnTo>
                  <a:pt x="14741" y="525779"/>
                </a:lnTo>
                <a:close/>
              </a:path>
              <a:path w="7249795" h="612139">
                <a:moveTo>
                  <a:pt x="7245607" y="534669"/>
                </a:moveTo>
                <a:lnTo>
                  <a:pt x="7232710" y="534669"/>
                </a:lnTo>
                <a:lnTo>
                  <a:pt x="7234056" y="529589"/>
                </a:lnTo>
                <a:lnTo>
                  <a:pt x="7235097" y="524509"/>
                </a:lnTo>
                <a:lnTo>
                  <a:pt x="7235034" y="525779"/>
                </a:lnTo>
                <a:lnTo>
                  <a:pt x="7247750" y="525779"/>
                </a:lnTo>
                <a:lnTo>
                  <a:pt x="7247518" y="527049"/>
                </a:lnTo>
                <a:lnTo>
                  <a:pt x="7246324" y="532129"/>
                </a:lnTo>
                <a:lnTo>
                  <a:pt x="7245607" y="534669"/>
                </a:lnTo>
                <a:close/>
              </a:path>
              <a:path w="7249795" h="612139">
                <a:moveTo>
                  <a:pt x="17154" y="534669"/>
                </a:moveTo>
                <a:lnTo>
                  <a:pt x="16849" y="534669"/>
                </a:lnTo>
                <a:lnTo>
                  <a:pt x="16760" y="533399"/>
                </a:lnTo>
                <a:lnTo>
                  <a:pt x="17154" y="534669"/>
                </a:lnTo>
                <a:close/>
              </a:path>
              <a:path w="7249795" h="612139">
                <a:moveTo>
                  <a:pt x="7241308" y="547369"/>
                </a:moveTo>
                <a:lnTo>
                  <a:pt x="7227668" y="547369"/>
                </a:lnTo>
                <a:lnTo>
                  <a:pt x="7229675" y="542289"/>
                </a:lnTo>
                <a:lnTo>
                  <a:pt x="7231338" y="538479"/>
                </a:lnTo>
                <a:lnTo>
                  <a:pt x="7232811" y="533399"/>
                </a:lnTo>
                <a:lnTo>
                  <a:pt x="7232710" y="534669"/>
                </a:lnTo>
                <a:lnTo>
                  <a:pt x="7245607" y="534669"/>
                </a:lnTo>
                <a:lnTo>
                  <a:pt x="7244889" y="537209"/>
                </a:lnTo>
                <a:lnTo>
                  <a:pt x="7243213" y="542289"/>
                </a:lnTo>
                <a:lnTo>
                  <a:pt x="7241308" y="547369"/>
                </a:lnTo>
                <a:close/>
              </a:path>
              <a:path w="7249795" h="612139">
                <a:moveTo>
                  <a:pt x="22317" y="547369"/>
                </a:moveTo>
                <a:lnTo>
                  <a:pt x="21904" y="547369"/>
                </a:lnTo>
                <a:lnTo>
                  <a:pt x="21764" y="546099"/>
                </a:lnTo>
                <a:lnTo>
                  <a:pt x="22317" y="547369"/>
                </a:lnTo>
                <a:close/>
              </a:path>
              <a:path w="7249795" h="612139">
                <a:moveTo>
                  <a:pt x="7230751" y="566419"/>
                </a:moveTo>
                <a:lnTo>
                  <a:pt x="7215476" y="566419"/>
                </a:lnTo>
                <a:lnTo>
                  <a:pt x="7218448" y="562609"/>
                </a:lnTo>
                <a:lnTo>
                  <a:pt x="7218270" y="562609"/>
                </a:lnTo>
                <a:lnTo>
                  <a:pt x="7221051" y="558799"/>
                </a:lnTo>
                <a:lnTo>
                  <a:pt x="7220886" y="558799"/>
                </a:lnTo>
                <a:lnTo>
                  <a:pt x="7223490" y="554989"/>
                </a:lnTo>
                <a:lnTo>
                  <a:pt x="7223325" y="554989"/>
                </a:lnTo>
                <a:lnTo>
                  <a:pt x="7225738" y="551179"/>
                </a:lnTo>
                <a:lnTo>
                  <a:pt x="7225585" y="551179"/>
                </a:lnTo>
                <a:lnTo>
                  <a:pt x="7227795" y="546099"/>
                </a:lnTo>
                <a:lnTo>
                  <a:pt x="7227668" y="547369"/>
                </a:lnTo>
                <a:lnTo>
                  <a:pt x="7241308" y="547369"/>
                </a:lnTo>
                <a:lnTo>
                  <a:pt x="7239174" y="552449"/>
                </a:lnTo>
                <a:lnTo>
                  <a:pt x="7236825" y="556259"/>
                </a:lnTo>
                <a:lnTo>
                  <a:pt x="7234259" y="561339"/>
                </a:lnTo>
                <a:lnTo>
                  <a:pt x="7231491" y="565149"/>
                </a:lnTo>
                <a:lnTo>
                  <a:pt x="7230751" y="566419"/>
                </a:lnTo>
                <a:close/>
              </a:path>
              <a:path w="7249795" h="612139">
                <a:moveTo>
                  <a:pt x="34951" y="566419"/>
                </a:moveTo>
                <a:lnTo>
                  <a:pt x="34096" y="566419"/>
                </a:lnTo>
                <a:lnTo>
                  <a:pt x="33905" y="565149"/>
                </a:lnTo>
                <a:lnTo>
                  <a:pt x="34951" y="566419"/>
                </a:lnTo>
                <a:close/>
              </a:path>
              <a:path w="7249795" h="612139">
                <a:moveTo>
                  <a:pt x="7220844" y="579119"/>
                </a:moveTo>
                <a:lnTo>
                  <a:pt x="7202738" y="579119"/>
                </a:lnTo>
                <a:lnTo>
                  <a:pt x="7206370" y="575309"/>
                </a:lnTo>
                <a:lnTo>
                  <a:pt x="7206154" y="575309"/>
                </a:lnTo>
                <a:lnTo>
                  <a:pt x="7209621" y="572769"/>
                </a:lnTo>
                <a:lnTo>
                  <a:pt x="7209418" y="572769"/>
                </a:lnTo>
                <a:lnTo>
                  <a:pt x="7212720" y="568959"/>
                </a:lnTo>
                <a:lnTo>
                  <a:pt x="7212517" y="568959"/>
                </a:lnTo>
                <a:lnTo>
                  <a:pt x="7215666" y="565149"/>
                </a:lnTo>
                <a:lnTo>
                  <a:pt x="7215476" y="566419"/>
                </a:lnTo>
                <a:lnTo>
                  <a:pt x="7230751" y="566419"/>
                </a:lnTo>
                <a:lnTo>
                  <a:pt x="7228532" y="570229"/>
                </a:lnTo>
                <a:lnTo>
                  <a:pt x="7225369" y="574039"/>
                </a:lnTo>
                <a:lnTo>
                  <a:pt x="7222016" y="577849"/>
                </a:lnTo>
                <a:lnTo>
                  <a:pt x="7220844" y="579119"/>
                </a:lnTo>
                <a:close/>
              </a:path>
              <a:path w="7249795" h="612139">
                <a:moveTo>
                  <a:pt x="47854" y="579119"/>
                </a:moveTo>
                <a:lnTo>
                  <a:pt x="46821" y="579119"/>
                </a:lnTo>
                <a:lnTo>
                  <a:pt x="46593" y="577849"/>
                </a:lnTo>
                <a:lnTo>
                  <a:pt x="47854" y="579119"/>
                </a:lnTo>
                <a:close/>
              </a:path>
              <a:path w="7249795" h="612139">
                <a:moveTo>
                  <a:pt x="7204840" y="593089"/>
                </a:moveTo>
                <a:lnTo>
                  <a:pt x="7179586" y="593089"/>
                </a:lnTo>
                <a:lnTo>
                  <a:pt x="7184018" y="590549"/>
                </a:lnTo>
                <a:lnTo>
                  <a:pt x="7183739" y="590549"/>
                </a:lnTo>
                <a:lnTo>
                  <a:pt x="7188044" y="588009"/>
                </a:lnTo>
                <a:lnTo>
                  <a:pt x="7187777" y="588009"/>
                </a:lnTo>
                <a:lnTo>
                  <a:pt x="7191968" y="586739"/>
                </a:lnTo>
                <a:lnTo>
                  <a:pt x="7191702" y="586739"/>
                </a:lnTo>
                <a:lnTo>
                  <a:pt x="7195766" y="584199"/>
                </a:lnTo>
                <a:lnTo>
                  <a:pt x="7195512" y="584199"/>
                </a:lnTo>
                <a:lnTo>
                  <a:pt x="7199436" y="581659"/>
                </a:lnTo>
                <a:lnTo>
                  <a:pt x="7199195" y="581659"/>
                </a:lnTo>
                <a:lnTo>
                  <a:pt x="7202979" y="577849"/>
                </a:lnTo>
                <a:lnTo>
                  <a:pt x="7202738" y="579119"/>
                </a:lnTo>
                <a:lnTo>
                  <a:pt x="7220844" y="579119"/>
                </a:lnTo>
                <a:lnTo>
                  <a:pt x="7218499" y="581659"/>
                </a:lnTo>
                <a:lnTo>
                  <a:pt x="7214803" y="585469"/>
                </a:lnTo>
                <a:lnTo>
                  <a:pt x="7210942" y="588009"/>
                </a:lnTo>
                <a:lnTo>
                  <a:pt x="7206929" y="591819"/>
                </a:lnTo>
                <a:lnTo>
                  <a:pt x="7204840" y="593089"/>
                </a:lnTo>
                <a:close/>
              </a:path>
              <a:path w="7249795" h="612139">
                <a:moveTo>
                  <a:pt x="71974" y="593089"/>
                </a:moveTo>
                <a:lnTo>
                  <a:pt x="69986" y="593089"/>
                </a:lnTo>
                <a:lnTo>
                  <a:pt x="69707" y="591819"/>
                </a:lnTo>
                <a:lnTo>
                  <a:pt x="71974" y="593089"/>
                </a:lnTo>
                <a:close/>
              </a:path>
              <a:path w="7249795" h="612139">
                <a:moveTo>
                  <a:pt x="7193975" y="599439"/>
                </a:moveTo>
                <a:lnTo>
                  <a:pt x="7152674" y="599439"/>
                </a:lnTo>
                <a:lnTo>
                  <a:pt x="7157678" y="598169"/>
                </a:lnTo>
                <a:lnTo>
                  <a:pt x="7161984" y="598169"/>
                </a:lnTo>
                <a:lnTo>
                  <a:pt x="7166822" y="596899"/>
                </a:lnTo>
                <a:lnTo>
                  <a:pt x="7166517" y="596899"/>
                </a:lnTo>
                <a:lnTo>
                  <a:pt x="7171267" y="595629"/>
                </a:lnTo>
                <a:lnTo>
                  <a:pt x="7170962" y="595629"/>
                </a:lnTo>
                <a:lnTo>
                  <a:pt x="7175611" y="594359"/>
                </a:lnTo>
                <a:lnTo>
                  <a:pt x="7175319" y="594359"/>
                </a:lnTo>
                <a:lnTo>
                  <a:pt x="7179865" y="591819"/>
                </a:lnTo>
                <a:lnTo>
                  <a:pt x="7179586" y="593089"/>
                </a:lnTo>
                <a:lnTo>
                  <a:pt x="7204840" y="593089"/>
                </a:lnTo>
                <a:lnTo>
                  <a:pt x="7202751" y="594359"/>
                </a:lnTo>
                <a:lnTo>
                  <a:pt x="7198433" y="596899"/>
                </a:lnTo>
                <a:lnTo>
                  <a:pt x="7193975" y="599439"/>
                </a:lnTo>
                <a:close/>
              </a:path>
              <a:path w="7249795" h="612139">
                <a:moveTo>
                  <a:pt x="7154110" y="612139"/>
                </a:moveTo>
                <a:lnTo>
                  <a:pt x="95450" y="612139"/>
                </a:lnTo>
                <a:lnTo>
                  <a:pt x="90128" y="610869"/>
                </a:lnTo>
                <a:lnTo>
                  <a:pt x="7159444" y="610869"/>
                </a:lnTo>
                <a:lnTo>
                  <a:pt x="7154110" y="612139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62927" y="1147089"/>
            <a:ext cx="59309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56565" indent="-443865">
              <a:lnSpc>
                <a:spcPct val="100000"/>
              </a:lnSpc>
              <a:spcBef>
                <a:spcPts val="105"/>
              </a:spcBef>
              <a:buClr>
                <a:srgbClr val="FF0000"/>
              </a:buClr>
              <a:buFont typeface="Wingdings"/>
              <a:buChar char=""/>
              <a:tabLst>
                <a:tab pos="455930" algn="l"/>
                <a:tab pos="456565" algn="l"/>
              </a:tabLst>
            </a:pPr>
            <a:r>
              <a:rPr sz="2000" spc="-5" dirty="0">
                <a:solidFill>
                  <a:srgbClr val="006FC0"/>
                </a:solidFill>
                <a:latin typeface="宋体"/>
                <a:cs typeface="宋体"/>
              </a:rPr>
              <a:t>完成apk加固，我们需要具备的知识体系有哪些</a:t>
            </a:r>
            <a:r>
              <a:rPr sz="2000" spc="5" dirty="0">
                <a:solidFill>
                  <a:srgbClr val="006FC0"/>
                </a:solidFill>
                <a:latin typeface="宋体"/>
                <a:cs typeface="宋体"/>
              </a:rPr>
              <a:t>？</a:t>
            </a:r>
            <a:endParaRPr sz="2000" dirty="0">
              <a:latin typeface="宋体"/>
              <a:cs typeface="宋体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298181" y="1866620"/>
          <a:ext cx="8074025" cy="41503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知识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点</a:t>
                      </a:r>
                      <a:endParaRPr sz="1800" dirty="0">
                        <a:latin typeface="宋体"/>
                        <a:cs typeface="宋体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面试体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系</a:t>
                      </a:r>
                      <a:endParaRPr sz="1800" dirty="0">
                        <a:latin typeface="宋体"/>
                        <a:cs typeface="宋体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42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宋体"/>
                          <a:cs typeface="宋体"/>
                        </a:rPr>
                        <a:t>熟练掌握Java</a:t>
                      </a:r>
                      <a:r>
                        <a:rPr sz="1800" spc="-10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800" dirty="0">
                          <a:latin typeface="宋体"/>
                          <a:cs typeface="宋体"/>
                        </a:rPr>
                        <a:t>IO相关代码</a:t>
                      </a:r>
                    </a:p>
                  </a:txBody>
                  <a:tcPr marL="0" marR="0" marT="800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宋体"/>
                          <a:cs typeface="宋体"/>
                        </a:rPr>
                        <a:t>Java语言进阶</a:t>
                      </a:r>
                    </a:p>
                  </a:txBody>
                  <a:tcPr marL="0" marR="0" marT="800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宋体"/>
                          <a:cs typeface="宋体"/>
                        </a:rPr>
                        <a:t>深入研究Android</a:t>
                      </a:r>
                      <a:r>
                        <a:rPr sz="1800" spc="-20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800" dirty="0">
                          <a:latin typeface="宋体"/>
                          <a:cs typeface="宋体"/>
                        </a:rPr>
                        <a:t>apk的启动流程</a:t>
                      </a: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宋体"/>
                          <a:cs typeface="宋体"/>
                        </a:rPr>
                        <a:t>精通Android</a:t>
                      </a:r>
                      <a:r>
                        <a:rPr sz="1800" spc="-10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800" dirty="0">
                          <a:latin typeface="宋体"/>
                          <a:cs typeface="宋体"/>
                        </a:rPr>
                        <a:t>FrameWork层</a:t>
                      </a: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1035">
                <a:tc>
                  <a:txBody>
                    <a:bodyPr/>
                    <a:lstStyle/>
                    <a:p>
                      <a:pPr marL="91440" marR="25082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宋体"/>
                          <a:cs typeface="宋体"/>
                        </a:rPr>
                        <a:t>精通Multidex文件加载机制，精通类 加载机制</a:t>
                      </a: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33985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宋体"/>
                          <a:cs typeface="宋体"/>
                        </a:rPr>
                        <a:t>精通Android</a:t>
                      </a:r>
                      <a:r>
                        <a:rPr sz="1800" spc="-100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800" dirty="0">
                          <a:latin typeface="宋体"/>
                          <a:cs typeface="宋体"/>
                        </a:rPr>
                        <a:t>FrameWork层  JVM， DVM</a:t>
                      </a:r>
                      <a:r>
                        <a:rPr sz="1800" spc="-50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800" dirty="0">
                          <a:latin typeface="宋体"/>
                          <a:cs typeface="宋体"/>
                        </a:rPr>
                        <a:t>ClassLoader</a:t>
                      </a: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1035">
                <a:tc>
                  <a:txBody>
                    <a:bodyPr/>
                    <a:lstStyle/>
                    <a:p>
                      <a:pPr marL="91440" marR="25082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宋体"/>
                          <a:cs typeface="宋体"/>
                        </a:rPr>
                        <a:t>明确dex文件的基本构造，了解dex文 件相关源码</a:t>
                      </a: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33985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宋体"/>
                          <a:cs typeface="宋体"/>
                        </a:rPr>
                        <a:t>精通Android</a:t>
                      </a:r>
                      <a:r>
                        <a:rPr sz="1800" spc="-100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800" dirty="0">
                          <a:latin typeface="宋体"/>
                          <a:cs typeface="宋体"/>
                        </a:rPr>
                        <a:t>FrameWork层  dex</a:t>
                      </a: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8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宋体"/>
                          <a:cs typeface="宋体"/>
                        </a:rPr>
                        <a:t>APK打包的基本流程需要理解</a:t>
                      </a: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宋体"/>
                          <a:cs typeface="宋体"/>
                        </a:rPr>
                        <a:t>Gradle</a:t>
                      </a:r>
                      <a:r>
                        <a:rPr sz="1800" spc="-5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800" dirty="0">
                          <a:latin typeface="宋体"/>
                          <a:cs typeface="宋体"/>
                        </a:rPr>
                        <a:t>工具熟练</a:t>
                      </a: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1800" dirty="0">
                          <a:latin typeface="宋体"/>
                          <a:cs typeface="宋体"/>
                        </a:rPr>
                        <a:t>掌握C/C++语言及NDK开发</a:t>
                      </a:r>
                    </a:p>
                  </a:txBody>
                  <a:tcPr marL="0" marR="0" marT="147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1800" dirty="0">
                          <a:latin typeface="宋体"/>
                          <a:cs typeface="宋体"/>
                        </a:rPr>
                        <a:t>精通C/C++</a:t>
                      </a:r>
                      <a:r>
                        <a:rPr sz="1800" spc="-10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800" dirty="0">
                          <a:latin typeface="宋体"/>
                          <a:cs typeface="宋体"/>
                        </a:rPr>
                        <a:t>及NDK开发</a:t>
                      </a:r>
                    </a:p>
                  </a:txBody>
                  <a:tcPr marL="0" marR="0" marT="147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1800" dirty="0">
                          <a:latin typeface="宋体"/>
                          <a:cs typeface="宋体"/>
                        </a:rPr>
                        <a:t>掌握Java</a:t>
                      </a:r>
                      <a:r>
                        <a:rPr sz="1800" spc="-10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800" dirty="0">
                          <a:latin typeface="宋体"/>
                          <a:cs typeface="宋体"/>
                        </a:rPr>
                        <a:t>反射和动态代理</a:t>
                      </a:r>
                    </a:p>
                  </a:txBody>
                  <a:tcPr marL="0" marR="0" marT="147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1800" dirty="0">
                          <a:latin typeface="宋体"/>
                          <a:cs typeface="宋体"/>
                        </a:rPr>
                        <a:t>Java语言进阶基础</a:t>
                      </a:r>
                    </a:p>
                  </a:txBody>
                  <a:tcPr marL="0" marR="0" marT="147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00688" y="239877"/>
            <a:ext cx="866241" cy="7027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85359" y="1532382"/>
            <a:ext cx="852169" cy="0"/>
          </a:xfrm>
          <a:custGeom>
            <a:avLst/>
            <a:gdLst/>
            <a:ahLst/>
            <a:cxnLst/>
            <a:rect l="l" t="t" r="r" b="b"/>
            <a:pathLst>
              <a:path w="852170">
                <a:moveTo>
                  <a:pt x="0" y="0"/>
                </a:moveTo>
                <a:lnTo>
                  <a:pt x="851915" y="0"/>
                </a:lnTo>
              </a:path>
            </a:pathLst>
          </a:custGeom>
          <a:ln w="62484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37276" y="1532382"/>
            <a:ext cx="852169" cy="0"/>
          </a:xfrm>
          <a:custGeom>
            <a:avLst/>
            <a:gdLst/>
            <a:ahLst/>
            <a:cxnLst/>
            <a:rect l="l" t="t" r="r" b="b"/>
            <a:pathLst>
              <a:path w="852170">
                <a:moveTo>
                  <a:pt x="0" y="0"/>
                </a:moveTo>
                <a:lnTo>
                  <a:pt x="851915" y="0"/>
                </a:lnTo>
              </a:path>
            </a:pathLst>
          </a:custGeom>
          <a:ln w="62484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89191" y="1532382"/>
            <a:ext cx="852169" cy="0"/>
          </a:xfrm>
          <a:custGeom>
            <a:avLst/>
            <a:gdLst/>
            <a:ahLst/>
            <a:cxnLst/>
            <a:rect l="l" t="t" r="r" b="b"/>
            <a:pathLst>
              <a:path w="852170">
                <a:moveTo>
                  <a:pt x="0" y="0"/>
                </a:moveTo>
                <a:lnTo>
                  <a:pt x="851915" y="0"/>
                </a:lnTo>
              </a:path>
            </a:pathLst>
          </a:custGeom>
          <a:ln w="62484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41107" y="1532382"/>
            <a:ext cx="852169" cy="0"/>
          </a:xfrm>
          <a:custGeom>
            <a:avLst/>
            <a:gdLst/>
            <a:ahLst/>
            <a:cxnLst/>
            <a:rect l="l" t="t" r="r" b="b"/>
            <a:pathLst>
              <a:path w="852170">
                <a:moveTo>
                  <a:pt x="0" y="0"/>
                </a:moveTo>
                <a:lnTo>
                  <a:pt x="851916" y="0"/>
                </a:lnTo>
              </a:path>
            </a:pathLst>
          </a:custGeom>
          <a:ln w="62484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目</a:t>
            </a:r>
            <a:r>
              <a:rPr spc="155" dirty="0"/>
              <a:t> </a:t>
            </a:r>
            <a:r>
              <a:rPr spc="-5" dirty="0"/>
              <a:t>录</a:t>
            </a: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2100" b="0" spc="20" dirty="0">
                <a:solidFill>
                  <a:srgbClr val="999999"/>
                </a:solidFill>
                <a:latin typeface="Arial"/>
                <a:cs typeface="Arial"/>
              </a:rPr>
              <a:t>CONTENTS</a:t>
            </a:r>
            <a:endParaRPr sz="2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95755" y="3429000"/>
            <a:ext cx="2016760" cy="2528570"/>
          </a:xfrm>
          <a:custGeom>
            <a:avLst/>
            <a:gdLst/>
            <a:ahLst/>
            <a:cxnLst/>
            <a:rect l="l" t="t" r="r" b="b"/>
            <a:pathLst>
              <a:path w="2016760" h="2528570">
                <a:moveTo>
                  <a:pt x="0" y="0"/>
                </a:moveTo>
                <a:lnTo>
                  <a:pt x="2016252" y="0"/>
                </a:lnTo>
                <a:lnTo>
                  <a:pt x="2016252" y="2528316"/>
                </a:lnTo>
                <a:lnTo>
                  <a:pt x="0" y="2528316"/>
                </a:lnTo>
                <a:lnTo>
                  <a:pt x="0" y="0"/>
                </a:lnTo>
                <a:close/>
              </a:path>
            </a:pathLst>
          </a:custGeom>
          <a:solidFill>
            <a:srgbClr val="D9D9D9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95121" y="4072470"/>
            <a:ext cx="2016760" cy="0"/>
          </a:xfrm>
          <a:custGeom>
            <a:avLst/>
            <a:gdLst/>
            <a:ahLst/>
            <a:cxnLst/>
            <a:rect l="l" t="t" r="r" b="b"/>
            <a:pathLst>
              <a:path w="2016760">
                <a:moveTo>
                  <a:pt x="0" y="0"/>
                </a:moveTo>
                <a:lnTo>
                  <a:pt x="2016721" y="0"/>
                </a:lnTo>
              </a:path>
            </a:pathLst>
          </a:custGeom>
          <a:ln w="762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41481" y="2750324"/>
            <a:ext cx="382905" cy="382270"/>
          </a:xfrm>
          <a:custGeom>
            <a:avLst/>
            <a:gdLst/>
            <a:ahLst/>
            <a:cxnLst/>
            <a:rect l="l" t="t" r="r" b="b"/>
            <a:pathLst>
              <a:path w="382904" h="382269">
                <a:moveTo>
                  <a:pt x="174713" y="348195"/>
                </a:moveTo>
                <a:lnTo>
                  <a:pt x="122584" y="340260"/>
                </a:lnTo>
                <a:lnTo>
                  <a:pt x="76431" y="317912"/>
                </a:lnTo>
                <a:lnTo>
                  <a:pt x="51943" y="296443"/>
                </a:lnTo>
                <a:lnTo>
                  <a:pt x="49580" y="296443"/>
                </a:lnTo>
                <a:lnTo>
                  <a:pt x="39063" y="283648"/>
                </a:lnTo>
                <a:lnTo>
                  <a:pt x="29213" y="269973"/>
                </a:lnTo>
                <a:lnTo>
                  <a:pt x="20691" y="255416"/>
                </a:lnTo>
                <a:lnTo>
                  <a:pt x="14160" y="239979"/>
                </a:lnTo>
                <a:lnTo>
                  <a:pt x="11798" y="239979"/>
                </a:lnTo>
                <a:lnTo>
                  <a:pt x="6965" y="224062"/>
                </a:lnTo>
                <a:lnTo>
                  <a:pt x="3241" y="207922"/>
                </a:lnTo>
                <a:lnTo>
                  <a:pt x="846" y="191342"/>
                </a:lnTo>
                <a:lnTo>
                  <a:pt x="0" y="174104"/>
                </a:lnTo>
                <a:lnTo>
                  <a:pt x="883" y="156860"/>
                </a:lnTo>
                <a:lnTo>
                  <a:pt x="14160" y="108229"/>
                </a:lnTo>
                <a:lnTo>
                  <a:pt x="39063" y="64559"/>
                </a:lnTo>
                <a:lnTo>
                  <a:pt x="76101" y="29778"/>
                </a:lnTo>
                <a:lnTo>
                  <a:pt x="138891" y="3455"/>
                </a:lnTo>
                <a:lnTo>
                  <a:pt x="174713" y="0"/>
                </a:lnTo>
                <a:lnTo>
                  <a:pt x="192014" y="883"/>
                </a:lnTo>
                <a:lnTo>
                  <a:pt x="240817" y="14122"/>
                </a:lnTo>
                <a:lnTo>
                  <a:pt x="274570" y="32943"/>
                </a:lnTo>
                <a:lnTo>
                  <a:pt x="174713" y="32943"/>
                </a:lnTo>
                <a:lnTo>
                  <a:pt x="145567" y="35885"/>
                </a:lnTo>
                <a:lnTo>
                  <a:pt x="94364" y="56764"/>
                </a:lnTo>
                <a:lnTo>
                  <a:pt x="64407" y="83929"/>
                </a:lnTo>
                <a:lnTo>
                  <a:pt x="42494" y="119989"/>
                </a:lnTo>
                <a:lnTo>
                  <a:pt x="31532" y="160024"/>
                </a:lnTo>
                <a:lnTo>
                  <a:pt x="30683" y="174104"/>
                </a:lnTo>
                <a:lnTo>
                  <a:pt x="31532" y="188183"/>
                </a:lnTo>
                <a:lnTo>
                  <a:pt x="42494" y="228218"/>
                </a:lnTo>
                <a:lnTo>
                  <a:pt x="64407" y="264277"/>
                </a:lnTo>
                <a:lnTo>
                  <a:pt x="95027" y="292325"/>
                </a:lnTo>
                <a:lnTo>
                  <a:pt x="132876" y="310303"/>
                </a:lnTo>
                <a:lnTo>
                  <a:pt x="174713" y="315264"/>
                </a:lnTo>
                <a:lnTo>
                  <a:pt x="274950" y="315264"/>
                </a:lnTo>
                <a:lnTo>
                  <a:pt x="264131" y="322025"/>
                </a:lnTo>
                <a:lnTo>
                  <a:pt x="224845" y="340260"/>
                </a:lnTo>
                <a:lnTo>
                  <a:pt x="192014" y="347314"/>
                </a:lnTo>
                <a:lnTo>
                  <a:pt x="174713" y="348195"/>
                </a:lnTo>
                <a:close/>
              </a:path>
              <a:path w="382904" h="382269">
                <a:moveTo>
                  <a:pt x="274950" y="315264"/>
                </a:moveTo>
                <a:lnTo>
                  <a:pt x="174713" y="315264"/>
                </a:lnTo>
                <a:lnTo>
                  <a:pt x="188840" y="314787"/>
                </a:lnTo>
                <a:lnTo>
                  <a:pt x="202747" y="313207"/>
                </a:lnTo>
                <a:lnTo>
                  <a:pt x="241337" y="299750"/>
                </a:lnTo>
                <a:lnTo>
                  <a:pt x="273875" y="275272"/>
                </a:lnTo>
                <a:lnTo>
                  <a:pt x="298776" y="240528"/>
                </a:lnTo>
                <a:lnTo>
                  <a:pt x="313123" y="202042"/>
                </a:lnTo>
                <a:lnTo>
                  <a:pt x="316369" y="174104"/>
                </a:lnTo>
                <a:lnTo>
                  <a:pt x="315520" y="160024"/>
                </a:lnTo>
                <a:lnTo>
                  <a:pt x="304571" y="119989"/>
                </a:lnTo>
                <a:lnTo>
                  <a:pt x="284645" y="84920"/>
                </a:lnTo>
                <a:lnTo>
                  <a:pt x="253214" y="55883"/>
                </a:lnTo>
                <a:lnTo>
                  <a:pt x="216213" y="37905"/>
                </a:lnTo>
                <a:lnTo>
                  <a:pt x="174713" y="32943"/>
                </a:lnTo>
                <a:lnTo>
                  <a:pt x="274570" y="32943"/>
                </a:lnTo>
                <a:lnTo>
                  <a:pt x="309029" y="64559"/>
                </a:lnTo>
                <a:lnTo>
                  <a:pt x="335254" y="108229"/>
                </a:lnTo>
                <a:lnTo>
                  <a:pt x="346216" y="156860"/>
                </a:lnTo>
                <a:lnTo>
                  <a:pt x="347065" y="174104"/>
                </a:lnTo>
                <a:lnTo>
                  <a:pt x="346216" y="191342"/>
                </a:lnTo>
                <a:lnTo>
                  <a:pt x="335254" y="239979"/>
                </a:lnTo>
                <a:lnTo>
                  <a:pt x="315336" y="274056"/>
                </a:lnTo>
                <a:lnTo>
                  <a:pt x="306920" y="284683"/>
                </a:lnTo>
                <a:lnTo>
                  <a:pt x="331343" y="308203"/>
                </a:lnTo>
                <a:lnTo>
                  <a:pt x="285673" y="308203"/>
                </a:lnTo>
                <a:lnTo>
                  <a:pt x="274950" y="315264"/>
                </a:lnTo>
                <a:close/>
              </a:path>
              <a:path w="382904" h="382269">
                <a:moveTo>
                  <a:pt x="80263" y="145872"/>
                </a:moveTo>
                <a:lnTo>
                  <a:pt x="70827" y="141160"/>
                </a:lnTo>
                <a:lnTo>
                  <a:pt x="68465" y="134111"/>
                </a:lnTo>
                <a:lnTo>
                  <a:pt x="73190" y="124701"/>
                </a:lnTo>
                <a:lnTo>
                  <a:pt x="75552" y="117640"/>
                </a:lnTo>
                <a:lnTo>
                  <a:pt x="80263" y="110578"/>
                </a:lnTo>
                <a:lnTo>
                  <a:pt x="84988" y="105879"/>
                </a:lnTo>
                <a:lnTo>
                  <a:pt x="89712" y="98818"/>
                </a:lnTo>
                <a:lnTo>
                  <a:pt x="103873" y="84696"/>
                </a:lnTo>
                <a:lnTo>
                  <a:pt x="110959" y="79997"/>
                </a:lnTo>
                <a:lnTo>
                  <a:pt x="118046" y="77647"/>
                </a:lnTo>
                <a:lnTo>
                  <a:pt x="122770" y="72936"/>
                </a:lnTo>
                <a:lnTo>
                  <a:pt x="129844" y="70586"/>
                </a:lnTo>
                <a:lnTo>
                  <a:pt x="134569" y="68237"/>
                </a:lnTo>
                <a:lnTo>
                  <a:pt x="139293" y="70586"/>
                </a:lnTo>
                <a:lnTo>
                  <a:pt x="144018" y="79997"/>
                </a:lnTo>
                <a:lnTo>
                  <a:pt x="141655" y="87058"/>
                </a:lnTo>
                <a:lnTo>
                  <a:pt x="136931" y="87058"/>
                </a:lnTo>
                <a:lnTo>
                  <a:pt x="132207" y="89407"/>
                </a:lnTo>
                <a:lnTo>
                  <a:pt x="127495" y="94106"/>
                </a:lnTo>
                <a:lnTo>
                  <a:pt x="122770" y="96469"/>
                </a:lnTo>
                <a:lnTo>
                  <a:pt x="115684" y="101168"/>
                </a:lnTo>
                <a:lnTo>
                  <a:pt x="99161" y="117640"/>
                </a:lnTo>
                <a:lnTo>
                  <a:pt x="96799" y="122339"/>
                </a:lnTo>
                <a:lnTo>
                  <a:pt x="92075" y="127050"/>
                </a:lnTo>
                <a:lnTo>
                  <a:pt x="89712" y="131749"/>
                </a:lnTo>
                <a:lnTo>
                  <a:pt x="87350" y="138810"/>
                </a:lnTo>
                <a:lnTo>
                  <a:pt x="84988" y="143522"/>
                </a:lnTo>
                <a:lnTo>
                  <a:pt x="80263" y="145872"/>
                </a:lnTo>
                <a:close/>
              </a:path>
              <a:path w="382904" h="382269">
                <a:moveTo>
                  <a:pt x="174713" y="287032"/>
                </a:moveTo>
                <a:lnTo>
                  <a:pt x="167627" y="287032"/>
                </a:lnTo>
                <a:lnTo>
                  <a:pt x="165265" y="282320"/>
                </a:lnTo>
                <a:lnTo>
                  <a:pt x="165265" y="270560"/>
                </a:lnTo>
                <a:lnTo>
                  <a:pt x="167627" y="268211"/>
                </a:lnTo>
                <a:lnTo>
                  <a:pt x="174713" y="268211"/>
                </a:lnTo>
                <a:lnTo>
                  <a:pt x="183564" y="267770"/>
                </a:lnTo>
                <a:lnTo>
                  <a:pt x="226355" y="252331"/>
                </a:lnTo>
                <a:lnTo>
                  <a:pt x="255760" y="217813"/>
                </a:lnTo>
                <a:lnTo>
                  <a:pt x="266788" y="174104"/>
                </a:lnTo>
                <a:lnTo>
                  <a:pt x="266788" y="169392"/>
                </a:lnTo>
                <a:lnTo>
                  <a:pt x="271513" y="164693"/>
                </a:lnTo>
                <a:lnTo>
                  <a:pt x="283311" y="164693"/>
                </a:lnTo>
                <a:lnTo>
                  <a:pt x="285673" y="169392"/>
                </a:lnTo>
                <a:lnTo>
                  <a:pt x="285673" y="174104"/>
                </a:lnTo>
                <a:lnTo>
                  <a:pt x="285231" y="184688"/>
                </a:lnTo>
                <a:lnTo>
                  <a:pt x="273211" y="226631"/>
                </a:lnTo>
                <a:lnTo>
                  <a:pt x="245000" y="261150"/>
                </a:lnTo>
                <a:lnTo>
                  <a:pt x="206585" y="281074"/>
                </a:lnTo>
                <a:lnTo>
                  <a:pt x="185336" y="286223"/>
                </a:lnTo>
                <a:lnTo>
                  <a:pt x="174713" y="287032"/>
                </a:lnTo>
                <a:close/>
              </a:path>
              <a:path w="382904" h="382269">
                <a:moveTo>
                  <a:pt x="365952" y="381723"/>
                </a:moveTo>
                <a:lnTo>
                  <a:pt x="359828" y="380399"/>
                </a:lnTo>
                <a:lnTo>
                  <a:pt x="354152" y="376427"/>
                </a:lnTo>
                <a:lnTo>
                  <a:pt x="285673" y="308203"/>
                </a:lnTo>
                <a:lnTo>
                  <a:pt x="331343" y="308203"/>
                </a:lnTo>
                <a:lnTo>
                  <a:pt x="377761" y="352907"/>
                </a:lnTo>
                <a:lnTo>
                  <a:pt x="382485" y="359956"/>
                </a:lnTo>
                <a:lnTo>
                  <a:pt x="382485" y="369366"/>
                </a:lnTo>
                <a:lnTo>
                  <a:pt x="377761" y="376427"/>
                </a:lnTo>
                <a:lnTo>
                  <a:pt x="372077" y="380399"/>
                </a:lnTo>
                <a:lnTo>
                  <a:pt x="365952" y="381723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50379" y="2733675"/>
            <a:ext cx="285750" cy="410845"/>
          </a:xfrm>
          <a:custGeom>
            <a:avLst/>
            <a:gdLst/>
            <a:ahLst/>
            <a:cxnLst/>
            <a:rect l="l" t="t" r="r" b="b"/>
            <a:pathLst>
              <a:path w="285750" h="410844">
                <a:moveTo>
                  <a:pt x="89700" y="271272"/>
                </a:moveTo>
                <a:lnTo>
                  <a:pt x="54292" y="271272"/>
                </a:lnTo>
                <a:lnTo>
                  <a:pt x="99136" y="181635"/>
                </a:lnTo>
                <a:lnTo>
                  <a:pt x="94424" y="176911"/>
                </a:lnTo>
                <a:lnTo>
                  <a:pt x="70113" y="135745"/>
                </a:lnTo>
                <a:lnTo>
                  <a:pt x="68452" y="120307"/>
                </a:lnTo>
                <a:lnTo>
                  <a:pt x="70113" y="106226"/>
                </a:lnTo>
                <a:lnTo>
                  <a:pt x="74652" y="92587"/>
                </a:lnTo>
                <a:lnTo>
                  <a:pt x="81402" y="79832"/>
                </a:lnTo>
                <a:lnTo>
                  <a:pt x="89700" y="68402"/>
                </a:lnTo>
                <a:lnTo>
                  <a:pt x="92062" y="68402"/>
                </a:lnTo>
                <a:lnTo>
                  <a:pt x="99582" y="61810"/>
                </a:lnTo>
                <a:lnTo>
                  <a:pt x="107989" y="56319"/>
                </a:lnTo>
                <a:lnTo>
                  <a:pt x="117285" y="52155"/>
                </a:lnTo>
                <a:lnTo>
                  <a:pt x="127469" y="49542"/>
                </a:lnTo>
                <a:lnTo>
                  <a:pt x="127469" y="7073"/>
                </a:lnTo>
                <a:lnTo>
                  <a:pt x="134543" y="0"/>
                </a:lnTo>
                <a:lnTo>
                  <a:pt x="151066" y="0"/>
                </a:lnTo>
                <a:lnTo>
                  <a:pt x="158153" y="7073"/>
                </a:lnTo>
                <a:lnTo>
                  <a:pt x="158153" y="49542"/>
                </a:lnTo>
                <a:lnTo>
                  <a:pt x="168330" y="52155"/>
                </a:lnTo>
                <a:lnTo>
                  <a:pt x="177623" y="56319"/>
                </a:lnTo>
                <a:lnTo>
                  <a:pt x="186033" y="61810"/>
                </a:lnTo>
                <a:lnTo>
                  <a:pt x="193560" y="68402"/>
                </a:lnTo>
                <a:lnTo>
                  <a:pt x="203038" y="79616"/>
                </a:lnTo>
                <a:lnTo>
                  <a:pt x="142805" y="79616"/>
                </a:lnTo>
                <a:lnTo>
                  <a:pt x="127165" y="82711"/>
                </a:lnTo>
                <a:lnTo>
                  <a:pt x="102347" y="112897"/>
                </a:lnTo>
                <a:lnTo>
                  <a:pt x="101498" y="120307"/>
                </a:lnTo>
                <a:lnTo>
                  <a:pt x="102347" y="129074"/>
                </a:lnTo>
                <a:lnTo>
                  <a:pt x="134843" y="162764"/>
                </a:lnTo>
                <a:lnTo>
                  <a:pt x="146831" y="163575"/>
                </a:lnTo>
                <a:lnTo>
                  <a:pt x="202816" y="163575"/>
                </a:lnTo>
                <a:lnTo>
                  <a:pt x="193560" y="174561"/>
                </a:lnTo>
                <a:lnTo>
                  <a:pt x="186474" y="181635"/>
                </a:lnTo>
                <a:lnTo>
                  <a:pt x="192378" y="193433"/>
                </a:lnTo>
                <a:lnTo>
                  <a:pt x="127469" y="193433"/>
                </a:lnTo>
                <a:lnTo>
                  <a:pt x="89700" y="271272"/>
                </a:lnTo>
                <a:close/>
              </a:path>
              <a:path w="285750" h="410844">
                <a:moveTo>
                  <a:pt x="202816" y="163575"/>
                </a:moveTo>
                <a:lnTo>
                  <a:pt x="146831" y="163575"/>
                </a:lnTo>
                <a:lnTo>
                  <a:pt x="158153" y="160400"/>
                </a:lnTo>
                <a:lnTo>
                  <a:pt x="160515" y="160400"/>
                </a:lnTo>
                <a:lnTo>
                  <a:pt x="162877" y="158051"/>
                </a:lnTo>
                <a:lnTo>
                  <a:pt x="184111" y="120307"/>
                </a:lnTo>
                <a:lnTo>
                  <a:pt x="183264" y="112897"/>
                </a:lnTo>
                <a:lnTo>
                  <a:pt x="158445" y="82711"/>
                </a:lnTo>
                <a:lnTo>
                  <a:pt x="142805" y="79616"/>
                </a:lnTo>
                <a:lnTo>
                  <a:pt x="203038" y="79616"/>
                </a:lnTo>
                <a:lnTo>
                  <a:pt x="203221" y="79832"/>
                </a:lnTo>
                <a:lnTo>
                  <a:pt x="210669" y="92587"/>
                </a:lnTo>
                <a:lnTo>
                  <a:pt x="215461" y="106226"/>
                </a:lnTo>
                <a:lnTo>
                  <a:pt x="217157" y="120307"/>
                </a:lnTo>
                <a:lnTo>
                  <a:pt x="215461" y="135745"/>
                </a:lnTo>
                <a:lnTo>
                  <a:pt x="210669" y="150082"/>
                </a:lnTo>
                <a:lnTo>
                  <a:pt x="203221" y="163094"/>
                </a:lnTo>
                <a:lnTo>
                  <a:pt x="202816" y="163575"/>
                </a:lnTo>
                <a:close/>
              </a:path>
              <a:path w="285750" h="410844">
                <a:moveTo>
                  <a:pt x="142806" y="195195"/>
                </a:moveTo>
                <a:lnTo>
                  <a:pt x="134916" y="194755"/>
                </a:lnTo>
                <a:lnTo>
                  <a:pt x="127469" y="193433"/>
                </a:lnTo>
                <a:lnTo>
                  <a:pt x="158153" y="193433"/>
                </a:lnTo>
                <a:lnTo>
                  <a:pt x="150699" y="194755"/>
                </a:lnTo>
                <a:lnTo>
                  <a:pt x="142806" y="195195"/>
                </a:lnTo>
                <a:close/>
              </a:path>
              <a:path w="285750" h="410844">
                <a:moveTo>
                  <a:pt x="231330" y="271272"/>
                </a:moveTo>
                <a:lnTo>
                  <a:pt x="195922" y="271272"/>
                </a:lnTo>
                <a:lnTo>
                  <a:pt x="158153" y="193433"/>
                </a:lnTo>
                <a:lnTo>
                  <a:pt x="192378" y="193433"/>
                </a:lnTo>
                <a:lnTo>
                  <a:pt x="231330" y="271272"/>
                </a:lnTo>
                <a:close/>
              </a:path>
              <a:path w="285750" h="410844">
                <a:moveTo>
                  <a:pt x="158153" y="271272"/>
                </a:moveTo>
                <a:lnTo>
                  <a:pt x="127469" y="271272"/>
                </a:lnTo>
                <a:lnTo>
                  <a:pt x="127469" y="252399"/>
                </a:lnTo>
                <a:lnTo>
                  <a:pt x="134543" y="242963"/>
                </a:lnTo>
                <a:lnTo>
                  <a:pt x="151066" y="242963"/>
                </a:lnTo>
                <a:lnTo>
                  <a:pt x="158153" y="252399"/>
                </a:lnTo>
                <a:lnTo>
                  <a:pt x="158153" y="271272"/>
                </a:lnTo>
                <a:close/>
              </a:path>
              <a:path w="285750" h="410844">
                <a:moveTo>
                  <a:pt x="273812" y="292506"/>
                </a:moveTo>
                <a:lnTo>
                  <a:pt x="11798" y="292506"/>
                </a:lnTo>
                <a:lnTo>
                  <a:pt x="7086" y="287781"/>
                </a:lnTo>
                <a:lnTo>
                  <a:pt x="7086" y="275983"/>
                </a:lnTo>
                <a:lnTo>
                  <a:pt x="11798" y="271272"/>
                </a:lnTo>
                <a:lnTo>
                  <a:pt x="273812" y="271272"/>
                </a:lnTo>
                <a:lnTo>
                  <a:pt x="276174" y="275983"/>
                </a:lnTo>
                <a:lnTo>
                  <a:pt x="276174" y="287781"/>
                </a:lnTo>
                <a:lnTo>
                  <a:pt x="273812" y="292506"/>
                </a:lnTo>
                <a:close/>
              </a:path>
              <a:path w="285750" h="410844">
                <a:moveTo>
                  <a:pt x="11798" y="410451"/>
                </a:moveTo>
                <a:lnTo>
                  <a:pt x="2362" y="405726"/>
                </a:lnTo>
                <a:lnTo>
                  <a:pt x="0" y="401015"/>
                </a:lnTo>
                <a:lnTo>
                  <a:pt x="9448" y="382143"/>
                </a:lnTo>
                <a:lnTo>
                  <a:pt x="11798" y="375056"/>
                </a:lnTo>
                <a:lnTo>
                  <a:pt x="9448" y="370344"/>
                </a:lnTo>
                <a:lnTo>
                  <a:pt x="9448" y="365632"/>
                </a:lnTo>
                <a:lnTo>
                  <a:pt x="11798" y="360908"/>
                </a:lnTo>
                <a:lnTo>
                  <a:pt x="44843" y="292506"/>
                </a:lnTo>
                <a:lnTo>
                  <a:pt x="80251" y="292506"/>
                </a:lnTo>
                <a:lnTo>
                  <a:pt x="35407" y="382143"/>
                </a:lnTo>
                <a:lnTo>
                  <a:pt x="30683" y="382143"/>
                </a:lnTo>
                <a:lnTo>
                  <a:pt x="25971" y="389216"/>
                </a:lnTo>
                <a:lnTo>
                  <a:pt x="16522" y="408089"/>
                </a:lnTo>
                <a:lnTo>
                  <a:pt x="11798" y="410451"/>
                </a:lnTo>
                <a:close/>
              </a:path>
              <a:path w="285750" h="410844">
                <a:moveTo>
                  <a:pt x="151066" y="320801"/>
                </a:moveTo>
                <a:lnTo>
                  <a:pt x="134543" y="320801"/>
                </a:lnTo>
                <a:lnTo>
                  <a:pt x="127469" y="311378"/>
                </a:lnTo>
                <a:lnTo>
                  <a:pt x="127469" y="292506"/>
                </a:lnTo>
                <a:lnTo>
                  <a:pt x="158153" y="292506"/>
                </a:lnTo>
                <a:lnTo>
                  <a:pt x="158153" y="311378"/>
                </a:lnTo>
                <a:lnTo>
                  <a:pt x="151066" y="320801"/>
                </a:lnTo>
                <a:close/>
              </a:path>
              <a:path w="285750" h="410844">
                <a:moveTo>
                  <a:pt x="273812" y="410451"/>
                </a:moveTo>
                <a:lnTo>
                  <a:pt x="269087" y="408089"/>
                </a:lnTo>
                <a:lnTo>
                  <a:pt x="259651" y="389216"/>
                </a:lnTo>
                <a:lnTo>
                  <a:pt x="254927" y="382143"/>
                </a:lnTo>
                <a:lnTo>
                  <a:pt x="250202" y="382143"/>
                </a:lnTo>
                <a:lnTo>
                  <a:pt x="245491" y="377418"/>
                </a:lnTo>
                <a:lnTo>
                  <a:pt x="243128" y="372706"/>
                </a:lnTo>
                <a:lnTo>
                  <a:pt x="205359" y="292506"/>
                </a:lnTo>
                <a:lnTo>
                  <a:pt x="240766" y="292506"/>
                </a:lnTo>
                <a:lnTo>
                  <a:pt x="273812" y="360908"/>
                </a:lnTo>
                <a:lnTo>
                  <a:pt x="276174" y="365632"/>
                </a:lnTo>
                <a:lnTo>
                  <a:pt x="276174" y="370344"/>
                </a:lnTo>
                <a:lnTo>
                  <a:pt x="273812" y="375056"/>
                </a:lnTo>
                <a:lnTo>
                  <a:pt x="276174" y="382143"/>
                </a:lnTo>
                <a:lnTo>
                  <a:pt x="285610" y="401015"/>
                </a:lnTo>
                <a:lnTo>
                  <a:pt x="283248" y="405726"/>
                </a:lnTo>
                <a:lnTo>
                  <a:pt x="273812" y="410451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81632" y="2745663"/>
            <a:ext cx="463550" cy="386715"/>
          </a:xfrm>
          <a:custGeom>
            <a:avLst/>
            <a:gdLst/>
            <a:ahLst/>
            <a:cxnLst/>
            <a:rect l="l" t="t" r="r" b="b"/>
            <a:pathLst>
              <a:path w="463550" h="386714">
                <a:moveTo>
                  <a:pt x="378829" y="25920"/>
                </a:moveTo>
                <a:lnTo>
                  <a:pt x="262216" y="25920"/>
                </a:lnTo>
                <a:lnTo>
                  <a:pt x="366166" y="0"/>
                </a:lnTo>
                <a:lnTo>
                  <a:pt x="373253" y="4711"/>
                </a:lnTo>
                <a:lnTo>
                  <a:pt x="375615" y="14135"/>
                </a:lnTo>
                <a:lnTo>
                  <a:pt x="378829" y="25920"/>
                </a:lnTo>
                <a:close/>
              </a:path>
              <a:path w="463550" h="386714">
                <a:moveTo>
                  <a:pt x="257492" y="386473"/>
                </a:moveTo>
                <a:lnTo>
                  <a:pt x="7086" y="386473"/>
                </a:lnTo>
                <a:lnTo>
                  <a:pt x="0" y="379399"/>
                </a:lnTo>
                <a:lnTo>
                  <a:pt x="0" y="25920"/>
                </a:lnTo>
                <a:lnTo>
                  <a:pt x="7086" y="18846"/>
                </a:lnTo>
                <a:lnTo>
                  <a:pt x="255130" y="18846"/>
                </a:lnTo>
                <a:lnTo>
                  <a:pt x="262216" y="25920"/>
                </a:lnTo>
                <a:lnTo>
                  <a:pt x="378829" y="25920"/>
                </a:lnTo>
                <a:lnTo>
                  <a:pt x="382043" y="37706"/>
                </a:lnTo>
                <a:lnTo>
                  <a:pt x="349631" y="37706"/>
                </a:lnTo>
                <a:lnTo>
                  <a:pt x="296095" y="51841"/>
                </a:lnTo>
                <a:lnTo>
                  <a:pt x="33070" y="51841"/>
                </a:lnTo>
                <a:lnTo>
                  <a:pt x="33070" y="353479"/>
                </a:lnTo>
                <a:lnTo>
                  <a:pt x="264579" y="353479"/>
                </a:lnTo>
                <a:lnTo>
                  <a:pt x="264579" y="379399"/>
                </a:lnTo>
                <a:lnTo>
                  <a:pt x="257492" y="386473"/>
                </a:lnTo>
                <a:close/>
              </a:path>
              <a:path w="463550" h="386714">
                <a:moveTo>
                  <a:pt x="458817" y="351129"/>
                </a:moveTo>
                <a:lnTo>
                  <a:pt x="347268" y="351129"/>
                </a:lnTo>
                <a:lnTo>
                  <a:pt x="427583" y="327558"/>
                </a:lnTo>
                <a:lnTo>
                  <a:pt x="349631" y="37706"/>
                </a:lnTo>
                <a:lnTo>
                  <a:pt x="382043" y="37706"/>
                </a:lnTo>
                <a:lnTo>
                  <a:pt x="463016" y="334632"/>
                </a:lnTo>
                <a:lnTo>
                  <a:pt x="463496" y="341589"/>
                </a:lnTo>
                <a:lnTo>
                  <a:pt x="461540" y="347884"/>
                </a:lnTo>
                <a:lnTo>
                  <a:pt x="458817" y="351129"/>
                </a:lnTo>
                <a:close/>
              </a:path>
              <a:path w="463550" h="386714">
                <a:moveTo>
                  <a:pt x="141744" y="353479"/>
                </a:moveTo>
                <a:lnTo>
                  <a:pt x="122847" y="353479"/>
                </a:lnTo>
                <a:lnTo>
                  <a:pt x="122847" y="51841"/>
                </a:lnTo>
                <a:lnTo>
                  <a:pt x="141744" y="51841"/>
                </a:lnTo>
                <a:lnTo>
                  <a:pt x="141744" y="353479"/>
                </a:lnTo>
                <a:close/>
              </a:path>
              <a:path w="463550" h="386714">
                <a:moveTo>
                  <a:pt x="264579" y="353479"/>
                </a:moveTo>
                <a:lnTo>
                  <a:pt x="233870" y="353479"/>
                </a:lnTo>
                <a:lnTo>
                  <a:pt x="233870" y="51841"/>
                </a:lnTo>
                <a:lnTo>
                  <a:pt x="296095" y="51841"/>
                </a:lnTo>
                <a:lnTo>
                  <a:pt x="269303" y="58915"/>
                </a:lnTo>
                <a:lnTo>
                  <a:pt x="298224" y="167309"/>
                </a:lnTo>
                <a:lnTo>
                  <a:pt x="264579" y="167309"/>
                </a:lnTo>
                <a:lnTo>
                  <a:pt x="264579" y="353479"/>
                </a:lnTo>
                <a:close/>
              </a:path>
              <a:path w="463550" h="386714">
                <a:moveTo>
                  <a:pt x="344906" y="205016"/>
                </a:moveTo>
                <a:lnTo>
                  <a:pt x="340182" y="202666"/>
                </a:lnTo>
                <a:lnTo>
                  <a:pt x="340182" y="197942"/>
                </a:lnTo>
                <a:lnTo>
                  <a:pt x="309460" y="84836"/>
                </a:lnTo>
                <a:lnTo>
                  <a:pt x="309460" y="80124"/>
                </a:lnTo>
                <a:lnTo>
                  <a:pt x="311823" y="75412"/>
                </a:lnTo>
                <a:lnTo>
                  <a:pt x="316547" y="73050"/>
                </a:lnTo>
                <a:lnTo>
                  <a:pt x="321271" y="73050"/>
                </a:lnTo>
                <a:lnTo>
                  <a:pt x="325996" y="75412"/>
                </a:lnTo>
                <a:lnTo>
                  <a:pt x="328358" y="80124"/>
                </a:lnTo>
                <a:lnTo>
                  <a:pt x="359079" y="193230"/>
                </a:lnTo>
                <a:lnTo>
                  <a:pt x="359079" y="197942"/>
                </a:lnTo>
                <a:lnTo>
                  <a:pt x="356717" y="202666"/>
                </a:lnTo>
                <a:lnTo>
                  <a:pt x="351993" y="202666"/>
                </a:lnTo>
                <a:lnTo>
                  <a:pt x="344906" y="205016"/>
                </a:lnTo>
                <a:close/>
              </a:path>
              <a:path w="463550" h="386714">
                <a:moveTo>
                  <a:pt x="80327" y="214439"/>
                </a:moveTo>
                <a:lnTo>
                  <a:pt x="68516" y="214439"/>
                </a:lnTo>
                <a:lnTo>
                  <a:pt x="66154" y="209727"/>
                </a:lnTo>
                <a:lnTo>
                  <a:pt x="66154" y="82473"/>
                </a:lnTo>
                <a:lnTo>
                  <a:pt x="68516" y="80124"/>
                </a:lnTo>
                <a:lnTo>
                  <a:pt x="80327" y="80124"/>
                </a:lnTo>
                <a:lnTo>
                  <a:pt x="85051" y="82473"/>
                </a:lnTo>
                <a:lnTo>
                  <a:pt x="85051" y="209727"/>
                </a:lnTo>
                <a:lnTo>
                  <a:pt x="80327" y="214439"/>
                </a:lnTo>
                <a:close/>
              </a:path>
              <a:path w="463550" h="386714">
                <a:moveTo>
                  <a:pt x="196075" y="214439"/>
                </a:moveTo>
                <a:lnTo>
                  <a:pt x="186626" y="214439"/>
                </a:lnTo>
                <a:lnTo>
                  <a:pt x="181902" y="209727"/>
                </a:lnTo>
                <a:lnTo>
                  <a:pt x="181902" y="82473"/>
                </a:lnTo>
                <a:lnTo>
                  <a:pt x="186626" y="80124"/>
                </a:lnTo>
                <a:lnTo>
                  <a:pt x="196075" y="80124"/>
                </a:lnTo>
                <a:lnTo>
                  <a:pt x="200799" y="82473"/>
                </a:lnTo>
                <a:lnTo>
                  <a:pt x="200799" y="209727"/>
                </a:lnTo>
                <a:lnTo>
                  <a:pt x="196075" y="214439"/>
                </a:lnTo>
                <a:close/>
              </a:path>
              <a:path w="463550" h="386714">
                <a:moveTo>
                  <a:pt x="330720" y="386473"/>
                </a:moveTo>
                <a:lnTo>
                  <a:pt x="321271" y="381762"/>
                </a:lnTo>
                <a:lnTo>
                  <a:pt x="321271" y="374688"/>
                </a:lnTo>
                <a:lnTo>
                  <a:pt x="264579" y="167309"/>
                </a:lnTo>
                <a:lnTo>
                  <a:pt x="298224" y="167309"/>
                </a:lnTo>
                <a:lnTo>
                  <a:pt x="347268" y="351129"/>
                </a:lnTo>
                <a:lnTo>
                  <a:pt x="458817" y="351129"/>
                </a:lnTo>
                <a:lnTo>
                  <a:pt x="457369" y="352856"/>
                </a:lnTo>
                <a:lnTo>
                  <a:pt x="451205" y="355841"/>
                </a:lnTo>
                <a:lnTo>
                  <a:pt x="330720" y="386473"/>
                </a:lnTo>
                <a:close/>
              </a:path>
              <a:path w="463550" h="386714">
                <a:moveTo>
                  <a:pt x="380339" y="311061"/>
                </a:moveTo>
                <a:lnTo>
                  <a:pt x="373253" y="311061"/>
                </a:lnTo>
                <a:lnTo>
                  <a:pt x="366572" y="310251"/>
                </a:lnTo>
                <a:lnTo>
                  <a:pt x="360556" y="308116"/>
                </a:lnTo>
                <a:lnTo>
                  <a:pt x="354982" y="305097"/>
                </a:lnTo>
                <a:lnTo>
                  <a:pt x="349631" y="301637"/>
                </a:lnTo>
                <a:lnTo>
                  <a:pt x="340182" y="287502"/>
                </a:lnTo>
                <a:lnTo>
                  <a:pt x="340182" y="268643"/>
                </a:lnTo>
                <a:lnTo>
                  <a:pt x="373253" y="247434"/>
                </a:lnTo>
                <a:lnTo>
                  <a:pt x="379933" y="247913"/>
                </a:lnTo>
                <a:lnTo>
                  <a:pt x="403177" y="266293"/>
                </a:lnTo>
                <a:lnTo>
                  <a:pt x="366166" y="266293"/>
                </a:lnTo>
                <a:lnTo>
                  <a:pt x="361442" y="271005"/>
                </a:lnTo>
                <a:lnTo>
                  <a:pt x="359079" y="275717"/>
                </a:lnTo>
                <a:lnTo>
                  <a:pt x="359079" y="282778"/>
                </a:lnTo>
                <a:lnTo>
                  <a:pt x="368528" y="292214"/>
                </a:lnTo>
                <a:lnTo>
                  <a:pt x="402780" y="292214"/>
                </a:lnTo>
                <a:lnTo>
                  <a:pt x="401599" y="296926"/>
                </a:lnTo>
                <a:lnTo>
                  <a:pt x="396875" y="301637"/>
                </a:lnTo>
                <a:lnTo>
                  <a:pt x="394512" y="301637"/>
                </a:lnTo>
                <a:lnTo>
                  <a:pt x="389788" y="308711"/>
                </a:lnTo>
                <a:lnTo>
                  <a:pt x="380339" y="311061"/>
                </a:lnTo>
                <a:close/>
              </a:path>
              <a:path w="463550" h="386714">
                <a:moveTo>
                  <a:pt x="87414" y="322846"/>
                </a:moveTo>
                <a:lnTo>
                  <a:pt x="77965" y="322846"/>
                </a:lnTo>
                <a:lnTo>
                  <a:pt x="71284" y="322367"/>
                </a:lnTo>
                <a:lnTo>
                  <a:pt x="44894" y="299275"/>
                </a:lnTo>
                <a:lnTo>
                  <a:pt x="44894" y="282778"/>
                </a:lnTo>
                <a:lnTo>
                  <a:pt x="77965" y="259219"/>
                </a:lnTo>
                <a:lnTo>
                  <a:pt x="87414" y="259219"/>
                </a:lnTo>
                <a:lnTo>
                  <a:pt x="94500" y="263931"/>
                </a:lnTo>
                <a:lnTo>
                  <a:pt x="99225" y="268643"/>
                </a:lnTo>
                <a:lnTo>
                  <a:pt x="101587" y="268643"/>
                </a:lnTo>
                <a:lnTo>
                  <a:pt x="106311" y="273354"/>
                </a:lnTo>
                <a:lnTo>
                  <a:pt x="108673" y="278066"/>
                </a:lnTo>
                <a:lnTo>
                  <a:pt x="73240" y="278066"/>
                </a:lnTo>
                <a:lnTo>
                  <a:pt x="63792" y="287502"/>
                </a:lnTo>
                <a:lnTo>
                  <a:pt x="63792" y="294563"/>
                </a:lnTo>
                <a:lnTo>
                  <a:pt x="68516" y="299275"/>
                </a:lnTo>
                <a:lnTo>
                  <a:pt x="68516" y="301637"/>
                </a:lnTo>
                <a:lnTo>
                  <a:pt x="70878" y="303987"/>
                </a:lnTo>
                <a:lnTo>
                  <a:pt x="108677" y="303987"/>
                </a:lnTo>
                <a:lnTo>
                  <a:pt x="106311" y="308711"/>
                </a:lnTo>
                <a:lnTo>
                  <a:pt x="94500" y="320484"/>
                </a:lnTo>
                <a:lnTo>
                  <a:pt x="87414" y="322846"/>
                </a:lnTo>
                <a:close/>
              </a:path>
              <a:path w="463550" h="386714">
                <a:moveTo>
                  <a:pt x="193713" y="322846"/>
                </a:moveTo>
                <a:lnTo>
                  <a:pt x="186626" y="322846"/>
                </a:lnTo>
                <a:lnTo>
                  <a:pt x="179613" y="322367"/>
                </a:lnTo>
                <a:lnTo>
                  <a:pt x="173043" y="320782"/>
                </a:lnTo>
                <a:lnTo>
                  <a:pt x="167359" y="317874"/>
                </a:lnTo>
                <a:lnTo>
                  <a:pt x="163004" y="313423"/>
                </a:lnTo>
                <a:lnTo>
                  <a:pt x="155917" y="308711"/>
                </a:lnTo>
                <a:lnTo>
                  <a:pt x="153555" y="299275"/>
                </a:lnTo>
                <a:lnTo>
                  <a:pt x="153555" y="282778"/>
                </a:lnTo>
                <a:lnTo>
                  <a:pt x="155917" y="273354"/>
                </a:lnTo>
                <a:lnTo>
                  <a:pt x="163004" y="268643"/>
                </a:lnTo>
                <a:lnTo>
                  <a:pt x="167359" y="265182"/>
                </a:lnTo>
                <a:lnTo>
                  <a:pt x="173043" y="262164"/>
                </a:lnTo>
                <a:lnTo>
                  <a:pt x="179613" y="260029"/>
                </a:lnTo>
                <a:lnTo>
                  <a:pt x="186626" y="259219"/>
                </a:lnTo>
                <a:lnTo>
                  <a:pt x="193713" y="259219"/>
                </a:lnTo>
                <a:lnTo>
                  <a:pt x="203161" y="263931"/>
                </a:lnTo>
                <a:lnTo>
                  <a:pt x="207886" y="268643"/>
                </a:lnTo>
                <a:lnTo>
                  <a:pt x="214972" y="273354"/>
                </a:lnTo>
                <a:lnTo>
                  <a:pt x="216154" y="278066"/>
                </a:lnTo>
                <a:lnTo>
                  <a:pt x="181902" y="278066"/>
                </a:lnTo>
                <a:lnTo>
                  <a:pt x="172453" y="287502"/>
                </a:lnTo>
                <a:lnTo>
                  <a:pt x="172453" y="294563"/>
                </a:lnTo>
                <a:lnTo>
                  <a:pt x="174815" y="296926"/>
                </a:lnTo>
                <a:lnTo>
                  <a:pt x="174815" y="299275"/>
                </a:lnTo>
                <a:lnTo>
                  <a:pt x="179539" y="303987"/>
                </a:lnTo>
                <a:lnTo>
                  <a:pt x="216155" y="303987"/>
                </a:lnTo>
                <a:lnTo>
                  <a:pt x="214972" y="308711"/>
                </a:lnTo>
                <a:lnTo>
                  <a:pt x="207886" y="313423"/>
                </a:lnTo>
                <a:lnTo>
                  <a:pt x="207886" y="315772"/>
                </a:lnTo>
                <a:lnTo>
                  <a:pt x="203161" y="320484"/>
                </a:lnTo>
                <a:lnTo>
                  <a:pt x="193713" y="322846"/>
                </a:lnTo>
                <a:close/>
              </a:path>
              <a:path w="463550" h="386714">
                <a:moveTo>
                  <a:pt x="402780" y="292214"/>
                </a:moveTo>
                <a:lnTo>
                  <a:pt x="375615" y="292214"/>
                </a:lnTo>
                <a:lnTo>
                  <a:pt x="380339" y="289852"/>
                </a:lnTo>
                <a:lnTo>
                  <a:pt x="385063" y="285140"/>
                </a:lnTo>
                <a:lnTo>
                  <a:pt x="385063" y="271005"/>
                </a:lnTo>
                <a:lnTo>
                  <a:pt x="380339" y="266293"/>
                </a:lnTo>
                <a:lnTo>
                  <a:pt x="403177" y="266293"/>
                </a:lnTo>
                <a:lnTo>
                  <a:pt x="403961" y="268643"/>
                </a:lnTo>
                <a:lnTo>
                  <a:pt x="403961" y="287502"/>
                </a:lnTo>
                <a:lnTo>
                  <a:pt x="402780" y="292214"/>
                </a:lnTo>
                <a:close/>
              </a:path>
              <a:path w="463550" h="386714">
                <a:moveTo>
                  <a:pt x="108677" y="303987"/>
                </a:moveTo>
                <a:lnTo>
                  <a:pt x="85051" y="303987"/>
                </a:lnTo>
                <a:lnTo>
                  <a:pt x="89776" y="299275"/>
                </a:lnTo>
                <a:lnTo>
                  <a:pt x="89776" y="285140"/>
                </a:lnTo>
                <a:lnTo>
                  <a:pt x="85051" y="280428"/>
                </a:lnTo>
                <a:lnTo>
                  <a:pt x="80327" y="278066"/>
                </a:lnTo>
                <a:lnTo>
                  <a:pt x="108673" y="278066"/>
                </a:lnTo>
                <a:lnTo>
                  <a:pt x="111036" y="282778"/>
                </a:lnTo>
                <a:lnTo>
                  <a:pt x="111036" y="299275"/>
                </a:lnTo>
                <a:lnTo>
                  <a:pt x="108677" y="303987"/>
                </a:lnTo>
                <a:close/>
              </a:path>
              <a:path w="463550" h="386714">
                <a:moveTo>
                  <a:pt x="216155" y="303987"/>
                </a:moveTo>
                <a:lnTo>
                  <a:pt x="191350" y="303987"/>
                </a:lnTo>
                <a:lnTo>
                  <a:pt x="193713" y="301637"/>
                </a:lnTo>
                <a:lnTo>
                  <a:pt x="196075" y="301637"/>
                </a:lnTo>
                <a:lnTo>
                  <a:pt x="198437" y="299275"/>
                </a:lnTo>
                <a:lnTo>
                  <a:pt x="198437" y="285140"/>
                </a:lnTo>
                <a:lnTo>
                  <a:pt x="193713" y="282778"/>
                </a:lnTo>
                <a:lnTo>
                  <a:pt x="188988" y="278066"/>
                </a:lnTo>
                <a:lnTo>
                  <a:pt x="216154" y="278066"/>
                </a:lnTo>
                <a:lnTo>
                  <a:pt x="217335" y="282778"/>
                </a:lnTo>
                <a:lnTo>
                  <a:pt x="217335" y="299275"/>
                </a:lnTo>
                <a:lnTo>
                  <a:pt x="216155" y="30398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89603" y="3429000"/>
            <a:ext cx="2016760" cy="2528570"/>
          </a:xfrm>
          <a:custGeom>
            <a:avLst/>
            <a:gdLst/>
            <a:ahLst/>
            <a:cxnLst/>
            <a:rect l="l" t="t" r="r" b="b"/>
            <a:pathLst>
              <a:path w="2016760" h="2528570">
                <a:moveTo>
                  <a:pt x="0" y="0"/>
                </a:moveTo>
                <a:lnTo>
                  <a:pt x="2016252" y="0"/>
                </a:lnTo>
                <a:lnTo>
                  <a:pt x="2016252" y="2528316"/>
                </a:lnTo>
                <a:lnTo>
                  <a:pt x="0" y="2528316"/>
                </a:lnTo>
                <a:lnTo>
                  <a:pt x="0" y="0"/>
                </a:lnTo>
                <a:close/>
              </a:path>
            </a:pathLst>
          </a:custGeom>
          <a:solidFill>
            <a:srgbClr val="D9D9D9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89896" y="4072470"/>
            <a:ext cx="2016760" cy="0"/>
          </a:xfrm>
          <a:custGeom>
            <a:avLst/>
            <a:gdLst/>
            <a:ahLst/>
            <a:cxnLst/>
            <a:rect l="l" t="t" r="r" b="b"/>
            <a:pathLst>
              <a:path w="2016760">
                <a:moveTo>
                  <a:pt x="0" y="0"/>
                </a:moveTo>
                <a:lnTo>
                  <a:pt x="2016721" y="0"/>
                </a:lnTo>
              </a:path>
            </a:pathLst>
          </a:custGeom>
          <a:ln w="762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92596" y="3429000"/>
            <a:ext cx="2016760" cy="2528570"/>
          </a:xfrm>
          <a:custGeom>
            <a:avLst/>
            <a:gdLst/>
            <a:ahLst/>
            <a:cxnLst/>
            <a:rect l="l" t="t" r="r" b="b"/>
            <a:pathLst>
              <a:path w="2016759" h="2528570">
                <a:moveTo>
                  <a:pt x="0" y="0"/>
                </a:moveTo>
                <a:lnTo>
                  <a:pt x="2016252" y="0"/>
                </a:lnTo>
                <a:lnTo>
                  <a:pt x="2016252" y="2528316"/>
                </a:lnTo>
                <a:lnTo>
                  <a:pt x="0" y="2528316"/>
                </a:lnTo>
                <a:lnTo>
                  <a:pt x="0" y="0"/>
                </a:lnTo>
                <a:close/>
              </a:path>
            </a:pathLst>
          </a:custGeom>
          <a:solidFill>
            <a:srgbClr val="D9D9D9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92126" y="4072470"/>
            <a:ext cx="2016760" cy="0"/>
          </a:xfrm>
          <a:custGeom>
            <a:avLst/>
            <a:gdLst/>
            <a:ahLst/>
            <a:cxnLst/>
            <a:rect l="l" t="t" r="r" b="b"/>
            <a:pathLst>
              <a:path w="2016759">
                <a:moveTo>
                  <a:pt x="0" y="0"/>
                </a:moveTo>
                <a:lnTo>
                  <a:pt x="2016721" y="0"/>
                </a:lnTo>
              </a:path>
            </a:pathLst>
          </a:custGeom>
          <a:ln w="762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689603" y="4076281"/>
            <a:ext cx="2016760" cy="1881505"/>
          </a:xfrm>
          <a:prstGeom prst="rect">
            <a:avLst/>
          </a:prstGeom>
          <a:solidFill>
            <a:srgbClr val="D9D9D9">
              <a:alpha val="19999"/>
            </a:srgbClr>
          </a:solidFill>
        </p:spPr>
        <p:txBody>
          <a:bodyPr vert="horz" wrap="square" lIns="0" tIns="99695" rIns="0" bIns="0" rtlCol="0">
            <a:spAutoFit/>
          </a:bodyPr>
          <a:lstStyle/>
          <a:p>
            <a:pPr marL="402590" marR="461645" algn="ctr">
              <a:lnSpc>
                <a:spcPct val="150000"/>
              </a:lnSpc>
              <a:spcBef>
                <a:spcPts val="785"/>
              </a:spcBef>
            </a:pPr>
            <a:r>
              <a:rPr sz="1200" dirty="0">
                <a:solidFill>
                  <a:srgbClr val="7E7E7E"/>
                </a:solidFill>
                <a:latin typeface="Impact"/>
                <a:cs typeface="Impact"/>
              </a:rPr>
              <a:t>Apk</a:t>
            </a:r>
            <a:r>
              <a:rPr sz="1200" dirty="0">
                <a:solidFill>
                  <a:srgbClr val="7E7E7E"/>
                </a:solidFill>
                <a:latin typeface="微软雅黑"/>
                <a:cs typeface="微软雅黑"/>
              </a:rPr>
              <a:t>加固总体架构  </a:t>
            </a:r>
            <a:r>
              <a:rPr sz="1200" dirty="0">
                <a:solidFill>
                  <a:srgbClr val="7E7E7E"/>
                </a:solidFill>
                <a:latin typeface="Impact"/>
                <a:cs typeface="Impact"/>
              </a:rPr>
              <a:t>Apk</a:t>
            </a:r>
            <a:r>
              <a:rPr sz="1200" dirty="0">
                <a:solidFill>
                  <a:srgbClr val="7E7E7E"/>
                </a:solidFill>
                <a:latin typeface="微软雅黑"/>
                <a:cs typeface="微软雅黑"/>
              </a:rPr>
              <a:t>打包基本流程  </a:t>
            </a:r>
            <a:r>
              <a:rPr sz="1200" spc="-5" dirty="0">
                <a:solidFill>
                  <a:srgbClr val="7E7E7E"/>
                </a:solidFill>
                <a:latin typeface="Impact"/>
                <a:cs typeface="Impact"/>
              </a:rPr>
              <a:t>Dex</a:t>
            </a:r>
            <a:r>
              <a:rPr sz="1200" dirty="0">
                <a:solidFill>
                  <a:srgbClr val="7E7E7E"/>
                </a:solidFill>
                <a:latin typeface="微软雅黑"/>
                <a:cs typeface="微软雅黑"/>
              </a:rPr>
              <a:t>文件的意义 热修复原理解析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95755" y="4076281"/>
            <a:ext cx="2016760" cy="1881505"/>
          </a:xfrm>
          <a:prstGeom prst="rect">
            <a:avLst/>
          </a:prstGeom>
          <a:solidFill>
            <a:srgbClr val="D9D9D9">
              <a:alpha val="19999"/>
            </a:srgbClr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Times New Roman"/>
              <a:cs typeface="Times New Roman"/>
            </a:endParaRPr>
          </a:p>
          <a:p>
            <a:pPr marL="422275" marR="393700" algn="ctr">
              <a:lnSpc>
                <a:spcPct val="148800"/>
              </a:lnSpc>
            </a:pPr>
            <a:r>
              <a:rPr sz="1350" spc="-10" dirty="0">
                <a:solidFill>
                  <a:srgbClr val="7E7E7E"/>
                </a:solidFill>
                <a:latin typeface="微软雅黑"/>
                <a:cs typeface="微软雅黑"/>
              </a:rPr>
              <a:t>什么是反编</a:t>
            </a:r>
            <a:r>
              <a:rPr sz="1350" spc="-5" dirty="0">
                <a:solidFill>
                  <a:srgbClr val="7E7E7E"/>
                </a:solidFill>
                <a:latin typeface="微软雅黑"/>
                <a:cs typeface="微软雅黑"/>
              </a:rPr>
              <a:t>译 </a:t>
            </a:r>
            <a:r>
              <a:rPr sz="1350" spc="-10" dirty="0">
                <a:solidFill>
                  <a:srgbClr val="7E7E7E"/>
                </a:solidFill>
                <a:latin typeface="微软雅黑"/>
                <a:cs typeface="微软雅黑"/>
              </a:rPr>
              <a:t>如何防止反编</a:t>
            </a:r>
            <a:r>
              <a:rPr sz="1350" spc="-5" dirty="0">
                <a:solidFill>
                  <a:srgbClr val="7E7E7E"/>
                </a:solidFill>
                <a:latin typeface="微软雅黑"/>
                <a:cs typeface="微软雅黑"/>
              </a:rPr>
              <a:t>译</a:t>
            </a:r>
            <a:endParaRPr sz="1350">
              <a:latin typeface="微软雅黑"/>
              <a:cs typeface="微软雅黑"/>
            </a:endParaRPr>
          </a:p>
          <a:p>
            <a:pPr marL="20955" algn="ctr">
              <a:lnSpc>
                <a:spcPct val="100000"/>
              </a:lnSpc>
              <a:spcBef>
                <a:spcPts val="790"/>
              </a:spcBef>
            </a:pPr>
            <a:r>
              <a:rPr sz="1350" spc="-10" dirty="0">
                <a:solidFill>
                  <a:srgbClr val="7E7E7E"/>
                </a:solidFill>
                <a:latin typeface="Impact"/>
                <a:cs typeface="Impact"/>
              </a:rPr>
              <a:t>Apk</a:t>
            </a:r>
            <a:r>
              <a:rPr sz="1350" spc="-10" dirty="0">
                <a:solidFill>
                  <a:srgbClr val="7E7E7E"/>
                </a:solidFill>
                <a:latin typeface="微软雅黑"/>
                <a:cs typeface="微软雅黑"/>
              </a:rPr>
              <a:t>文件的基本构</a:t>
            </a:r>
            <a:r>
              <a:rPr sz="1350" spc="-5" dirty="0">
                <a:solidFill>
                  <a:srgbClr val="7E7E7E"/>
                </a:solidFill>
                <a:latin typeface="微软雅黑"/>
                <a:cs typeface="微软雅黑"/>
              </a:rPr>
              <a:t>造</a:t>
            </a:r>
            <a:endParaRPr sz="1350">
              <a:latin typeface="微软雅黑"/>
              <a:cs typeface="微软雅黑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92596" y="3429000"/>
            <a:ext cx="2016760" cy="640080"/>
          </a:xfrm>
          <a:prstGeom prst="rect">
            <a:avLst/>
          </a:prstGeom>
          <a:solidFill>
            <a:srgbClr val="D9D9D9">
              <a:alpha val="19999"/>
            </a:srgbClr>
          </a:solidFill>
        </p:spPr>
        <p:txBody>
          <a:bodyPr vert="horz" wrap="square" lIns="0" tIns="207010" rIns="0" bIns="0" rtlCol="0">
            <a:spAutoFit/>
          </a:bodyPr>
          <a:lstStyle/>
          <a:p>
            <a:pPr marL="342900">
              <a:lnSpc>
                <a:spcPct val="100000"/>
              </a:lnSpc>
              <a:spcBef>
                <a:spcPts val="1630"/>
              </a:spcBef>
            </a:pPr>
            <a:r>
              <a:rPr sz="1600" b="1" dirty="0">
                <a:solidFill>
                  <a:srgbClr val="7E7E7E"/>
                </a:solidFill>
                <a:latin typeface="Impact"/>
                <a:cs typeface="Impact"/>
              </a:rPr>
              <a:t>AES</a:t>
            </a:r>
            <a:r>
              <a:rPr sz="1600" b="1" dirty="0">
                <a:solidFill>
                  <a:srgbClr val="7E7E7E"/>
                </a:solidFill>
                <a:latin typeface="微软雅黑"/>
                <a:cs typeface="微软雅黑"/>
              </a:rPr>
              <a:t>加密项目实</a:t>
            </a:r>
            <a:r>
              <a:rPr sz="1600" b="1" spc="-5" dirty="0">
                <a:solidFill>
                  <a:srgbClr val="7E7E7E"/>
                </a:solidFill>
                <a:latin typeface="微软雅黑"/>
                <a:cs typeface="微软雅黑"/>
              </a:rPr>
              <a:t>战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89603" y="3429000"/>
            <a:ext cx="2016760" cy="640080"/>
          </a:xfrm>
          <a:prstGeom prst="rect">
            <a:avLst/>
          </a:prstGeom>
          <a:solidFill>
            <a:srgbClr val="D9D9D9">
              <a:alpha val="19999"/>
            </a:srgbClr>
          </a:solidFill>
        </p:spPr>
        <p:txBody>
          <a:bodyPr vert="horz" wrap="square" lIns="0" tIns="168275" rIns="0" bIns="0" rtlCol="0">
            <a:spAutoFit/>
          </a:bodyPr>
          <a:lstStyle/>
          <a:p>
            <a:pPr marL="145415">
              <a:lnSpc>
                <a:spcPct val="100000"/>
              </a:lnSpc>
              <a:spcBef>
                <a:spcPts val="1325"/>
              </a:spcBef>
            </a:pPr>
            <a:r>
              <a:rPr sz="1600" b="1" dirty="0">
                <a:solidFill>
                  <a:srgbClr val="7E7E7E"/>
                </a:solidFill>
                <a:latin typeface="Impact"/>
                <a:cs typeface="Impact"/>
              </a:rPr>
              <a:t>Apk</a:t>
            </a:r>
            <a:r>
              <a:rPr sz="1600" b="1" dirty="0">
                <a:solidFill>
                  <a:srgbClr val="7E7E7E"/>
                </a:solidFill>
                <a:latin typeface="微软雅黑"/>
                <a:cs typeface="微软雅黑"/>
              </a:rPr>
              <a:t>加固的方案原</a:t>
            </a:r>
            <a:r>
              <a:rPr sz="1600" b="1" spc="-5" dirty="0">
                <a:solidFill>
                  <a:srgbClr val="7E7E7E"/>
                </a:solidFill>
                <a:latin typeface="微软雅黑"/>
                <a:cs typeface="微软雅黑"/>
              </a:rPr>
              <a:t>理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95755" y="3429000"/>
            <a:ext cx="2016760" cy="640080"/>
          </a:xfrm>
          <a:prstGeom prst="rect">
            <a:avLst/>
          </a:prstGeom>
          <a:solidFill>
            <a:srgbClr val="D9D9D9">
              <a:alpha val="19999"/>
            </a:srgbClr>
          </a:solidFill>
        </p:spPr>
        <p:txBody>
          <a:bodyPr vert="horz" wrap="square" lIns="0" tIns="168275" rIns="0" bIns="0" rtlCol="0">
            <a:spAutoFit/>
          </a:bodyPr>
          <a:lstStyle/>
          <a:p>
            <a:pPr marL="434340">
              <a:lnSpc>
                <a:spcPct val="100000"/>
              </a:lnSpc>
              <a:spcBef>
                <a:spcPts val="1325"/>
              </a:spcBef>
            </a:pPr>
            <a:r>
              <a:rPr sz="1600" b="1" dirty="0">
                <a:solidFill>
                  <a:srgbClr val="7E7E7E"/>
                </a:solidFill>
                <a:latin typeface="Impact"/>
                <a:cs typeface="Impact"/>
              </a:rPr>
              <a:t>APK</a:t>
            </a:r>
            <a:r>
              <a:rPr sz="1600" b="1" dirty="0">
                <a:solidFill>
                  <a:srgbClr val="7E7E7E"/>
                </a:solidFill>
                <a:latin typeface="微软雅黑"/>
                <a:cs typeface="微软雅黑"/>
              </a:rPr>
              <a:t>文件反编</a:t>
            </a:r>
            <a:r>
              <a:rPr sz="1600" b="1" spc="-5" dirty="0">
                <a:solidFill>
                  <a:srgbClr val="7E7E7E"/>
                </a:solidFill>
                <a:latin typeface="微软雅黑"/>
                <a:cs typeface="微软雅黑"/>
              </a:rPr>
              <a:t>译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033843" y="2611297"/>
            <a:ext cx="2139315" cy="3352165"/>
          </a:xfrm>
          <a:custGeom>
            <a:avLst/>
            <a:gdLst/>
            <a:ahLst/>
            <a:cxnLst/>
            <a:rect l="l" t="t" r="r" b="b"/>
            <a:pathLst>
              <a:path w="2139315" h="3352165">
                <a:moveTo>
                  <a:pt x="2138883" y="3351999"/>
                </a:moveTo>
                <a:lnTo>
                  <a:pt x="0" y="3351999"/>
                </a:lnTo>
                <a:lnTo>
                  <a:pt x="0" y="0"/>
                </a:lnTo>
                <a:lnTo>
                  <a:pt x="2138883" y="0"/>
                </a:lnTo>
                <a:lnTo>
                  <a:pt x="2138883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3339299"/>
                </a:lnTo>
                <a:lnTo>
                  <a:pt x="6350" y="3339299"/>
                </a:lnTo>
                <a:lnTo>
                  <a:pt x="12700" y="3345649"/>
                </a:lnTo>
                <a:lnTo>
                  <a:pt x="2138883" y="3345649"/>
                </a:lnTo>
                <a:lnTo>
                  <a:pt x="2138883" y="3351999"/>
                </a:lnTo>
                <a:close/>
              </a:path>
              <a:path w="2139315" h="3352165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2139315" h="3352165">
                <a:moveTo>
                  <a:pt x="2126183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2126183" y="6350"/>
                </a:lnTo>
                <a:lnTo>
                  <a:pt x="2126183" y="12700"/>
                </a:lnTo>
                <a:close/>
              </a:path>
              <a:path w="2139315" h="3352165">
                <a:moveTo>
                  <a:pt x="2126183" y="3345649"/>
                </a:moveTo>
                <a:lnTo>
                  <a:pt x="2126183" y="6350"/>
                </a:lnTo>
                <a:lnTo>
                  <a:pt x="2132533" y="12700"/>
                </a:lnTo>
                <a:lnTo>
                  <a:pt x="2138883" y="12700"/>
                </a:lnTo>
                <a:lnTo>
                  <a:pt x="2138883" y="3339299"/>
                </a:lnTo>
                <a:lnTo>
                  <a:pt x="2132533" y="3339299"/>
                </a:lnTo>
                <a:lnTo>
                  <a:pt x="2126183" y="3345649"/>
                </a:lnTo>
                <a:close/>
              </a:path>
              <a:path w="2139315" h="3352165">
                <a:moveTo>
                  <a:pt x="2138883" y="12700"/>
                </a:moveTo>
                <a:lnTo>
                  <a:pt x="2132533" y="12700"/>
                </a:lnTo>
                <a:lnTo>
                  <a:pt x="2126183" y="6350"/>
                </a:lnTo>
                <a:lnTo>
                  <a:pt x="2138883" y="6350"/>
                </a:lnTo>
                <a:lnTo>
                  <a:pt x="2138883" y="12700"/>
                </a:lnTo>
                <a:close/>
              </a:path>
              <a:path w="2139315" h="3352165">
                <a:moveTo>
                  <a:pt x="12700" y="3345649"/>
                </a:moveTo>
                <a:lnTo>
                  <a:pt x="6350" y="3339299"/>
                </a:lnTo>
                <a:lnTo>
                  <a:pt x="12700" y="3339299"/>
                </a:lnTo>
                <a:lnTo>
                  <a:pt x="12700" y="3345649"/>
                </a:lnTo>
                <a:close/>
              </a:path>
              <a:path w="2139315" h="3352165">
                <a:moveTo>
                  <a:pt x="2126183" y="3345649"/>
                </a:moveTo>
                <a:lnTo>
                  <a:pt x="12700" y="3345649"/>
                </a:lnTo>
                <a:lnTo>
                  <a:pt x="12700" y="3339299"/>
                </a:lnTo>
                <a:lnTo>
                  <a:pt x="2126183" y="3339299"/>
                </a:lnTo>
                <a:lnTo>
                  <a:pt x="2126183" y="3345649"/>
                </a:lnTo>
                <a:close/>
              </a:path>
              <a:path w="2139315" h="3352165">
                <a:moveTo>
                  <a:pt x="2138883" y="3345649"/>
                </a:moveTo>
                <a:lnTo>
                  <a:pt x="2126183" y="3345649"/>
                </a:lnTo>
                <a:lnTo>
                  <a:pt x="2132533" y="3339299"/>
                </a:lnTo>
                <a:lnTo>
                  <a:pt x="2138883" y="3339299"/>
                </a:lnTo>
                <a:lnTo>
                  <a:pt x="2138883" y="3345649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292596" y="4076281"/>
            <a:ext cx="2016760" cy="1881505"/>
          </a:xfrm>
          <a:prstGeom prst="rect">
            <a:avLst/>
          </a:prstGeom>
          <a:solidFill>
            <a:srgbClr val="D9D9D9">
              <a:alpha val="19999"/>
            </a:srgbClr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imes New Roman"/>
              <a:cs typeface="Times New Roman"/>
            </a:endParaRPr>
          </a:p>
          <a:p>
            <a:pPr marL="409575" marR="305435" indent="15240">
              <a:lnSpc>
                <a:spcPct val="148800"/>
              </a:lnSpc>
            </a:pPr>
            <a:r>
              <a:rPr sz="1350" spc="-10" dirty="0">
                <a:solidFill>
                  <a:srgbClr val="7E7E7E"/>
                </a:solidFill>
                <a:latin typeface="Impact"/>
                <a:cs typeface="Impact"/>
              </a:rPr>
              <a:t>Apk</a:t>
            </a:r>
            <a:r>
              <a:rPr sz="1350" spc="-10" dirty="0">
                <a:solidFill>
                  <a:srgbClr val="7E7E7E"/>
                </a:solidFill>
                <a:latin typeface="微软雅黑"/>
                <a:cs typeface="微软雅黑"/>
              </a:rPr>
              <a:t>加固项目实</a:t>
            </a:r>
            <a:r>
              <a:rPr sz="1350" spc="-5" dirty="0">
                <a:solidFill>
                  <a:srgbClr val="7E7E7E"/>
                </a:solidFill>
                <a:latin typeface="微软雅黑"/>
                <a:cs typeface="微软雅黑"/>
              </a:rPr>
              <a:t>战  </a:t>
            </a:r>
            <a:r>
              <a:rPr sz="1350" spc="-10" dirty="0">
                <a:solidFill>
                  <a:srgbClr val="7E7E7E"/>
                </a:solidFill>
                <a:latin typeface="Impact"/>
                <a:cs typeface="Impact"/>
              </a:rPr>
              <a:t>Apk</a:t>
            </a:r>
            <a:r>
              <a:rPr sz="1350" spc="-10" dirty="0">
                <a:solidFill>
                  <a:srgbClr val="7E7E7E"/>
                </a:solidFill>
                <a:latin typeface="微软雅黑"/>
                <a:cs typeface="微软雅黑"/>
              </a:rPr>
              <a:t>脱壳技术实</a:t>
            </a:r>
            <a:r>
              <a:rPr sz="1350" spc="-5" dirty="0">
                <a:solidFill>
                  <a:srgbClr val="7E7E7E"/>
                </a:solidFill>
                <a:latin typeface="微软雅黑"/>
                <a:cs typeface="微软雅黑"/>
              </a:rPr>
              <a:t>战</a:t>
            </a:r>
            <a:endParaRPr sz="1350">
              <a:latin typeface="微软雅黑"/>
              <a:cs typeface="微软雅黑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0004373" y="2737340"/>
            <a:ext cx="328930" cy="415290"/>
          </a:xfrm>
          <a:custGeom>
            <a:avLst/>
            <a:gdLst/>
            <a:ahLst/>
            <a:cxnLst/>
            <a:rect l="l" t="t" r="r" b="b"/>
            <a:pathLst>
              <a:path w="328929" h="415289">
                <a:moveTo>
                  <a:pt x="180587" y="58805"/>
                </a:moveTo>
                <a:lnTo>
                  <a:pt x="158369" y="58805"/>
                </a:lnTo>
                <a:lnTo>
                  <a:pt x="172554" y="35222"/>
                </a:lnTo>
                <a:lnTo>
                  <a:pt x="163093" y="30510"/>
                </a:lnTo>
                <a:lnTo>
                  <a:pt x="156006" y="25798"/>
                </a:lnTo>
                <a:lnTo>
                  <a:pt x="153644" y="16362"/>
                </a:lnTo>
                <a:lnTo>
                  <a:pt x="156006" y="9288"/>
                </a:lnTo>
                <a:lnTo>
                  <a:pt x="160364" y="3538"/>
                </a:lnTo>
                <a:lnTo>
                  <a:pt x="166052" y="441"/>
                </a:lnTo>
                <a:lnTo>
                  <a:pt x="172626" y="0"/>
                </a:lnTo>
                <a:lnTo>
                  <a:pt x="179641" y="2214"/>
                </a:lnTo>
                <a:lnTo>
                  <a:pt x="215390" y="23436"/>
                </a:lnTo>
                <a:lnTo>
                  <a:pt x="233821" y="34047"/>
                </a:lnTo>
                <a:lnTo>
                  <a:pt x="252920" y="44658"/>
                </a:lnTo>
                <a:lnTo>
                  <a:pt x="189090" y="44658"/>
                </a:lnTo>
                <a:lnTo>
                  <a:pt x="180587" y="58805"/>
                </a:lnTo>
                <a:close/>
              </a:path>
              <a:path w="328929" h="415289">
                <a:moveTo>
                  <a:pt x="218408" y="82389"/>
                </a:moveTo>
                <a:lnTo>
                  <a:pt x="196189" y="82389"/>
                </a:lnTo>
                <a:lnTo>
                  <a:pt x="210375" y="58805"/>
                </a:lnTo>
                <a:lnTo>
                  <a:pt x="189090" y="44658"/>
                </a:lnTo>
                <a:lnTo>
                  <a:pt x="252920" y="44658"/>
                </a:lnTo>
                <a:lnTo>
                  <a:pt x="257312" y="48972"/>
                </a:lnTo>
                <a:lnTo>
                  <a:pt x="259711" y="54387"/>
                </a:lnTo>
                <a:lnTo>
                  <a:pt x="259896" y="60244"/>
                </a:lnTo>
                <a:lnTo>
                  <a:pt x="257644" y="65879"/>
                </a:lnTo>
                <a:lnTo>
                  <a:pt x="255870" y="68242"/>
                </a:lnTo>
                <a:lnTo>
                  <a:pt x="226910" y="68242"/>
                </a:lnTo>
                <a:lnTo>
                  <a:pt x="218408" y="82389"/>
                </a:lnTo>
                <a:close/>
              </a:path>
              <a:path w="328929" h="415289">
                <a:moveTo>
                  <a:pt x="106362" y="278134"/>
                </a:moveTo>
                <a:lnTo>
                  <a:pt x="99275" y="278134"/>
                </a:lnTo>
                <a:lnTo>
                  <a:pt x="94551" y="275785"/>
                </a:lnTo>
                <a:lnTo>
                  <a:pt x="56730" y="254551"/>
                </a:lnTo>
                <a:lnTo>
                  <a:pt x="52006" y="252201"/>
                </a:lnTo>
                <a:lnTo>
                  <a:pt x="49631" y="245127"/>
                </a:lnTo>
                <a:lnTo>
                  <a:pt x="52006" y="240403"/>
                </a:lnTo>
                <a:lnTo>
                  <a:pt x="61455" y="226255"/>
                </a:lnTo>
                <a:lnTo>
                  <a:pt x="47269" y="219181"/>
                </a:lnTo>
                <a:lnTo>
                  <a:pt x="47269" y="212107"/>
                </a:lnTo>
                <a:lnTo>
                  <a:pt x="49631" y="207383"/>
                </a:lnTo>
                <a:lnTo>
                  <a:pt x="134734" y="58805"/>
                </a:lnTo>
                <a:lnTo>
                  <a:pt x="137096" y="54094"/>
                </a:lnTo>
                <a:lnTo>
                  <a:pt x="144183" y="51732"/>
                </a:lnTo>
                <a:lnTo>
                  <a:pt x="158369" y="58805"/>
                </a:lnTo>
                <a:lnTo>
                  <a:pt x="180587" y="58805"/>
                </a:lnTo>
                <a:lnTo>
                  <a:pt x="174917" y="68242"/>
                </a:lnTo>
                <a:lnTo>
                  <a:pt x="185553" y="75315"/>
                </a:lnTo>
                <a:lnTo>
                  <a:pt x="146545" y="75315"/>
                </a:lnTo>
                <a:lnTo>
                  <a:pt x="70916" y="209745"/>
                </a:lnTo>
                <a:lnTo>
                  <a:pt x="85092" y="217226"/>
                </a:lnTo>
                <a:lnTo>
                  <a:pt x="99271" y="225369"/>
                </a:lnTo>
                <a:lnTo>
                  <a:pt x="113452" y="233955"/>
                </a:lnTo>
                <a:lnTo>
                  <a:pt x="116247" y="235691"/>
                </a:lnTo>
                <a:lnTo>
                  <a:pt x="78003" y="235691"/>
                </a:lnTo>
                <a:lnTo>
                  <a:pt x="73278" y="242765"/>
                </a:lnTo>
                <a:lnTo>
                  <a:pt x="96913" y="254551"/>
                </a:lnTo>
                <a:lnTo>
                  <a:pt x="142243" y="254551"/>
                </a:lnTo>
                <a:lnTo>
                  <a:pt x="139458" y="259275"/>
                </a:lnTo>
                <a:lnTo>
                  <a:pt x="118186" y="259275"/>
                </a:lnTo>
                <a:lnTo>
                  <a:pt x="108724" y="273423"/>
                </a:lnTo>
                <a:lnTo>
                  <a:pt x="106362" y="278134"/>
                </a:lnTo>
                <a:close/>
              </a:path>
              <a:path w="328929" h="415289">
                <a:moveTo>
                  <a:pt x="242021" y="75173"/>
                </a:moveTo>
                <a:lnTo>
                  <a:pt x="236372" y="72966"/>
                </a:lnTo>
                <a:lnTo>
                  <a:pt x="226910" y="68242"/>
                </a:lnTo>
                <a:lnTo>
                  <a:pt x="255870" y="68242"/>
                </a:lnTo>
                <a:lnTo>
                  <a:pt x="253324" y="71630"/>
                </a:lnTo>
                <a:lnTo>
                  <a:pt x="247894" y="74728"/>
                </a:lnTo>
                <a:lnTo>
                  <a:pt x="242021" y="75173"/>
                </a:lnTo>
                <a:close/>
              </a:path>
              <a:path w="328929" h="415289">
                <a:moveTo>
                  <a:pt x="211313" y="136631"/>
                </a:moveTo>
                <a:lnTo>
                  <a:pt x="189090" y="136631"/>
                </a:lnTo>
                <a:lnTo>
                  <a:pt x="205638" y="108335"/>
                </a:lnTo>
                <a:lnTo>
                  <a:pt x="190090" y="100854"/>
                </a:lnTo>
                <a:lnTo>
                  <a:pt x="175206" y="92711"/>
                </a:lnTo>
                <a:lnTo>
                  <a:pt x="160764" y="84125"/>
                </a:lnTo>
                <a:lnTo>
                  <a:pt x="146545" y="75315"/>
                </a:lnTo>
                <a:lnTo>
                  <a:pt x="185553" y="75315"/>
                </a:lnTo>
                <a:lnTo>
                  <a:pt x="196189" y="82389"/>
                </a:lnTo>
                <a:lnTo>
                  <a:pt x="218408" y="82389"/>
                </a:lnTo>
                <a:lnTo>
                  <a:pt x="212737" y="91825"/>
                </a:lnTo>
                <a:lnTo>
                  <a:pt x="226910" y="98899"/>
                </a:lnTo>
                <a:lnTo>
                  <a:pt x="229273" y="105973"/>
                </a:lnTo>
                <a:lnTo>
                  <a:pt x="226910" y="110698"/>
                </a:lnTo>
                <a:lnTo>
                  <a:pt x="211313" y="136631"/>
                </a:lnTo>
                <a:close/>
              </a:path>
              <a:path w="328929" h="415289">
                <a:moveTo>
                  <a:pt x="149191" y="242765"/>
                </a:moveTo>
                <a:lnTo>
                  <a:pt x="127635" y="242765"/>
                </a:lnTo>
                <a:lnTo>
                  <a:pt x="146545" y="209745"/>
                </a:lnTo>
                <a:lnTo>
                  <a:pt x="140344" y="202264"/>
                </a:lnTo>
                <a:lnTo>
                  <a:pt x="135915" y="194121"/>
                </a:lnTo>
                <a:lnTo>
                  <a:pt x="133257" y="185535"/>
                </a:lnTo>
                <a:lnTo>
                  <a:pt x="132372" y="176725"/>
                </a:lnTo>
                <a:lnTo>
                  <a:pt x="133257" y="167957"/>
                </a:lnTo>
                <a:lnTo>
                  <a:pt x="166050" y="135163"/>
                </a:lnTo>
                <a:lnTo>
                  <a:pt x="177129" y="134460"/>
                </a:lnTo>
                <a:lnTo>
                  <a:pt x="189090" y="136631"/>
                </a:lnTo>
                <a:lnTo>
                  <a:pt x="211313" y="136631"/>
                </a:lnTo>
                <a:lnTo>
                  <a:pt x="205638" y="146067"/>
                </a:lnTo>
                <a:lnTo>
                  <a:pt x="211846" y="152184"/>
                </a:lnTo>
                <a:lnTo>
                  <a:pt x="212419" y="153147"/>
                </a:lnTo>
                <a:lnTo>
                  <a:pt x="176093" y="153147"/>
                </a:lnTo>
                <a:lnTo>
                  <a:pt x="166565" y="154914"/>
                </a:lnTo>
                <a:lnTo>
                  <a:pt x="158369" y="160215"/>
                </a:lnTo>
                <a:lnTo>
                  <a:pt x="153644" y="164939"/>
                </a:lnTo>
                <a:lnTo>
                  <a:pt x="151282" y="169651"/>
                </a:lnTo>
                <a:lnTo>
                  <a:pt x="151282" y="176725"/>
                </a:lnTo>
                <a:lnTo>
                  <a:pt x="153349" y="186384"/>
                </a:lnTo>
                <a:lnTo>
                  <a:pt x="158961" y="193827"/>
                </a:lnTo>
                <a:lnTo>
                  <a:pt x="167232" y="198615"/>
                </a:lnTo>
                <a:lnTo>
                  <a:pt x="177279" y="200309"/>
                </a:lnTo>
                <a:lnTo>
                  <a:pt x="227006" y="200309"/>
                </a:lnTo>
                <a:lnTo>
                  <a:pt x="233413" y="208864"/>
                </a:lnTo>
                <a:lnTo>
                  <a:pt x="236962" y="214469"/>
                </a:lnTo>
                <a:lnTo>
                  <a:pt x="198551" y="214469"/>
                </a:lnTo>
                <a:lnTo>
                  <a:pt x="191465" y="219181"/>
                </a:lnTo>
                <a:lnTo>
                  <a:pt x="163093" y="219181"/>
                </a:lnTo>
                <a:lnTo>
                  <a:pt x="149191" y="242765"/>
                </a:lnTo>
                <a:close/>
              </a:path>
              <a:path w="328929" h="415289">
                <a:moveTo>
                  <a:pt x="227006" y="200309"/>
                </a:moveTo>
                <a:lnTo>
                  <a:pt x="182003" y="200309"/>
                </a:lnTo>
                <a:lnTo>
                  <a:pt x="189090" y="197959"/>
                </a:lnTo>
                <a:lnTo>
                  <a:pt x="198551" y="188523"/>
                </a:lnTo>
                <a:lnTo>
                  <a:pt x="200914" y="183799"/>
                </a:lnTo>
                <a:lnTo>
                  <a:pt x="200914" y="169651"/>
                </a:lnTo>
                <a:lnTo>
                  <a:pt x="198551" y="164939"/>
                </a:lnTo>
                <a:lnTo>
                  <a:pt x="193827" y="160215"/>
                </a:lnTo>
                <a:lnTo>
                  <a:pt x="185624" y="154914"/>
                </a:lnTo>
                <a:lnTo>
                  <a:pt x="176093" y="153147"/>
                </a:lnTo>
                <a:lnTo>
                  <a:pt x="212419" y="153147"/>
                </a:lnTo>
                <a:lnTo>
                  <a:pt x="216279" y="159629"/>
                </a:lnTo>
                <a:lnTo>
                  <a:pt x="218938" y="167957"/>
                </a:lnTo>
                <a:lnTo>
                  <a:pt x="219824" y="176725"/>
                </a:lnTo>
                <a:lnTo>
                  <a:pt x="219824" y="186161"/>
                </a:lnTo>
                <a:lnTo>
                  <a:pt x="217462" y="188523"/>
                </a:lnTo>
                <a:lnTo>
                  <a:pt x="225879" y="198804"/>
                </a:lnTo>
                <a:lnTo>
                  <a:pt x="227006" y="200309"/>
                </a:lnTo>
                <a:close/>
              </a:path>
              <a:path w="328929" h="415289">
                <a:moveTo>
                  <a:pt x="208000" y="384268"/>
                </a:moveTo>
                <a:lnTo>
                  <a:pt x="120548" y="384268"/>
                </a:lnTo>
                <a:lnTo>
                  <a:pt x="141266" y="382130"/>
                </a:lnTo>
                <a:lnTo>
                  <a:pt x="160435" y="376012"/>
                </a:lnTo>
                <a:lnTo>
                  <a:pt x="177391" y="366357"/>
                </a:lnTo>
                <a:lnTo>
                  <a:pt x="191465" y="353611"/>
                </a:lnTo>
                <a:lnTo>
                  <a:pt x="196189" y="351248"/>
                </a:lnTo>
                <a:lnTo>
                  <a:pt x="198551" y="346537"/>
                </a:lnTo>
                <a:lnTo>
                  <a:pt x="200914" y="344174"/>
                </a:lnTo>
                <a:lnTo>
                  <a:pt x="18910" y="344174"/>
                </a:lnTo>
                <a:lnTo>
                  <a:pt x="14185" y="339463"/>
                </a:lnTo>
                <a:lnTo>
                  <a:pt x="14185" y="330027"/>
                </a:lnTo>
                <a:lnTo>
                  <a:pt x="18910" y="325302"/>
                </a:lnTo>
                <a:lnTo>
                  <a:pt x="212737" y="325302"/>
                </a:lnTo>
                <a:lnTo>
                  <a:pt x="217203" y="314655"/>
                </a:lnTo>
                <a:lnTo>
                  <a:pt x="220119" y="303785"/>
                </a:lnTo>
                <a:lnTo>
                  <a:pt x="221706" y="292473"/>
                </a:lnTo>
                <a:lnTo>
                  <a:pt x="222186" y="280497"/>
                </a:lnTo>
                <a:lnTo>
                  <a:pt x="221743" y="270290"/>
                </a:lnTo>
                <a:lnTo>
                  <a:pt x="207711" y="228612"/>
                </a:lnTo>
                <a:lnTo>
                  <a:pt x="198551" y="214469"/>
                </a:lnTo>
                <a:lnTo>
                  <a:pt x="236962" y="214469"/>
                </a:lnTo>
                <a:lnTo>
                  <a:pt x="252328" y="255732"/>
                </a:lnTo>
                <a:lnTo>
                  <a:pt x="255282" y="280497"/>
                </a:lnTo>
                <a:lnTo>
                  <a:pt x="252327" y="307838"/>
                </a:lnTo>
                <a:lnTo>
                  <a:pt x="244054" y="332970"/>
                </a:lnTo>
                <a:lnTo>
                  <a:pt x="231349" y="355449"/>
                </a:lnTo>
                <a:lnTo>
                  <a:pt x="215099" y="374832"/>
                </a:lnTo>
                <a:lnTo>
                  <a:pt x="212737" y="379557"/>
                </a:lnTo>
                <a:lnTo>
                  <a:pt x="208000" y="384268"/>
                </a:lnTo>
                <a:close/>
              </a:path>
              <a:path w="328929" h="415289">
                <a:moveTo>
                  <a:pt x="142243" y="254551"/>
                </a:moveTo>
                <a:lnTo>
                  <a:pt x="96913" y="254551"/>
                </a:lnTo>
                <a:lnTo>
                  <a:pt x="99275" y="247477"/>
                </a:lnTo>
                <a:lnTo>
                  <a:pt x="78003" y="235691"/>
                </a:lnTo>
                <a:lnTo>
                  <a:pt x="116247" y="235691"/>
                </a:lnTo>
                <a:lnTo>
                  <a:pt x="127635" y="242765"/>
                </a:lnTo>
                <a:lnTo>
                  <a:pt x="149191" y="242765"/>
                </a:lnTo>
                <a:lnTo>
                  <a:pt x="142243" y="254551"/>
                </a:lnTo>
                <a:close/>
              </a:path>
              <a:path w="328929" h="415289">
                <a:moveTo>
                  <a:pt x="129997" y="266349"/>
                </a:moveTo>
                <a:lnTo>
                  <a:pt x="125272" y="263987"/>
                </a:lnTo>
                <a:lnTo>
                  <a:pt x="118186" y="259275"/>
                </a:lnTo>
                <a:lnTo>
                  <a:pt x="139458" y="259275"/>
                </a:lnTo>
                <a:lnTo>
                  <a:pt x="137096" y="263987"/>
                </a:lnTo>
                <a:lnTo>
                  <a:pt x="129997" y="266349"/>
                </a:lnTo>
                <a:close/>
              </a:path>
              <a:path w="328929" h="415289">
                <a:moveTo>
                  <a:pt x="321462" y="414926"/>
                </a:moveTo>
                <a:lnTo>
                  <a:pt x="7086" y="414926"/>
                </a:lnTo>
                <a:lnTo>
                  <a:pt x="0" y="407852"/>
                </a:lnTo>
                <a:lnTo>
                  <a:pt x="0" y="391342"/>
                </a:lnTo>
                <a:lnTo>
                  <a:pt x="7086" y="384268"/>
                </a:lnTo>
                <a:lnTo>
                  <a:pt x="321462" y="384268"/>
                </a:lnTo>
                <a:lnTo>
                  <a:pt x="328561" y="391342"/>
                </a:lnTo>
                <a:lnTo>
                  <a:pt x="328561" y="407852"/>
                </a:lnTo>
                <a:lnTo>
                  <a:pt x="321462" y="41492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192768" y="3435096"/>
            <a:ext cx="2016760" cy="2527300"/>
          </a:xfrm>
          <a:custGeom>
            <a:avLst/>
            <a:gdLst/>
            <a:ahLst/>
            <a:cxnLst/>
            <a:rect l="l" t="t" r="r" b="b"/>
            <a:pathLst>
              <a:path w="2016759" h="2527300">
                <a:moveTo>
                  <a:pt x="0" y="0"/>
                </a:moveTo>
                <a:lnTo>
                  <a:pt x="2016252" y="0"/>
                </a:lnTo>
                <a:lnTo>
                  <a:pt x="2016252" y="2526792"/>
                </a:lnTo>
                <a:lnTo>
                  <a:pt x="0" y="2526792"/>
                </a:lnTo>
                <a:lnTo>
                  <a:pt x="0" y="0"/>
                </a:lnTo>
                <a:close/>
              </a:path>
            </a:pathLst>
          </a:custGeom>
          <a:solidFill>
            <a:srgbClr val="D9D9D9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192044" y="4078173"/>
            <a:ext cx="2016760" cy="0"/>
          </a:xfrm>
          <a:custGeom>
            <a:avLst/>
            <a:gdLst/>
            <a:ahLst/>
            <a:cxnLst/>
            <a:rect l="l" t="t" r="r" b="b"/>
            <a:pathLst>
              <a:path w="2016759">
                <a:moveTo>
                  <a:pt x="0" y="0"/>
                </a:moveTo>
                <a:lnTo>
                  <a:pt x="2016721" y="0"/>
                </a:lnTo>
              </a:path>
            </a:pathLst>
          </a:custGeom>
          <a:ln w="762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9192768" y="4081983"/>
            <a:ext cx="2016760" cy="1880235"/>
          </a:xfrm>
          <a:prstGeom prst="rect">
            <a:avLst/>
          </a:prstGeom>
          <a:solidFill>
            <a:srgbClr val="D9D9D9">
              <a:alpha val="19999"/>
            </a:srgbClr>
          </a:solidFill>
        </p:spPr>
        <p:txBody>
          <a:bodyPr vert="horz" wrap="square" lIns="0" tIns="97790" rIns="0" bIns="0" rtlCol="0">
            <a:spAutoFit/>
          </a:bodyPr>
          <a:lstStyle/>
          <a:p>
            <a:pPr marL="666115" marR="490220" indent="-170180">
              <a:lnSpc>
                <a:spcPct val="148800"/>
              </a:lnSpc>
              <a:spcBef>
                <a:spcPts val="770"/>
              </a:spcBef>
            </a:pPr>
            <a:r>
              <a:rPr sz="1350" spc="-10" dirty="0">
                <a:solidFill>
                  <a:srgbClr val="7E7E7E"/>
                </a:solidFill>
                <a:latin typeface="微软雅黑"/>
                <a:cs typeface="微软雅黑"/>
              </a:rPr>
              <a:t>课程技术总</a:t>
            </a:r>
            <a:r>
              <a:rPr sz="1350" spc="-5" dirty="0">
                <a:solidFill>
                  <a:srgbClr val="7E7E7E"/>
                </a:solidFill>
                <a:latin typeface="微软雅黑"/>
                <a:cs typeface="微软雅黑"/>
              </a:rPr>
              <a:t>结 </a:t>
            </a:r>
            <a:r>
              <a:rPr sz="1350" spc="-10" dirty="0">
                <a:solidFill>
                  <a:srgbClr val="7E7E7E"/>
                </a:solidFill>
                <a:latin typeface="微软雅黑"/>
                <a:cs typeface="微软雅黑"/>
              </a:rPr>
              <a:t>交流互</a:t>
            </a:r>
            <a:r>
              <a:rPr sz="1350" spc="-5" dirty="0">
                <a:solidFill>
                  <a:srgbClr val="7E7E7E"/>
                </a:solidFill>
                <a:latin typeface="微软雅黑"/>
                <a:cs typeface="微软雅黑"/>
              </a:rPr>
              <a:t>动</a:t>
            </a:r>
            <a:endParaRPr sz="1350">
              <a:latin typeface="微软雅黑"/>
              <a:cs typeface="微软雅黑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192768" y="3435096"/>
            <a:ext cx="2016760" cy="639445"/>
          </a:xfrm>
          <a:prstGeom prst="rect">
            <a:avLst/>
          </a:prstGeom>
          <a:solidFill>
            <a:srgbClr val="D9D9D9">
              <a:alpha val="19999"/>
            </a:srgbClr>
          </a:solidFill>
        </p:spPr>
        <p:txBody>
          <a:bodyPr vert="horz" wrap="square" lIns="0" tIns="168275" rIns="0" bIns="0" rtlCol="0">
            <a:spAutoFit/>
          </a:bodyPr>
          <a:lstStyle/>
          <a:p>
            <a:pPr marL="600075">
              <a:lnSpc>
                <a:spcPct val="100000"/>
              </a:lnSpc>
              <a:spcBef>
                <a:spcPts val="1325"/>
              </a:spcBef>
            </a:pPr>
            <a:r>
              <a:rPr sz="1600" b="1" dirty="0">
                <a:solidFill>
                  <a:srgbClr val="7E7E7E"/>
                </a:solidFill>
                <a:latin typeface="微软雅黑"/>
                <a:cs typeface="微软雅黑"/>
              </a:rPr>
              <a:t>课程总</a:t>
            </a:r>
            <a:r>
              <a:rPr sz="1600" b="1" spc="-5" dirty="0">
                <a:solidFill>
                  <a:srgbClr val="7E7E7E"/>
                </a:solidFill>
                <a:latin typeface="微软雅黑"/>
                <a:cs typeface="微软雅黑"/>
              </a:rPr>
              <a:t>结</a:t>
            </a:r>
            <a:endParaRPr sz="16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7047" y="274320"/>
            <a:ext cx="715010" cy="759460"/>
          </a:xfrm>
          <a:prstGeom prst="rect">
            <a:avLst/>
          </a:prstGeom>
          <a:solidFill>
            <a:srgbClr val="7BCEF0"/>
          </a:solidFill>
        </p:spPr>
        <p:txBody>
          <a:bodyPr vert="horz" wrap="square" lIns="0" tIns="7112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560"/>
              </a:spcBef>
            </a:pPr>
            <a:r>
              <a:rPr sz="3600" b="1" spc="15" dirty="0">
                <a:solidFill>
                  <a:srgbClr val="FFFFFF"/>
                </a:solidFill>
                <a:latin typeface="Lucida Sans"/>
                <a:cs typeface="Lucida Sans"/>
              </a:rPr>
              <a:t>01</a:t>
            </a:r>
            <a:endParaRPr sz="360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48877" y="449262"/>
            <a:ext cx="939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10253B"/>
                </a:solidFill>
                <a:latin typeface="微软雅黑"/>
                <a:cs typeface="微软雅黑"/>
              </a:rPr>
              <a:t>反编译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7047" y="1308640"/>
            <a:ext cx="2346960" cy="2280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0" y="124206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0" y="1241425"/>
            <a:ext cx="9105900" cy="0"/>
          </a:xfrm>
          <a:custGeom>
            <a:avLst/>
            <a:gdLst/>
            <a:ahLst/>
            <a:cxnLst/>
            <a:rect l="l" t="t" r="r" b="b"/>
            <a:pathLst>
              <a:path w="9105900">
                <a:moveTo>
                  <a:pt x="0" y="0"/>
                </a:moveTo>
                <a:lnTo>
                  <a:pt x="9105900" y="0"/>
                </a:lnTo>
              </a:path>
            </a:pathLst>
          </a:custGeom>
          <a:ln w="9525">
            <a:solidFill>
              <a:srgbClr val="F8CAA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773045" algn="l"/>
              </a:tabLst>
            </a:pPr>
            <a:r>
              <a:rPr dirty="0"/>
              <a:t>什么是反编译</a:t>
            </a:r>
            <a:r>
              <a:rPr spc="-5" dirty="0"/>
              <a:t>？（</a:t>
            </a:r>
            <a:r>
              <a:rPr spc="-5" dirty="0">
                <a:latin typeface="Arial"/>
                <a:cs typeface="Arial"/>
              </a:rPr>
              <a:t>what	</a:t>
            </a:r>
            <a:r>
              <a:rPr spc="-5" dirty="0"/>
              <a:t>）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50"/>
          </a:p>
          <a:p>
            <a:pPr marL="298450" marR="5080" indent="-285750">
              <a:lnSpc>
                <a:spcPct val="150000"/>
              </a:lnSpc>
              <a:buClr>
                <a:srgbClr val="FFC000"/>
              </a:buClr>
              <a:buFont typeface="Wingdings"/>
              <a:buChar char=""/>
              <a:tabLst>
                <a:tab pos="298450" algn="l"/>
              </a:tabLst>
            </a:pPr>
            <a:r>
              <a:rPr sz="1800" b="0" dirty="0">
                <a:solidFill>
                  <a:srgbClr val="000000"/>
                </a:solidFill>
                <a:latin typeface="宋体"/>
                <a:cs typeface="宋体"/>
              </a:rPr>
              <a:t>定义：利用编译程序从源语言编写的源程序产生目标 程序的过程。</a:t>
            </a:r>
            <a:endParaRPr sz="1800">
              <a:latin typeface="宋体"/>
              <a:cs typeface="宋体"/>
            </a:endParaRP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/>
              <a:buChar char=""/>
            </a:pPr>
            <a:endParaRPr sz="1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FC000"/>
              </a:buClr>
              <a:buFont typeface="Wingdings"/>
              <a:buChar char=""/>
            </a:pPr>
            <a:endParaRPr sz="1600">
              <a:latin typeface="宋体"/>
              <a:cs typeface="宋体"/>
            </a:endParaRPr>
          </a:p>
          <a:p>
            <a:pPr marL="101600">
              <a:lnSpc>
                <a:spcPct val="100000"/>
              </a:lnSpc>
            </a:pPr>
            <a:r>
              <a:rPr sz="1800" dirty="0"/>
              <a:t>怎么进行反编译</a:t>
            </a:r>
            <a:r>
              <a:rPr sz="1800" spc="-5" dirty="0"/>
              <a:t>？（</a:t>
            </a:r>
            <a:r>
              <a:rPr sz="1800" spc="-405" dirty="0"/>
              <a:t> </a:t>
            </a:r>
            <a:r>
              <a:rPr sz="1800" dirty="0">
                <a:latin typeface="Arial"/>
                <a:cs typeface="Arial"/>
              </a:rPr>
              <a:t>ho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Arial"/>
              <a:cs typeface="Arial"/>
            </a:endParaRPr>
          </a:p>
          <a:p>
            <a:pPr marL="371475" lvl="1" indent="-285750">
              <a:lnSpc>
                <a:spcPct val="100000"/>
              </a:lnSpc>
              <a:buClr>
                <a:srgbClr val="FFC000"/>
              </a:buClr>
              <a:buFont typeface="Wingdings"/>
              <a:buChar char=""/>
              <a:tabLst>
                <a:tab pos="371475" algn="l"/>
              </a:tabLst>
            </a:pPr>
            <a:r>
              <a:rPr sz="1800" dirty="0">
                <a:latin typeface="宋体"/>
                <a:cs typeface="宋体"/>
              </a:rPr>
              <a:t>先了解</a:t>
            </a:r>
            <a:r>
              <a:rPr sz="1800" spc="-5" dirty="0">
                <a:latin typeface="Arial"/>
                <a:cs typeface="Arial"/>
              </a:rPr>
              <a:t>apk</a:t>
            </a:r>
            <a:r>
              <a:rPr sz="1800" dirty="0">
                <a:latin typeface="宋体"/>
                <a:cs typeface="宋体"/>
              </a:rPr>
              <a:t>的文件构造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65570" y="3402394"/>
            <a:ext cx="741045" cy="1066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8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宋体"/>
                <a:cs typeface="宋体"/>
              </a:rPr>
              <a:t>）</a:t>
            </a:r>
            <a:endParaRPr sz="18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000">
              <a:latin typeface="宋体"/>
              <a:cs typeface="宋体"/>
            </a:endParaRPr>
          </a:p>
          <a:p>
            <a:pPr marL="55244">
              <a:lnSpc>
                <a:spcPts val="2055"/>
              </a:lnSpc>
              <a:spcBef>
                <a:spcPts val="1789"/>
              </a:spcBef>
            </a:pPr>
            <a:r>
              <a:rPr sz="1800" dirty="0">
                <a:latin typeface="宋体"/>
                <a:cs typeface="宋体"/>
              </a:rPr>
              <a:t>结构。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83535" y="5135290"/>
            <a:ext cx="7874000" cy="10156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24243" y="3247555"/>
            <a:ext cx="5184458" cy="14402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24700" y="3796004"/>
            <a:ext cx="771525" cy="569595"/>
          </a:xfrm>
          <a:custGeom>
            <a:avLst/>
            <a:gdLst/>
            <a:ahLst/>
            <a:cxnLst/>
            <a:rect l="l" t="t" r="r" b="b"/>
            <a:pathLst>
              <a:path w="771525" h="569595">
                <a:moveTo>
                  <a:pt x="695325" y="76200"/>
                </a:moveTo>
                <a:lnTo>
                  <a:pt x="695325" y="0"/>
                </a:lnTo>
                <a:lnTo>
                  <a:pt x="763904" y="34289"/>
                </a:lnTo>
                <a:lnTo>
                  <a:pt x="714375" y="34289"/>
                </a:lnTo>
                <a:lnTo>
                  <a:pt x="714375" y="41909"/>
                </a:lnTo>
                <a:lnTo>
                  <a:pt x="763905" y="41909"/>
                </a:lnTo>
                <a:lnTo>
                  <a:pt x="695325" y="76200"/>
                </a:lnTo>
                <a:close/>
              </a:path>
              <a:path w="771525" h="569595">
                <a:moveTo>
                  <a:pt x="381952" y="565607"/>
                </a:moveTo>
                <a:lnTo>
                  <a:pt x="381952" y="34289"/>
                </a:lnTo>
                <a:lnTo>
                  <a:pt x="695325" y="34289"/>
                </a:lnTo>
                <a:lnTo>
                  <a:pt x="695325" y="38100"/>
                </a:lnTo>
                <a:lnTo>
                  <a:pt x="389572" y="38100"/>
                </a:lnTo>
                <a:lnTo>
                  <a:pt x="385762" y="41909"/>
                </a:lnTo>
                <a:lnTo>
                  <a:pt x="389572" y="41909"/>
                </a:lnTo>
                <a:lnTo>
                  <a:pt x="389572" y="561797"/>
                </a:lnTo>
                <a:lnTo>
                  <a:pt x="385762" y="561797"/>
                </a:lnTo>
                <a:lnTo>
                  <a:pt x="381952" y="565607"/>
                </a:lnTo>
                <a:close/>
              </a:path>
              <a:path w="771525" h="569595">
                <a:moveTo>
                  <a:pt x="763905" y="41909"/>
                </a:moveTo>
                <a:lnTo>
                  <a:pt x="714375" y="41909"/>
                </a:lnTo>
                <a:lnTo>
                  <a:pt x="714375" y="34289"/>
                </a:lnTo>
                <a:lnTo>
                  <a:pt x="763904" y="34289"/>
                </a:lnTo>
                <a:lnTo>
                  <a:pt x="771525" y="38100"/>
                </a:lnTo>
                <a:lnTo>
                  <a:pt x="763905" y="41909"/>
                </a:lnTo>
                <a:close/>
              </a:path>
              <a:path w="771525" h="569595">
                <a:moveTo>
                  <a:pt x="389572" y="41909"/>
                </a:moveTo>
                <a:lnTo>
                  <a:pt x="385762" y="41909"/>
                </a:lnTo>
                <a:lnTo>
                  <a:pt x="389572" y="38100"/>
                </a:lnTo>
                <a:lnTo>
                  <a:pt x="389572" y="41909"/>
                </a:lnTo>
                <a:close/>
              </a:path>
              <a:path w="771525" h="569595">
                <a:moveTo>
                  <a:pt x="695325" y="41909"/>
                </a:moveTo>
                <a:lnTo>
                  <a:pt x="389572" y="41909"/>
                </a:lnTo>
                <a:lnTo>
                  <a:pt x="389572" y="38100"/>
                </a:lnTo>
                <a:lnTo>
                  <a:pt x="695325" y="38100"/>
                </a:lnTo>
                <a:lnTo>
                  <a:pt x="695325" y="41909"/>
                </a:lnTo>
                <a:close/>
              </a:path>
              <a:path w="771525" h="569595">
                <a:moveTo>
                  <a:pt x="389572" y="569417"/>
                </a:moveTo>
                <a:lnTo>
                  <a:pt x="0" y="569417"/>
                </a:lnTo>
                <a:lnTo>
                  <a:pt x="0" y="561797"/>
                </a:lnTo>
                <a:lnTo>
                  <a:pt x="381952" y="561797"/>
                </a:lnTo>
                <a:lnTo>
                  <a:pt x="381952" y="565607"/>
                </a:lnTo>
                <a:lnTo>
                  <a:pt x="389572" y="565607"/>
                </a:lnTo>
                <a:lnTo>
                  <a:pt x="389572" y="569417"/>
                </a:lnTo>
                <a:close/>
              </a:path>
              <a:path w="771525" h="569595">
                <a:moveTo>
                  <a:pt x="389572" y="565607"/>
                </a:moveTo>
                <a:lnTo>
                  <a:pt x="381952" y="565607"/>
                </a:lnTo>
                <a:lnTo>
                  <a:pt x="385762" y="561797"/>
                </a:lnTo>
                <a:lnTo>
                  <a:pt x="389572" y="561797"/>
                </a:lnTo>
                <a:lnTo>
                  <a:pt x="389572" y="565607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7047" y="274320"/>
            <a:ext cx="715010" cy="759460"/>
          </a:xfrm>
          <a:prstGeom prst="rect">
            <a:avLst/>
          </a:prstGeom>
          <a:solidFill>
            <a:srgbClr val="7BCEF0"/>
          </a:solidFill>
        </p:spPr>
        <p:txBody>
          <a:bodyPr vert="horz" wrap="square" lIns="0" tIns="7112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560"/>
              </a:spcBef>
            </a:pPr>
            <a:r>
              <a:rPr sz="3600" b="1" spc="15" dirty="0">
                <a:solidFill>
                  <a:srgbClr val="FFFFFF"/>
                </a:solidFill>
                <a:latin typeface="Lucida Sans"/>
                <a:cs typeface="Lucida Sans"/>
              </a:rPr>
              <a:t>01</a:t>
            </a:r>
            <a:endParaRPr sz="360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48877" y="449262"/>
            <a:ext cx="2159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10253B"/>
                </a:solidFill>
                <a:latin typeface="微软雅黑"/>
                <a:cs typeface="微软雅黑"/>
              </a:rPr>
              <a:t>加固方案的手段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0" y="124206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0" y="124142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9050">
            <a:solidFill>
              <a:srgbClr val="F8CAA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60575" y="1612391"/>
            <a:ext cx="1222375" cy="480059"/>
          </a:xfrm>
          <a:custGeom>
            <a:avLst/>
            <a:gdLst/>
            <a:ahLst/>
            <a:cxnLst/>
            <a:rect l="l" t="t" r="r" b="b"/>
            <a:pathLst>
              <a:path w="1222375" h="480060">
                <a:moveTo>
                  <a:pt x="1141476" y="480060"/>
                </a:moveTo>
                <a:lnTo>
                  <a:pt x="80772" y="480060"/>
                </a:lnTo>
                <a:lnTo>
                  <a:pt x="49349" y="473683"/>
                </a:lnTo>
                <a:lnTo>
                  <a:pt x="23736" y="456418"/>
                </a:lnTo>
                <a:lnTo>
                  <a:pt x="6448" y="430782"/>
                </a:lnTo>
                <a:lnTo>
                  <a:pt x="0" y="399288"/>
                </a:lnTo>
                <a:lnTo>
                  <a:pt x="0" y="79248"/>
                </a:lnTo>
                <a:lnTo>
                  <a:pt x="6448" y="48134"/>
                </a:lnTo>
                <a:lnTo>
                  <a:pt x="23736" y="22783"/>
                </a:lnTo>
                <a:lnTo>
                  <a:pt x="49349" y="5853"/>
                </a:lnTo>
                <a:lnTo>
                  <a:pt x="80772" y="0"/>
                </a:lnTo>
                <a:lnTo>
                  <a:pt x="1141476" y="0"/>
                </a:lnTo>
                <a:lnTo>
                  <a:pt x="1172898" y="5853"/>
                </a:lnTo>
                <a:lnTo>
                  <a:pt x="1198511" y="22783"/>
                </a:lnTo>
                <a:lnTo>
                  <a:pt x="1215799" y="48134"/>
                </a:lnTo>
                <a:lnTo>
                  <a:pt x="1222248" y="79248"/>
                </a:lnTo>
                <a:lnTo>
                  <a:pt x="1222248" y="399288"/>
                </a:lnTo>
                <a:lnTo>
                  <a:pt x="1215799" y="430782"/>
                </a:lnTo>
                <a:lnTo>
                  <a:pt x="1198511" y="456418"/>
                </a:lnTo>
                <a:lnTo>
                  <a:pt x="1172898" y="473683"/>
                </a:lnTo>
                <a:lnTo>
                  <a:pt x="1141476" y="480060"/>
                </a:lnTo>
                <a:close/>
              </a:path>
            </a:pathLst>
          </a:custGeom>
          <a:solidFill>
            <a:srgbClr val="DAE2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54594" y="1605280"/>
            <a:ext cx="1234440" cy="492759"/>
          </a:xfrm>
          <a:custGeom>
            <a:avLst/>
            <a:gdLst/>
            <a:ahLst/>
            <a:cxnLst/>
            <a:rect l="l" t="t" r="r" b="b"/>
            <a:pathLst>
              <a:path w="1234439" h="492760">
                <a:moveTo>
                  <a:pt x="1165275" y="491490"/>
                </a:moveTo>
                <a:lnTo>
                  <a:pt x="68935" y="491490"/>
                </a:lnTo>
                <a:lnTo>
                  <a:pt x="56616" y="487680"/>
                </a:lnTo>
                <a:lnTo>
                  <a:pt x="52692" y="486410"/>
                </a:lnTo>
                <a:lnTo>
                  <a:pt x="48856" y="483870"/>
                </a:lnTo>
                <a:lnTo>
                  <a:pt x="45135" y="482600"/>
                </a:lnTo>
                <a:lnTo>
                  <a:pt x="19634" y="461010"/>
                </a:lnTo>
                <a:lnTo>
                  <a:pt x="17068" y="458470"/>
                </a:lnTo>
                <a:lnTo>
                  <a:pt x="876" y="419100"/>
                </a:lnTo>
                <a:lnTo>
                  <a:pt x="0" y="410210"/>
                </a:lnTo>
                <a:lnTo>
                  <a:pt x="0" y="81280"/>
                </a:lnTo>
                <a:lnTo>
                  <a:pt x="330" y="77470"/>
                </a:lnTo>
                <a:lnTo>
                  <a:pt x="876" y="72390"/>
                </a:lnTo>
                <a:lnTo>
                  <a:pt x="1638" y="68580"/>
                </a:lnTo>
                <a:lnTo>
                  <a:pt x="2603" y="64770"/>
                </a:lnTo>
                <a:lnTo>
                  <a:pt x="3771" y="59690"/>
                </a:lnTo>
                <a:lnTo>
                  <a:pt x="14655" y="38100"/>
                </a:lnTo>
                <a:lnTo>
                  <a:pt x="17068" y="34290"/>
                </a:lnTo>
                <a:lnTo>
                  <a:pt x="19634" y="30480"/>
                </a:lnTo>
                <a:lnTo>
                  <a:pt x="22351" y="27940"/>
                </a:lnTo>
                <a:lnTo>
                  <a:pt x="25209" y="24130"/>
                </a:lnTo>
                <a:lnTo>
                  <a:pt x="45135" y="10160"/>
                </a:lnTo>
                <a:lnTo>
                  <a:pt x="48856" y="7620"/>
                </a:lnTo>
                <a:lnTo>
                  <a:pt x="56616" y="5080"/>
                </a:lnTo>
                <a:lnTo>
                  <a:pt x="64744" y="2540"/>
                </a:lnTo>
                <a:lnTo>
                  <a:pt x="73190" y="0"/>
                </a:lnTo>
                <a:lnTo>
                  <a:pt x="1161021" y="0"/>
                </a:lnTo>
                <a:lnTo>
                  <a:pt x="1169466" y="2540"/>
                </a:lnTo>
                <a:lnTo>
                  <a:pt x="1177594" y="5080"/>
                </a:lnTo>
                <a:lnTo>
                  <a:pt x="1185354" y="7620"/>
                </a:lnTo>
                <a:lnTo>
                  <a:pt x="1189075" y="10160"/>
                </a:lnTo>
                <a:lnTo>
                  <a:pt x="1192695" y="11430"/>
                </a:lnTo>
                <a:lnTo>
                  <a:pt x="1194454" y="12700"/>
                </a:lnTo>
                <a:lnTo>
                  <a:pt x="75272" y="12700"/>
                </a:lnTo>
                <a:lnTo>
                  <a:pt x="71323" y="13970"/>
                </a:lnTo>
                <a:lnTo>
                  <a:pt x="68059" y="13970"/>
                </a:lnTo>
                <a:lnTo>
                  <a:pt x="64261" y="15240"/>
                </a:lnTo>
                <a:lnTo>
                  <a:pt x="64566" y="15240"/>
                </a:lnTo>
                <a:lnTo>
                  <a:pt x="60845" y="16510"/>
                </a:lnTo>
                <a:lnTo>
                  <a:pt x="61137" y="16510"/>
                </a:lnTo>
                <a:lnTo>
                  <a:pt x="57492" y="17780"/>
                </a:lnTo>
                <a:lnTo>
                  <a:pt x="57784" y="17780"/>
                </a:lnTo>
                <a:lnTo>
                  <a:pt x="54228" y="19050"/>
                </a:lnTo>
                <a:lnTo>
                  <a:pt x="54508" y="19050"/>
                </a:lnTo>
                <a:lnTo>
                  <a:pt x="52781" y="20320"/>
                </a:lnTo>
                <a:lnTo>
                  <a:pt x="51333" y="20320"/>
                </a:lnTo>
                <a:lnTo>
                  <a:pt x="47980" y="22860"/>
                </a:lnTo>
                <a:lnTo>
                  <a:pt x="48234" y="22860"/>
                </a:lnTo>
                <a:lnTo>
                  <a:pt x="44983" y="24130"/>
                </a:lnTo>
                <a:lnTo>
                  <a:pt x="45237" y="24130"/>
                </a:lnTo>
                <a:lnTo>
                  <a:pt x="42100" y="26670"/>
                </a:lnTo>
                <a:lnTo>
                  <a:pt x="42341" y="26670"/>
                </a:lnTo>
                <a:lnTo>
                  <a:pt x="39319" y="29210"/>
                </a:lnTo>
                <a:lnTo>
                  <a:pt x="39547" y="29210"/>
                </a:lnTo>
                <a:lnTo>
                  <a:pt x="36639" y="31750"/>
                </a:lnTo>
                <a:lnTo>
                  <a:pt x="36868" y="31750"/>
                </a:lnTo>
                <a:lnTo>
                  <a:pt x="35477" y="33020"/>
                </a:lnTo>
                <a:lnTo>
                  <a:pt x="34302" y="33020"/>
                </a:lnTo>
                <a:lnTo>
                  <a:pt x="32533" y="35560"/>
                </a:lnTo>
                <a:lnTo>
                  <a:pt x="31851" y="35560"/>
                </a:lnTo>
                <a:lnTo>
                  <a:pt x="29324" y="39370"/>
                </a:lnTo>
                <a:lnTo>
                  <a:pt x="29527" y="39370"/>
                </a:lnTo>
                <a:lnTo>
                  <a:pt x="27139" y="41910"/>
                </a:lnTo>
                <a:lnTo>
                  <a:pt x="27330" y="41910"/>
                </a:lnTo>
                <a:lnTo>
                  <a:pt x="25095" y="44450"/>
                </a:lnTo>
                <a:lnTo>
                  <a:pt x="25260" y="44450"/>
                </a:lnTo>
                <a:lnTo>
                  <a:pt x="23871" y="46990"/>
                </a:lnTo>
                <a:lnTo>
                  <a:pt x="23342" y="46990"/>
                </a:lnTo>
                <a:lnTo>
                  <a:pt x="21412" y="50800"/>
                </a:lnTo>
                <a:lnTo>
                  <a:pt x="21551" y="50800"/>
                </a:lnTo>
                <a:lnTo>
                  <a:pt x="20375" y="53340"/>
                </a:lnTo>
                <a:lnTo>
                  <a:pt x="19926" y="53340"/>
                </a:lnTo>
                <a:lnTo>
                  <a:pt x="18313" y="57150"/>
                </a:lnTo>
                <a:lnTo>
                  <a:pt x="18440" y="57150"/>
                </a:lnTo>
                <a:lnTo>
                  <a:pt x="17483" y="59690"/>
                </a:lnTo>
                <a:lnTo>
                  <a:pt x="17106" y="59690"/>
                </a:lnTo>
                <a:lnTo>
                  <a:pt x="15849" y="63500"/>
                </a:lnTo>
                <a:lnTo>
                  <a:pt x="14871" y="67310"/>
                </a:lnTo>
                <a:lnTo>
                  <a:pt x="14046" y="71120"/>
                </a:lnTo>
                <a:lnTo>
                  <a:pt x="13411" y="74930"/>
                </a:lnTo>
                <a:lnTo>
                  <a:pt x="12953" y="78740"/>
                </a:lnTo>
                <a:lnTo>
                  <a:pt x="12776" y="81280"/>
                </a:lnTo>
                <a:lnTo>
                  <a:pt x="12674" y="410210"/>
                </a:lnTo>
                <a:lnTo>
                  <a:pt x="12979" y="414020"/>
                </a:lnTo>
                <a:lnTo>
                  <a:pt x="13461" y="417830"/>
                </a:lnTo>
                <a:lnTo>
                  <a:pt x="14109" y="421640"/>
                </a:lnTo>
                <a:lnTo>
                  <a:pt x="14271" y="421640"/>
                </a:lnTo>
                <a:lnTo>
                  <a:pt x="14947" y="425450"/>
                </a:lnTo>
                <a:lnTo>
                  <a:pt x="15231" y="425450"/>
                </a:lnTo>
                <a:lnTo>
                  <a:pt x="15951" y="427990"/>
                </a:lnTo>
                <a:lnTo>
                  <a:pt x="17106" y="431800"/>
                </a:lnTo>
                <a:lnTo>
                  <a:pt x="18440" y="435610"/>
                </a:lnTo>
                <a:lnTo>
                  <a:pt x="18851" y="435610"/>
                </a:lnTo>
                <a:lnTo>
                  <a:pt x="19926" y="438150"/>
                </a:lnTo>
                <a:lnTo>
                  <a:pt x="19786" y="438150"/>
                </a:lnTo>
                <a:lnTo>
                  <a:pt x="21551" y="441960"/>
                </a:lnTo>
                <a:lnTo>
                  <a:pt x="22055" y="441960"/>
                </a:lnTo>
                <a:lnTo>
                  <a:pt x="23342" y="444500"/>
                </a:lnTo>
                <a:lnTo>
                  <a:pt x="23177" y="444500"/>
                </a:lnTo>
                <a:lnTo>
                  <a:pt x="25260" y="447040"/>
                </a:lnTo>
                <a:lnTo>
                  <a:pt x="25095" y="447040"/>
                </a:lnTo>
                <a:lnTo>
                  <a:pt x="27330" y="450850"/>
                </a:lnTo>
                <a:lnTo>
                  <a:pt x="27139" y="450850"/>
                </a:lnTo>
                <a:lnTo>
                  <a:pt x="29527" y="453390"/>
                </a:lnTo>
                <a:lnTo>
                  <a:pt x="29324" y="453390"/>
                </a:lnTo>
                <a:lnTo>
                  <a:pt x="31851" y="455930"/>
                </a:lnTo>
                <a:lnTo>
                  <a:pt x="31648" y="455930"/>
                </a:lnTo>
                <a:lnTo>
                  <a:pt x="34302" y="458470"/>
                </a:lnTo>
                <a:lnTo>
                  <a:pt x="34086" y="458470"/>
                </a:lnTo>
                <a:lnTo>
                  <a:pt x="36868" y="461010"/>
                </a:lnTo>
                <a:lnTo>
                  <a:pt x="36639" y="461010"/>
                </a:lnTo>
                <a:lnTo>
                  <a:pt x="39547" y="463550"/>
                </a:lnTo>
                <a:lnTo>
                  <a:pt x="39319" y="463550"/>
                </a:lnTo>
                <a:lnTo>
                  <a:pt x="42341" y="466090"/>
                </a:lnTo>
                <a:lnTo>
                  <a:pt x="43668" y="466090"/>
                </a:lnTo>
                <a:lnTo>
                  <a:pt x="45237" y="467360"/>
                </a:lnTo>
                <a:lnTo>
                  <a:pt x="44983" y="467360"/>
                </a:lnTo>
                <a:lnTo>
                  <a:pt x="48234" y="469900"/>
                </a:lnTo>
                <a:lnTo>
                  <a:pt x="47980" y="469900"/>
                </a:lnTo>
                <a:lnTo>
                  <a:pt x="51333" y="471170"/>
                </a:lnTo>
                <a:lnTo>
                  <a:pt x="51053" y="471170"/>
                </a:lnTo>
                <a:lnTo>
                  <a:pt x="54508" y="472440"/>
                </a:lnTo>
                <a:lnTo>
                  <a:pt x="54228" y="472440"/>
                </a:lnTo>
                <a:lnTo>
                  <a:pt x="57784" y="473710"/>
                </a:lnTo>
                <a:lnTo>
                  <a:pt x="57492" y="473710"/>
                </a:lnTo>
                <a:lnTo>
                  <a:pt x="61137" y="476250"/>
                </a:lnTo>
                <a:lnTo>
                  <a:pt x="64261" y="476250"/>
                </a:lnTo>
                <a:lnTo>
                  <a:pt x="68059" y="477520"/>
                </a:lnTo>
                <a:lnTo>
                  <a:pt x="67754" y="477520"/>
                </a:lnTo>
                <a:lnTo>
                  <a:pt x="71640" y="478790"/>
                </a:lnTo>
                <a:lnTo>
                  <a:pt x="74955" y="478790"/>
                </a:lnTo>
                <a:lnTo>
                  <a:pt x="78955" y="480060"/>
                </a:lnTo>
                <a:lnTo>
                  <a:pt x="1192695" y="480060"/>
                </a:lnTo>
                <a:lnTo>
                  <a:pt x="1189075" y="482600"/>
                </a:lnTo>
                <a:lnTo>
                  <a:pt x="1185354" y="483870"/>
                </a:lnTo>
                <a:lnTo>
                  <a:pt x="1181519" y="486410"/>
                </a:lnTo>
                <a:lnTo>
                  <a:pt x="1177594" y="487680"/>
                </a:lnTo>
                <a:lnTo>
                  <a:pt x="1165275" y="491490"/>
                </a:lnTo>
                <a:close/>
              </a:path>
              <a:path w="1234439" h="492760">
                <a:moveTo>
                  <a:pt x="1183157" y="21590"/>
                </a:moveTo>
                <a:lnTo>
                  <a:pt x="1179703" y="19050"/>
                </a:lnTo>
                <a:lnTo>
                  <a:pt x="1179982" y="19050"/>
                </a:lnTo>
                <a:lnTo>
                  <a:pt x="1176426" y="17780"/>
                </a:lnTo>
                <a:lnTo>
                  <a:pt x="1176718" y="17780"/>
                </a:lnTo>
                <a:lnTo>
                  <a:pt x="1173073" y="16510"/>
                </a:lnTo>
                <a:lnTo>
                  <a:pt x="1173365" y="16510"/>
                </a:lnTo>
                <a:lnTo>
                  <a:pt x="1169644" y="15240"/>
                </a:lnTo>
                <a:lnTo>
                  <a:pt x="1169949" y="15240"/>
                </a:lnTo>
                <a:lnTo>
                  <a:pt x="1166152" y="13970"/>
                </a:lnTo>
                <a:lnTo>
                  <a:pt x="1162888" y="13970"/>
                </a:lnTo>
                <a:lnTo>
                  <a:pt x="1158938" y="12700"/>
                </a:lnTo>
                <a:lnTo>
                  <a:pt x="1194454" y="12700"/>
                </a:lnTo>
                <a:lnTo>
                  <a:pt x="1196212" y="13970"/>
                </a:lnTo>
                <a:lnTo>
                  <a:pt x="1199603" y="16510"/>
                </a:lnTo>
                <a:lnTo>
                  <a:pt x="1202867" y="19050"/>
                </a:lnTo>
                <a:lnTo>
                  <a:pt x="1204436" y="20320"/>
                </a:lnTo>
                <a:lnTo>
                  <a:pt x="1182878" y="20320"/>
                </a:lnTo>
                <a:lnTo>
                  <a:pt x="1183157" y="21590"/>
                </a:lnTo>
                <a:close/>
              </a:path>
              <a:path w="1234439" h="492760">
                <a:moveTo>
                  <a:pt x="51053" y="21590"/>
                </a:moveTo>
                <a:lnTo>
                  <a:pt x="51333" y="20320"/>
                </a:lnTo>
                <a:lnTo>
                  <a:pt x="52781" y="20320"/>
                </a:lnTo>
                <a:lnTo>
                  <a:pt x="51053" y="21590"/>
                </a:lnTo>
                <a:close/>
              </a:path>
              <a:path w="1234439" h="492760">
                <a:moveTo>
                  <a:pt x="1200124" y="34290"/>
                </a:moveTo>
                <a:lnTo>
                  <a:pt x="1197343" y="31750"/>
                </a:lnTo>
                <a:lnTo>
                  <a:pt x="1197571" y="31750"/>
                </a:lnTo>
                <a:lnTo>
                  <a:pt x="1194663" y="29210"/>
                </a:lnTo>
                <a:lnTo>
                  <a:pt x="1194892" y="29210"/>
                </a:lnTo>
                <a:lnTo>
                  <a:pt x="1191869" y="26670"/>
                </a:lnTo>
                <a:lnTo>
                  <a:pt x="1192110" y="26670"/>
                </a:lnTo>
                <a:lnTo>
                  <a:pt x="1188973" y="24130"/>
                </a:lnTo>
                <a:lnTo>
                  <a:pt x="1189228" y="24130"/>
                </a:lnTo>
                <a:lnTo>
                  <a:pt x="1185976" y="22860"/>
                </a:lnTo>
                <a:lnTo>
                  <a:pt x="1186230" y="22860"/>
                </a:lnTo>
                <a:lnTo>
                  <a:pt x="1182878" y="20320"/>
                </a:lnTo>
                <a:lnTo>
                  <a:pt x="1204436" y="20320"/>
                </a:lnTo>
                <a:lnTo>
                  <a:pt x="1206004" y="21590"/>
                </a:lnTo>
                <a:lnTo>
                  <a:pt x="1209001" y="24130"/>
                </a:lnTo>
                <a:lnTo>
                  <a:pt x="1211859" y="27940"/>
                </a:lnTo>
                <a:lnTo>
                  <a:pt x="1214577" y="30480"/>
                </a:lnTo>
                <a:lnTo>
                  <a:pt x="1216287" y="33020"/>
                </a:lnTo>
                <a:lnTo>
                  <a:pt x="1199908" y="33020"/>
                </a:lnTo>
                <a:lnTo>
                  <a:pt x="1200124" y="34290"/>
                </a:lnTo>
                <a:close/>
              </a:path>
              <a:path w="1234439" h="492760">
                <a:moveTo>
                  <a:pt x="34086" y="34290"/>
                </a:moveTo>
                <a:lnTo>
                  <a:pt x="34302" y="33020"/>
                </a:lnTo>
                <a:lnTo>
                  <a:pt x="35477" y="33020"/>
                </a:lnTo>
                <a:lnTo>
                  <a:pt x="34086" y="34290"/>
                </a:lnTo>
                <a:close/>
              </a:path>
              <a:path w="1234439" h="492760">
                <a:moveTo>
                  <a:pt x="1202562" y="36830"/>
                </a:moveTo>
                <a:lnTo>
                  <a:pt x="1199908" y="33020"/>
                </a:lnTo>
                <a:lnTo>
                  <a:pt x="1216287" y="33020"/>
                </a:lnTo>
                <a:lnTo>
                  <a:pt x="1217142" y="34290"/>
                </a:lnTo>
                <a:lnTo>
                  <a:pt x="1217946" y="35560"/>
                </a:lnTo>
                <a:lnTo>
                  <a:pt x="1202359" y="35560"/>
                </a:lnTo>
                <a:lnTo>
                  <a:pt x="1202562" y="36830"/>
                </a:lnTo>
                <a:close/>
              </a:path>
              <a:path w="1234439" h="492760">
                <a:moveTo>
                  <a:pt x="31648" y="36830"/>
                </a:moveTo>
                <a:lnTo>
                  <a:pt x="31851" y="35560"/>
                </a:lnTo>
                <a:lnTo>
                  <a:pt x="32533" y="35560"/>
                </a:lnTo>
                <a:lnTo>
                  <a:pt x="31648" y="36830"/>
                </a:lnTo>
                <a:close/>
              </a:path>
              <a:path w="1234439" h="492760">
                <a:moveTo>
                  <a:pt x="1211033" y="48260"/>
                </a:moveTo>
                <a:lnTo>
                  <a:pt x="1208951" y="44450"/>
                </a:lnTo>
                <a:lnTo>
                  <a:pt x="1209116" y="44450"/>
                </a:lnTo>
                <a:lnTo>
                  <a:pt x="1206880" y="41910"/>
                </a:lnTo>
                <a:lnTo>
                  <a:pt x="1207071" y="41910"/>
                </a:lnTo>
                <a:lnTo>
                  <a:pt x="1204683" y="39370"/>
                </a:lnTo>
                <a:lnTo>
                  <a:pt x="1204887" y="39370"/>
                </a:lnTo>
                <a:lnTo>
                  <a:pt x="1202359" y="35560"/>
                </a:lnTo>
                <a:lnTo>
                  <a:pt x="1217946" y="35560"/>
                </a:lnTo>
                <a:lnTo>
                  <a:pt x="1219555" y="38100"/>
                </a:lnTo>
                <a:lnTo>
                  <a:pt x="1221803" y="40640"/>
                </a:lnTo>
                <a:lnTo>
                  <a:pt x="1223886" y="44450"/>
                </a:lnTo>
                <a:lnTo>
                  <a:pt x="1225156" y="46990"/>
                </a:lnTo>
                <a:lnTo>
                  <a:pt x="1210868" y="46990"/>
                </a:lnTo>
                <a:lnTo>
                  <a:pt x="1211033" y="48260"/>
                </a:lnTo>
                <a:close/>
              </a:path>
              <a:path w="1234439" h="492760">
                <a:moveTo>
                  <a:pt x="23177" y="48260"/>
                </a:moveTo>
                <a:lnTo>
                  <a:pt x="23342" y="46990"/>
                </a:lnTo>
                <a:lnTo>
                  <a:pt x="23871" y="46990"/>
                </a:lnTo>
                <a:lnTo>
                  <a:pt x="23177" y="48260"/>
                </a:lnTo>
                <a:close/>
              </a:path>
              <a:path w="1234439" h="492760">
                <a:moveTo>
                  <a:pt x="1214424" y="54610"/>
                </a:moveTo>
                <a:lnTo>
                  <a:pt x="1212659" y="50800"/>
                </a:lnTo>
                <a:lnTo>
                  <a:pt x="1212799" y="50800"/>
                </a:lnTo>
                <a:lnTo>
                  <a:pt x="1210868" y="46990"/>
                </a:lnTo>
                <a:lnTo>
                  <a:pt x="1225156" y="46990"/>
                </a:lnTo>
                <a:lnTo>
                  <a:pt x="1225791" y="48260"/>
                </a:lnTo>
                <a:lnTo>
                  <a:pt x="1227531" y="52070"/>
                </a:lnTo>
                <a:lnTo>
                  <a:pt x="1228047" y="53340"/>
                </a:lnTo>
                <a:lnTo>
                  <a:pt x="1214285" y="53340"/>
                </a:lnTo>
                <a:lnTo>
                  <a:pt x="1214424" y="54610"/>
                </a:lnTo>
                <a:close/>
              </a:path>
              <a:path w="1234439" h="492760">
                <a:moveTo>
                  <a:pt x="19786" y="54610"/>
                </a:moveTo>
                <a:lnTo>
                  <a:pt x="19926" y="53340"/>
                </a:lnTo>
                <a:lnTo>
                  <a:pt x="20375" y="53340"/>
                </a:lnTo>
                <a:lnTo>
                  <a:pt x="19786" y="54610"/>
                </a:lnTo>
                <a:close/>
              </a:path>
              <a:path w="1234439" h="492760">
                <a:moveTo>
                  <a:pt x="1217206" y="60960"/>
                </a:moveTo>
                <a:lnTo>
                  <a:pt x="1215771" y="57150"/>
                </a:lnTo>
                <a:lnTo>
                  <a:pt x="1214285" y="53340"/>
                </a:lnTo>
                <a:lnTo>
                  <a:pt x="1228047" y="53340"/>
                </a:lnTo>
                <a:lnTo>
                  <a:pt x="1229080" y="55880"/>
                </a:lnTo>
                <a:lnTo>
                  <a:pt x="1230439" y="59690"/>
                </a:lnTo>
                <a:lnTo>
                  <a:pt x="1217104" y="59690"/>
                </a:lnTo>
                <a:lnTo>
                  <a:pt x="1217206" y="60960"/>
                </a:lnTo>
                <a:close/>
              </a:path>
              <a:path w="1234439" h="492760">
                <a:moveTo>
                  <a:pt x="17005" y="60960"/>
                </a:moveTo>
                <a:lnTo>
                  <a:pt x="17106" y="59690"/>
                </a:lnTo>
                <a:lnTo>
                  <a:pt x="17483" y="59690"/>
                </a:lnTo>
                <a:lnTo>
                  <a:pt x="17005" y="60960"/>
                </a:lnTo>
                <a:close/>
              </a:path>
              <a:path w="1234439" h="492760">
                <a:moveTo>
                  <a:pt x="1232954" y="421640"/>
                </a:moveTo>
                <a:lnTo>
                  <a:pt x="1220101" y="421640"/>
                </a:lnTo>
                <a:lnTo>
                  <a:pt x="1220800" y="417830"/>
                </a:lnTo>
                <a:lnTo>
                  <a:pt x="1221257" y="414020"/>
                </a:lnTo>
                <a:lnTo>
                  <a:pt x="1221536" y="410210"/>
                </a:lnTo>
                <a:lnTo>
                  <a:pt x="1221524" y="81280"/>
                </a:lnTo>
                <a:lnTo>
                  <a:pt x="1221231" y="78740"/>
                </a:lnTo>
                <a:lnTo>
                  <a:pt x="1220749" y="74930"/>
                </a:lnTo>
                <a:lnTo>
                  <a:pt x="1220101" y="71120"/>
                </a:lnTo>
                <a:lnTo>
                  <a:pt x="1219263" y="67310"/>
                </a:lnTo>
                <a:lnTo>
                  <a:pt x="1218260" y="63500"/>
                </a:lnTo>
                <a:lnTo>
                  <a:pt x="1217104" y="59690"/>
                </a:lnTo>
                <a:lnTo>
                  <a:pt x="1230439" y="59690"/>
                </a:lnTo>
                <a:lnTo>
                  <a:pt x="1231607" y="64770"/>
                </a:lnTo>
                <a:lnTo>
                  <a:pt x="1232573" y="68580"/>
                </a:lnTo>
                <a:lnTo>
                  <a:pt x="1233335" y="72390"/>
                </a:lnTo>
                <a:lnTo>
                  <a:pt x="1233881" y="77470"/>
                </a:lnTo>
                <a:lnTo>
                  <a:pt x="1234211" y="81280"/>
                </a:lnTo>
                <a:lnTo>
                  <a:pt x="1234211" y="410210"/>
                </a:lnTo>
                <a:lnTo>
                  <a:pt x="1233881" y="415290"/>
                </a:lnTo>
                <a:lnTo>
                  <a:pt x="1232954" y="421640"/>
                </a:lnTo>
                <a:close/>
              </a:path>
              <a:path w="1234439" h="492760">
                <a:moveTo>
                  <a:pt x="12674" y="82550"/>
                </a:moveTo>
                <a:lnTo>
                  <a:pt x="12687" y="81280"/>
                </a:lnTo>
                <a:lnTo>
                  <a:pt x="12674" y="82550"/>
                </a:lnTo>
                <a:close/>
              </a:path>
              <a:path w="1234439" h="492760">
                <a:moveTo>
                  <a:pt x="1221536" y="82550"/>
                </a:moveTo>
                <a:lnTo>
                  <a:pt x="1221435" y="81280"/>
                </a:lnTo>
                <a:lnTo>
                  <a:pt x="1221536" y="82550"/>
                </a:lnTo>
                <a:close/>
              </a:path>
              <a:path w="1234439" h="492760">
                <a:moveTo>
                  <a:pt x="14271" y="421640"/>
                </a:moveTo>
                <a:lnTo>
                  <a:pt x="14109" y="421640"/>
                </a:lnTo>
                <a:lnTo>
                  <a:pt x="14046" y="420370"/>
                </a:lnTo>
                <a:lnTo>
                  <a:pt x="14271" y="421640"/>
                </a:lnTo>
                <a:close/>
              </a:path>
              <a:path w="1234439" h="492760">
                <a:moveTo>
                  <a:pt x="1232251" y="425450"/>
                </a:moveTo>
                <a:lnTo>
                  <a:pt x="1219263" y="425450"/>
                </a:lnTo>
                <a:lnTo>
                  <a:pt x="1220165" y="420370"/>
                </a:lnTo>
                <a:lnTo>
                  <a:pt x="1220101" y="421640"/>
                </a:lnTo>
                <a:lnTo>
                  <a:pt x="1232954" y="421640"/>
                </a:lnTo>
                <a:lnTo>
                  <a:pt x="1232573" y="424180"/>
                </a:lnTo>
                <a:lnTo>
                  <a:pt x="1232251" y="425450"/>
                </a:lnTo>
                <a:close/>
              </a:path>
              <a:path w="1234439" h="492760">
                <a:moveTo>
                  <a:pt x="15231" y="425450"/>
                </a:moveTo>
                <a:lnTo>
                  <a:pt x="14947" y="425450"/>
                </a:lnTo>
                <a:lnTo>
                  <a:pt x="14871" y="424180"/>
                </a:lnTo>
                <a:lnTo>
                  <a:pt x="15231" y="425450"/>
                </a:lnTo>
                <a:close/>
              </a:path>
              <a:path w="1234439" h="492760">
                <a:moveTo>
                  <a:pt x="1229080" y="435610"/>
                </a:moveTo>
                <a:lnTo>
                  <a:pt x="1215771" y="435610"/>
                </a:lnTo>
                <a:lnTo>
                  <a:pt x="1217206" y="431800"/>
                </a:lnTo>
                <a:lnTo>
                  <a:pt x="1218361" y="427990"/>
                </a:lnTo>
                <a:lnTo>
                  <a:pt x="1219339" y="424180"/>
                </a:lnTo>
                <a:lnTo>
                  <a:pt x="1219263" y="425450"/>
                </a:lnTo>
                <a:lnTo>
                  <a:pt x="1232251" y="425450"/>
                </a:lnTo>
                <a:lnTo>
                  <a:pt x="1231607" y="427990"/>
                </a:lnTo>
                <a:lnTo>
                  <a:pt x="1230439" y="431800"/>
                </a:lnTo>
                <a:lnTo>
                  <a:pt x="1229080" y="435610"/>
                </a:lnTo>
                <a:close/>
              </a:path>
              <a:path w="1234439" h="492760">
                <a:moveTo>
                  <a:pt x="18851" y="435610"/>
                </a:moveTo>
                <a:lnTo>
                  <a:pt x="18440" y="435610"/>
                </a:lnTo>
                <a:lnTo>
                  <a:pt x="18313" y="434340"/>
                </a:lnTo>
                <a:lnTo>
                  <a:pt x="18851" y="435610"/>
                </a:lnTo>
                <a:close/>
              </a:path>
              <a:path w="1234439" h="492760">
                <a:moveTo>
                  <a:pt x="1226371" y="441960"/>
                </a:moveTo>
                <a:lnTo>
                  <a:pt x="1212659" y="441960"/>
                </a:lnTo>
                <a:lnTo>
                  <a:pt x="1214424" y="438150"/>
                </a:lnTo>
                <a:lnTo>
                  <a:pt x="1214285" y="438150"/>
                </a:lnTo>
                <a:lnTo>
                  <a:pt x="1215898" y="434340"/>
                </a:lnTo>
                <a:lnTo>
                  <a:pt x="1215771" y="435610"/>
                </a:lnTo>
                <a:lnTo>
                  <a:pt x="1229080" y="435610"/>
                </a:lnTo>
                <a:lnTo>
                  <a:pt x="1227531" y="439420"/>
                </a:lnTo>
                <a:lnTo>
                  <a:pt x="1226371" y="441960"/>
                </a:lnTo>
                <a:close/>
              </a:path>
              <a:path w="1234439" h="492760">
                <a:moveTo>
                  <a:pt x="22055" y="441960"/>
                </a:moveTo>
                <a:lnTo>
                  <a:pt x="21551" y="441960"/>
                </a:lnTo>
                <a:lnTo>
                  <a:pt x="21412" y="440690"/>
                </a:lnTo>
                <a:lnTo>
                  <a:pt x="22055" y="441960"/>
                </a:lnTo>
                <a:close/>
              </a:path>
              <a:path w="1234439" h="492760">
                <a:moveTo>
                  <a:pt x="1210430" y="466090"/>
                </a:moveTo>
                <a:lnTo>
                  <a:pt x="1191869" y="466090"/>
                </a:lnTo>
                <a:lnTo>
                  <a:pt x="1194892" y="463550"/>
                </a:lnTo>
                <a:lnTo>
                  <a:pt x="1194663" y="463550"/>
                </a:lnTo>
                <a:lnTo>
                  <a:pt x="1197571" y="461010"/>
                </a:lnTo>
                <a:lnTo>
                  <a:pt x="1197343" y="461010"/>
                </a:lnTo>
                <a:lnTo>
                  <a:pt x="1200124" y="458470"/>
                </a:lnTo>
                <a:lnTo>
                  <a:pt x="1199908" y="458470"/>
                </a:lnTo>
                <a:lnTo>
                  <a:pt x="1202562" y="455930"/>
                </a:lnTo>
                <a:lnTo>
                  <a:pt x="1202359" y="455930"/>
                </a:lnTo>
                <a:lnTo>
                  <a:pt x="1204887" y="453390"/>
                </a:lnTo>
                <a:lnTo>
                  <a:pt x="1204683" y="453390"/>
                </a:lnTo>
                <a:lnTo>
                  <a:pt x="1207071" y="450850"/>
                </a:lnTo>
                <a:lnTo>
                  <a:pt x="1206880" y="450850"/>
                </a:lnTo>
                <a:lnTo>
                  <a:pt x="1209116" y="447040"/>
                </a:lnTo>
                <a:lnTo>
                  <a:pt x="1208951" y="447040"/>
                </a:lnTo>
                <a:lnTo>
                  <a:pt x="1211033" y="444500"/>
                </a:lnTo>
                <a:lnTo>
                  <a:pt x="1210868" y="444500"/>
                </a:lnTo>
                <a:lnTo>
                  <a:pt x="1212799" y="440690"/>
                </a:lnTo>
                <a:lnTo>
                  <a:pt x="1212659" y="441960"/>
                </a:lnTo>
                <a:lnTo>
                  <a:pt x="1226371" y="441960"/>
                </a:lnTo>
                <a:lnTo>
                  <a:pt x="1225791" y="443230"/>
                </a:lnTo>
                <a:lnTo>
                  <a:pt x="1214577" y="461010"/>
                </a:lnTo>
                <a:lnTo>
                  <a:pt x="1211859" y="464820"/>
                </a:lnTo>
                <a:lnTo>
                  <a:pt x="1210430" y="466090"/>
                </a:lnTo>
                <a:close/>
              </a:path>
              <a:path w="1234439" h="492760">
                <a:moveTo>
                  <a:pt x="43668" y="466090"/>
                </a:moveTo>
                <a:lnTo>
                  <a:pt x="42341" y="466090"/>
                </a:lnTo>
                <a:lnTo>
                  <a:pt x="42100" y="464820"/>
                </a:lnTo>
                <a:lnTo>
                  <a:pt x="43668" y="466090"/>
                </a:lnTo>
                <a:close/>
              </a:path>
              <a:path w="1234439" h="492760">
                <a:moveTo>
                  <a:pt x="1192695" y="480060"/>
                </a:moveTo>
                <a:lnTo>
                  <a:pt x="1155255" y="480060"/>
                </a:lnTo>
                <a:lnTo>
                  <a:pt x="1159255" y="478790"/>
                </a:lnTo>
                <a:lnTo>
                  <a:pt x="1162570" y="478790"/>
                </a:lnTo>
                <a:lnTo>
                  <a:pt x="1166456" y="477520"/>
                </a:lnTo>
                <a:lnTo>
                  <a:pt x="1166152" y="477520"/>
                </a:lnTo>
                <a:lnTo>
                  <a:pt x="1169949" y="476250"/>
                </a:lnTo>
                <a:lnTo>
                  <a:pt x="1173073" y="476250"/>
                </a:lnTo>
                <a:lnTo>
                  <a:pt x="1176718" y="473710"/>
                </a:lnTo>
                <a:lnTo>
                  <a:pt x="1176426" y="473710"/>
                </a:lnTo>
                <a:lnTo>
                  <a:pt x="1179982" y="472440"/>
                </a:lnTo>
                <a:lnTo>
                  <a:pt x="1179703" y="472440"/>
                </a:lnTo>
                <a:lnTo>
                  <a:pt x="1183157" y="471170"/>
                </a:lnTo>
                <a:lnTo>
                  <a:pt x="1182878" y="471170"/>
                </a:lnTo>
                <a:lnTo>
                  <a:pt x="1186230" y="469900"/>
                </a:lnTo>
                <a:lnTo>
                  <a:pt x="1185976" y="469900"/>
                </a:lnTo>
                <a:lnTo>
                  <a:pt x="1189228" y="467360"/>
                </a:lnTo>
                <a:lnTo>
                  <a:pt x="1188973" y="467360"/>
                </a:lnTo>
                <a:lnTo>
                  <a:pt x="1192110" y="464820"/>
                </a:lnTo>
                <a:lnTo>
                  <a:pt x="1191869" y="466090"/>
                </a:lnTo>
                <a:lnTo>
                  <a:pt x="1210430" y="466090"/>
                </a:lnTo>
                <a:lnTo>
                  <a:pt x="1196212" y="477520"/>
                </a:lnTo>
                <a:lnTo>
                  <a:pt x="1192695" y="480060"/>
                </a:lnTo>
                <a:close/>
              </a:path>
              <a:path w="1234439" h="492760">
                <a:moveTo>
                  <a:pt x="64566" y="476250"/>
                </a:moveTo>
                <a:lnTo>
                  <a:pt x="61137" y="476250"/>
                </a:lnTo>
                <a:lnTo>
                  <a:pt x="60845" y="474980"/>
                </a:lnTo>
                <a:lnTo>
                  <a:pt x="64566" y="476250"/>
                </a:lnTo>
                <a:close/>
              </a:path>
              <a:path w="1234439" h="492760">
                <a:moveTo>
                  <a:pt x="1173073" y="476250"/>
                </a:moveTo>
                <a:lnTo>
                  <a:pt x="1169644" y="476250"/>
                </a:lnTo>
                <a:lnTo>
                  <a:pt x="1173365" y="474980"/>
                </a:lnTo>
                <a:lnTo>
                  <a:pt x="1173073" y="476250"/>
                </a:lnTo>
                <a:close/>
              </a:path>
              <a:path w="1234439" h="492760">
                <a:moveTo>
                  <a:pt x="1156690" y="492760"/>
                </a:moveTo>
                <a:lnTo>
                  <a:pt x="77520" y="492760"/>
                </a:lnTo>
                <a:lnTo>
                  <a:pt x="73190" y="491490"/>
                </a:lnTo>
                <a:lnTo>
                  <a:pt x="1161021" y="491490"/>
                </a:lnTo>
                <a:lnTo>
                  <a:pt x="1156690" y="49276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01800" y="1688465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宋体"/>
                <a:cs typeface="宋体"/>
              </a:rPr>
              <a:t>反模拟器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86789" y="2552700"/>
            <a:ext cx="2198370" cy="2319655"/>
          </a:xfrm>
          <a:custGeom>
            <a:avLst/>
            <a:gdLst/>
            <a:ahLst/>
            <a:cxnLst/>
            <a:rect l="l" t="t" r="r" b="b"/>
            <a:pathLst>
              <a:path w="2198370" h="2319654">
                <a:moveTo>
                  <a:pt x="2198370" y="2319654"/>
                </a:moveTo>
                <a:lnTo>
                  <a:pt x="0" y="2319654"/>
                </a:lnTo>
                <a:lnTo>
                  <a:pt x="0" y="0"/>
                </a:lnTo>
                <a:lnTo>
                  <a:pt x="2198370" y="0"/>
                </a:lnTo>
                <a:lnTo>
                  <a:pt x="2198370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2306954"/>
                </a:lnTo>
                <a:lnTo>
                  <a:pt x="6350" y="2306954"/>
                </a:lnTo>
                <a:lnTo>
                  <a:pt x="12700" y="2313304"/>
                </a:lnTo>
                <a:lnTo>
                  <a:pt x="2198370" y="2313304"/>
                </a:lnTo>
                <a:lnTo>
                  <a:pt x="2198370" y="2319654"/>
                </a:lnTo>
                <a:close/>
              </a:path>
              <a:path w="2198370" h="2319654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2198370" h="2319654">
                <a:moveTo>
                  <a:pt x="2185670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2185670" y="6350"/>
                </a:lnTo>
                <a:lnTo>
                  <a:pt x="2185670" y="12700"/>
                </a:lnTo>
                <a:close/>
              </a:path>
              <a:path w="2198370" h="2319654">
                <a:moveTo>
                  <a:pt x="2185670" y="2313304"/>
                </a:moveTo>
                <a:lnTo>
                  <a:pt x="2185670" y="6350"/>
                </a:lnTo>
                <a:lnTo>
                  <a:pt x="2192020" y="12700"/>
                </a:lnTo>
                <a:lnTo>
                  <a:pt x="2198370" y="12700"/>
                </a:lnTo>
                <a:lnTo>
                  <a:pt x="2198370" y="2306954"/>
                </a:lnTo>
                <a:lnTo>
                  <a:pt x="2192020" y="2306954"/>
                </a:lnTo>
                <a:lnTo>
                  <a:pt x="2185670" y="2313304"/>
                </a:lnTo>
                <a:close/>
              </a:path>
              <a:path w="2198370" h="2319654">
                <a:moveTo>
                  <a:pt x="2198370" y="12700"/>
                </a:moveTo>
                <a:lnTo>
                  <a:pt x="2192020" y="12700"/>
                </a:lnTo>
                <a:lnTo>
                  <a:pt x="2185670" y="6350"/>
                </a:lnTo>
                <a:lnTo>
                  <a:pt x="2198370" y="6350"/>
                </a:lnTo>
                <a:lnTo>
                  <a:pt x="2198370" y="12700"/>
                </a:lnTo>
                <a:close/>
              </a:path>
              <a:path w="2198370" h="2319654">
                <a:moveTo>
                  <a:pt x="12700" y="2313304"/>
                </a:moveTo>
                <a:lnTo>
                  <a:pt x="6350" y="2306954"/>
                </a:lnTo>
                <a:lnTo>
                  <a:pt x="12700" y="2306954"/>
                </a:lnTo>
                <a:lnTo>
                  <a:pt x="12700" y="2313304"/>
                </a:lnTo>
                <a:close/>
              </a:path>
              <a:path w="2198370" h="2319654">
                <a:moveTo>
                  <a:pt x="2185670" y="2313304"/>
                </a:moveTo>
                <a:lnTo>
                  <a:pt x="12700" y="2313304"/>
                </a:lnTo>
                <a:lnTo>
                  <a:pt x="12700" y="2306954"/>
                </a:lnTo>
                <a:lnTo>
                  <a:pt x="2185670" y="2306954"/>
                </a:lnTo>
                <a:lnTo>
                  <a:pt x="2185670" y="2313304"/>
                </a:lnTo>
                <a:close/>
              </a:path>
              <a:path w="2198370" h="2319654">
                <a:moveTo>
                  <a:pt x="2198370" y="2313304"/>
                </a:moveTo>
                <a:lnTo>
                  <a:pt x="2185670" y="2313304"/>
                </a:lnTo>
                <a:lnTo>
                  <a:pt x="2192020" y="2306954"/>
                </a:lnTo>
                <a:lnTo>
                  <a:pt x="2198370" y="2306954"/>
                </a:lnTo>
                <a:lnTo>
                  <a:pt x="2198370" y="2313304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71880" y="2579370"/>
            <a:ext cx="2197100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3679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宋体"/>
                <a:cs typeface="宋体"/>
              </a:rPr>
              <a:t>模拟器运行apk，可 以用模拟器监控到 apk的各种行为，所 以在实际的加固apk 运行中，一旦发现</a:t>
            </a:r>
            <a:endParaRPr sz="1800">
              <a:latin typeface="宋体"/>
              <a:cs typeface="宋体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宋体"/>
                <a:cs typeface="宋体"/>
              </a:rPr>
              <a:t>模拟器在运行该APK， 就停止核心代码的</a:t>
            </a:r>
            <a:endParaRPr sz="1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宋体"/>
                <a:cs typeface="宋体"/>
              </a:rPr>
              <a:t>运行。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362450" y="2691129"/>
            <a:ext cx="2552700" cy="2042795"/>
          </a:xfrm>
          <a:custGeom>
            <a:avLst/>
            <a:gdLst/>
            <a:ahLst/>
            <a:cxnLst/>
            <a:rect l="l" t="t" r="r" b="b"/>
            <a:pathLst>
              <a:path w="2552700" h="2042795">
                <a:moveTo>
                  <a:pt x="2552700" y="2042795"/>
                </a:moveTo>
                <a:lnTo>
                  <a:pt x="0" y="2042795"/>
                </a:lnTo>
                <a:lnTo>
                  <a:pt x="0" y="0"/>
                </a:lnTo>
                <a:lnTo>
                  <a:pt x="2552700" y="0"/>
                </a:lnTo>
                <a:lnTo>
                  <a:pt x="2552700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2030095"/>
                </a:lnTo>
                <a:lnTo>
                  <a:pt x="6350" y="2030095"/>
                </a:lnTo>
                <a:lnTo>
                  <a:pt x="12700" y="2036445"/>
                </a:lnTo>
                <a:lnTo>
                  <a:pt x="2552700" y="2036445"/>
                </a:lnTo>
                <a:lnTo>
                  <a:pt x="2552700" y="2042795"/>
                </a:lnTo>
                <a:close/>
              </a:path>
              <a:path w="2552700" h="2042795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2552700" h="2042795">
                <a:moveTo>
                  <a:pt x="2540000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2540000" y="6350"/>
                </a:lnTo>
                <a:lnTo>
                  <a:pt x="2540000" y="12700"/>
                </a:lnTo>
                <a:close/>
              </a:path>
              <a:path w="2552700" h="2042795">
                <a:moveTo>
                  <a:pt x="2540000" y="2036445"/>
                </a:moveTo>
                <a:lnTo>
                  <a:pt x="2540000" y="6350"/>
                </a:lnTo>
                <a:lnTo>
                  <a:pt x="2546350" y="12700"/>
                </a:lnTo>
                <a:lnTo>
                  <a:pt x="2552700" y="12700"/>
                </a:lnTo>
                <a:lnTo>
                  <a:pt x="2552700" y="2030095"/>
                </a:lnTo>
                <a:lnTo>
                  <a:pt x="2546350" y="2030095"/>
                </a:lnTo>
                <a:lnTo>
                  <a:pt x="2540000" y="2036445"/>
                </a:lnTo>
                <a:close/>
              </a:path>
              <a:path w="2552700" h="2042795">
                <a:moveTo>
                  <a:pt x="2552700" y="12700"/>
                </a:moveTo>
                <a:lnTo>
                  <a:pt x="2546350" y="12700"/>
                </a:lnTo>
                <a:lnTo>
                  <a:pt x="2540000" y="6350"/>
                </a:lnTo>
                <a:lnTo>
                  <a:pt x="2552700" y="6350"/>
                </a:lnTo>
                <a:lnTo>
                  <a:pt x="2552700" y="12700"/>
                </a:lnTo>
                <a:close/>
              </a:path>
              <a:path w="2552700" h="2042795">
                <a:moveTo>
                  <a:pt x="12700" y="2036445"/>
                </a:moveTo>
                <a:lnTo>
                  <a:pt x="6350" y="2030095"/>
                </a:lnTo>
                <a:lnTo>
                  <a:pt x="12700" y="2030095"/>
                </a:lnTo>
                <a:lnTo>
                  <a:pt x="12700" y="2036445"/>
                </a:lnTo>
                <a:close/>
              </a:path>
              <a:path w="2552700" h="2042795">
                <a:moveTo>
                  <a:pt x="2540000" y="2036445"/>
                </a:moveTo>
                <a:lnTo>
                  <a:pt x="12700" y="2036445"/>
                </a:lnTo>
                <a:lnTo>
                  <a:pt x="12700" y="2030095"/>
                </a:lnTo>
                <a:lnTo>
                  <a:pt x="2540000" y="2030095"/>
                </a:lnTo>
                <a:lnTo>
                  <a:pt x="2540000" y="2036445"/>
                </a:lnTo>
                <a:close/>
              </a:path>
              <a:path w="2552700" h="2042795">
                <a:moveTo>
                  <a:pt x="2552700" y="2036445"/>
                </a:moveTo>
                <a:lnTo>
                  <a:pt x="2540000" y="2036445"/>
                </a:lnTo>
                <a:lnTo>
                  <a:pt x="2546350" y="2030095"/>
                </a:lnTo>
                <a:lnTo>
                  <a:pt x="2552700" y="2030095"/>
                </a:lnTo>
                <a:lnTo>
                  <a:pt x="2552700" y="2036445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447540" y="2717800"/>
            <a:ext cx="2311400" cy="194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宋体"/>
                <a:cs typeface="宋体"/>
              </a:rPr>
              <a:t>代码虚拟化在桌面平台 应用保护中已经是非常 的常见了，主要的思路 是自建一个虚拟执行引 擎，然后把原生的可执 行代码转换成自定义的 指令进行虚拟执行。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683252" y="1584960"/>
            <a:ext cx="1912620" cy="646430"/>
          </a:xfrm>
          <a:custGeom>
            <a:avLst/>
            <a:gdLst/>
            <a:ahLst/>
            <a:cxnLst/>
            <a:rect l="l" t="t" r="r" b="b"/>
            <a:pathLst>
              <a:path w="1912620" h="646430">
                <a:moveTo>
                  <a:pt x="1804415" y="646176"/>
                </a:moveTo>
                <a:lnTo>
                  <a:pt x="108203" y="646176"/>
                </a:lnTo>
                <a:lnTo>
                  <a:pt x="65904" y="637495"/>
                </a:lnTo>
                <a:lnTo>
                  <a:pt x="31499" y="614295"/>
                </a:lnTo>
                <a:lnTo>
                  <a:pt x="8395" y="579985"/>
                </a:lnTo>
                <a:lnTo>
                  <a:pt x="0" y="537971"/>
                </a:lnTo>
                <a:lnTo>
                  <a:pt x="0" y="108203"/>
                </a:lnTo>
                <a:lnTo>
                  <a:pt x="8395" y="65976"/>
                </a:lnTo>
                <a:lnTo>
                  <a:pt x="31499" y="31594"/>
                </a:lnTo>
                <a:lnTo>
                  <a:pt x="65904" y="8466"/>
                </a:lnTo>
                <a:lnTo>
                  <a:pt x="108203" y="0"/>
                </a:lnTo>
                <a:lnTo>
                  <a:pt x="1804415" y="0"/>
                </a:lnTo>
                <a:lnTo>
                  <a:pt x="1846215" y="8466"/>
                </a:lnTo>
                <a:lnTo>
                  <a:pt x="1880454" y="31594"/>
                </a:lnTo>
                <a:lnTo>
                  <a:pt x="1903724" y="65976"/>
                </a:lnTo>
                <a:lnTo>
                  <a:pt x="1912620" y="108203"/>
                </a:lnTo>
                <a:lnTo>
                  <a:pt x="1912620" y="537971"/>
                </a:lnTo>
                <a:lnTo>
                  <a:pt x="1903724" y="579985"/>
                </a:lnTo>
                <a:lnTo>
                  <a:pt x="1880454" y="614295"/>
                </a:lnTo>
                <a:lnTo>
                  <a:pt x="1846215" y="637495"/>
                </a:lnTo>
                <a:lnTo>
                  <a:pt x="1804415" y="646176"/>
                </a:lnTo>
                <a:close/>
              </a:path>
            </a:pathLst>
          </a:custGeom>
          <a:solidFill>
            <a:srgbClr val="DAE2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76775" y="1578610"/>
            <a:ext cx="1924685" cy="657860"/>
          </a:xfrm>
          <a:custGeom>
            <a:avLst/>
            <a:gdLst/>
            <a:ahLst/>
            <a:cxnLst/>
            <a:rect l="l" t="t" r="r" b="b"/>
            <a:pathLst>
              <a:path w="1924684" h="657860">
                <a:moveTo>
                  <a:pt x="1828050" y="1269"/>
                </a:moveTo>
                <a:lnTo>
                  <a:pt x="96634" y="1269"/>
                </a:lnTo>
                <a:lnTo>
                  <a:pt x="102336" y="0"/>
                </a:lnTo>
                <a:lnTo>
                  <a:pt x="1822348" y="0"/>
                </a:lnTo>
                <a:lnTo>
                  <a:pt x="1828050" y="1269"/>
                </a:lnTo>
                <a:close/>
              </a:path>
              <a:path w="1924684" h="657860">
                <a:moveTo>
                  <a:pt x="1822348" y="657859"/>
                </a:moveTo>
                <a:lnTo>
                  <a:pt x="102336" y="657859"/>
                </a:lnTo>
                <a:lnTo>
                  <a:pt x="91020" y="655319"/>
                </a:lnTo>
                <a:lnTo>
                  <a:pt x="54876" y="641350"/>
                </a:lnTo>
                <a:lnTo>
                  <a:pt x="45783" y="635000"/>
                </a:lnTo>
                <a:lnTo>
                  <a:pt x="41478" y="632459"/>
                </a:lnTo>
                <a:lnTo>
                  <a:pt x="37337" y="628650"/>
                </a:lnTo>
                <a:lnTo>
                  <a:pt x="33388" y="624839"/>
                </a:lnTo>
                <a:lnTo>
                  <a:pt x="29616" y="621029"/>
                </a:lnTo>
                <a:lnTo>
                  <a:pt x="26035" y="615950"/>
                </a:lnTo>
                <a:lnTo>
                  <a:pt x="22644" y="612139"/>
                </a:lnTo>
                <a:lnTo>
                  <a:pt x="19469" y="607059"/>
                </a:lnTo>
                <a:lnTo>
                  <a:pt x="16510" y="603250"/>
                </a:lnTo>
                <a:lnTo>
                  <a:pt x="13754" y="598169"/>
                </a:lnTo>
                <a:lnTo>
                  <a:pt x="1308" y="561339"/>
                </a:lnTo>
                <a:lnTo>
                  <a:pt x="0" y="113029"/>
                </a:lnTo>
                <a:lnTo>
                  <a:pt x="152" y="107950"/>
                </a:lnTo>
                <a:lnTo>
                  <a:pt x="5118" y="80009"/>
                </a:lnTo>
                <a:lnTo>
                  <a:pt x="6921" y="73659"/>
                </a:lnTo>
                <a:lnTo>
                  <a:pt x="8953" y="68579"/>
                </a:lnTo>
                <a:lnTo>
                  <a:pt x="11239" y="63500"/>
                </a:lnTo>
                <a:lnTo>
                  <a:pt x="13754" y="58419"/>
                </a:lnTo>
                <a:lnTo>
                  <a:pt x="16510" y="54609"/>
                </a:lnTo>
                <a:lnTo>
                  <a:pt x="19469" y="49529"/>
                </a:lnTo>
                <a:lnTo>
                  <a:pt x="22644" y="45719"/>
                </a:lnTo>
                <a:lnTo>
                  <a:pt x="26035" y="40639"/>
                </a:lnTo>
                <a:lnTo>
                  <a:pt x="29616" y="36829"/>
                </a:lnTo>
                <a:lnTo>
                  <a:pt x="50253" y="19049"/>
                </a:lnTo>
                <a:lnTo>
                  <a:pt x="54876" y="15239"/>
                </a:lnTo>
                <a:lnTo>
                  <a:pt x="59651" y="12699"/>
                </a:lnTo>
                <a:lnTo>
                  <a:pt x="64566" y="10159"/>
                </a:lnTo>
                <a:lnTo>
                  <a:pt x="69608" y="8889"/>
                </a:lnTo>
                <a:lnTo>
                  <a:pt x="74790" y="6349"/>
                </a:lnTo>
                <a:lnTo>
                  <a:pt x="80086" y="5079"/>
                </a:lnTo>
                <a:lnTo>
                  <a:pt x="85509" y="2539"/>
                </a:lnTo>
                <a:lnTo>
                  <a:pt x="91020" y="1269"/>
                </a:lnTo>
                <a:lnTo>
                  <a:pt x="1833664" y="1269"/>
                </a:lnTo>
                <a:lnTo>
                  <a:pt x="1839188" y="2539"/>
                </a:lnTo>
                <a:lnTo>
                  <a:pt x="1844598" y="5079"/>
                </a:lnTo>
                <a:lnTo>
                  <a:pt x="1849894" y="6349"/>
                </a:lnTo>
                <a:lnTo>
                  <a:pt x="1855076" y="8889"/>
                </a:lnTo>
                <a:lnTo>
                  <a:pt x="1860118" y="10159"/>
                </a:lnTo>
                <a:lnTo>
                  <a:pt x="1865033" y="12699"/>
                </a:lnTo>
                <a:lnTo>
                  <a:pt x="98704" y="12699"/>
                </a:lnTo>
                <a:lnTo>
                  <a:pt x="93408" y="13969"/>
                </a:lnTo>
                <a:lnTo>
                  <a:pt x="93725" y="13969"/>
                </a:lnTo>
                <a:lnTo>
                  <a:pt x="88519" y="15239"/>
                </a:lnTo>
                <a:lnTo>
                  <a:pt x="88823" y="15239"/>
                </a:lnTo>
                <a:lnTo>
                  <a:pt x="83705" y="16509"/>
                </a:lnTo>
                <a:lnTo>
                  <a:pt x="84010" y="16509"/>
                </a:lnTo>
                <a:lnTo>
                  <a:pt x="79006" y="17779"/>
                </a:lnTo>
                <a:lnTo>
                  <a:pt x="79311" y="17779"/>
                </a:lnTo>
                <a:lnTo>
                  <a:pt x="74422" y="20319"/>
                </a:lnTo>
                <a:lnTo>
                  <a:pt x="74701" y="20319"/>
                </a:lnTo>
                <a:lnTo>
                  <a:pt x="69938" y="21589"/>
                </a:lnTo>
                <a:lnTo>
                  <a:pt x="70218" y="21589"/>
                </a:lnTo>
                <a:lnTo>
                  <a:pt x="65570" y="24129"/>
                </a:lnTo>
                <a:lnTo>
                  <a:pt x="65849" y="24129"/>
                </a:lnTo>
                <a:lnTo>
                  <a:pt x="61340" y="26669"/>
                </a:lnTo>
                <a:lnTo>
                  <a:pt x="61595" y="26669"/>
                </a:lnTo>
                <a:lnTo>
                  <a:pt x="57226" y="29209"/>
                </a:lnTo>
                <a:lnTo>
                  <a:pt x="57480" y="29209"/>
                </a:lnTo>
                <a:lnTo>
                  <a:pt x="53263" y="31749"/>
                </a:lnTo>
                <a:lnTo>
                  <a:pt x="53505" y="31749"/>
                </a:lnTo>
                <a:lnTo>
                  <a:pt x="49441" y="35559"/>
                </a:lnTo>
                <a:lnTo>
                  <a:pt x="49682" y="35559"/>
                </a:lnTo>
                <a:lnTo>
                  <a:pt x="45770" y="38099"/>
                </a:lnTo>
                <a:lnTo>
                  <a:pt x="45999" y="38099"/>
                </a:lnTo>
                <a:lnTo>
                  <a:pt x="42252" y="41909"/>
                </a:lnTo>
                <a:lnTo>
                  <a:pt x="42468" y="41909"/>
                </a:lnTo>
                <a:lnTo>
                  <a:pt x="38912" y="45719"/>
                </a:lnTo>
                <a:lnTo>
                  <a:pt x="39115" y="45719"/>
                </a:lnTo>
                <a:lnTo>
                  <a:pt x="36855" y="48259"/>
                </a:lnTo>
                <a:lnTo>
                  <a:pt x="35915" y="48259"/>
                </a:lnTo>
                <a:lnTo>
                  <a:pt x="33524" y="52069"/>
                </a:lnTo>
                <a:lnTo>
                  <a:pt x="32905" y="52069"/>
                </a:lnTo>
                <a:lnTo>
                  <a:pt x="29908" y="57150"/>
                </a:lnTo>
                <a:lnTo>
                  <a:pt x="30073" y="57150"/>
                </a:lnTo>
                <a:lnTo>
                  <a:pt x="27279" y="60959"/>
                </a:lnTo>
                <a:lnTo>
                  <a:pt x="27432" y="60959"/>
                </a:lnTo>
                <a:lnTo>
                  <a:pt x="24841" y="64769"/>
                </a:lnTo>
                <a:lnTo>
                  <a:pt x="24993" y="64769"/>
                </a:lnTo>
                <a:lnTo>
                  <a:pt x="22618" y="69850"/>
                </a:lnTo>
                <a:lnTo>
                  <a:pt x="20599" y="73659"/>
                </a:lnTo>
                <a:lnTo>
                  <a:pt x="18783" y="78739"/>
                </a:lnTo>
                <a:lnTo>
                  <a:pt x="17630" y="82550"/>
                </a:lnTo>
                <a:lnTo>
                  <a:pt x="17297" y="82550"/>
                </a:lnTo>
                <a:lnTo>
                  <a:pt x="15849" y="87629"/>
                </a:lnTo>
                <a:lnTo>
                  <a:pt x="14719" y="92709"/>
                </a:lnTo>
                <a:lnTo>
                  <a:pt x="13842" y="97789"/>
                </a:lnTo>
                <a:lnTo>
                  <a:pt x="13208" y="102869"/>
                </a:lnTo>
                <a:lnTo>
                  <a:pt x="12826" y="107950"/>
                </a:lnTo>
                <a:lnTo>
                  <a:pt x="12700" y="113029"/>
                </a:lnTo>
                <a:lnTo>
                  <a:pt x="12700" y="543559"/>
                </a:lnTo>
                <a:lnTo>
                  <a:pt x="12826" y="548639"/>
                </a:lnTo>
                <a:lnTo>
                  <a:pt x="13233" y="554989"/>
                </a:lnTo>
                <a:lnTo>
                  <a:pt x="13893" y="560069"/>
                </a:lnTo>
                <a:lnTo>
                  <a:pt x="14077" y="560069"/>
                </a:lnTo>
                <a:lnTo>
                  <a:pt x="14782" y="563879"/>
                </a:lnTo>
                <a:lnTo>
                  <a:pt x="15925" y="568959"/>
                </a:lnTo>
                <a:lnTo>
                  <a:pt x="17297" y="574039"/>
                </a:lnTo>
                <a:lnTo>
                  <a:pt x="18897" y="579119"/>
                </a:lnTo>
                <a:lnTo>
                  <a:pt x="20713" y="582929"/>
                </a:lnTo>
                <a:lnTo>
                  <a:pt x="22745" y="588009"/>
                </a:lnTo>
                <a:lnTo>
                  <a:pt x="24993" y="591819"/>
                </a:lnTo>
                <a:lnTo>
                  <a:pt x="24841" y="591819"/>
                </a:lnTo>
                <a:lnTo>
                  <a:pt x="27432" y="596900"/>
                </a:lnTo>
                <a:lnTo>
                  <a:pt x="27279" y="596900"/>
                </a:lnTo>
                <a:lnTo>
                  <a:pt x="30073" y="600709"/>
                </a:lnTo>
                <a:lnTo>
                  <a:pt x="29908" y="600709"/>
                </a:lnTo>
                <a:lnTo>
                  <a:pt x="32905" y="604519"/>
                </a:lnTo>
                <a:lnTo>
                  <a:pt x="32727" y="604519"/>
                </a:lnTo>
                <a:lnTo>
                  <a:pt x="35915" y="608329"/>
                </a:lnTo>
                <a:lnTo>
                  <a:pt x="35725" y="608329"/>
                </a:lnTo>
                <a:lnTo>
                  <a:pt x="39115" y="612139"/>
                </a:lnTo>
                <a:lnTo>
                  <a:pt x="38912" y="612139"/>
                </a:lnTo>
                <a:lnTo>
                  <a:pt x="42468" y="615950"/>
                </a:lnTo>
                <a:lnTo>
                  <a:pt x="42252" y="615950"/>
                </a:lnTo>
                <a:lnTo>
                  <a:pt x="45999" y="618489"/>
                </a:lnTo>
                <a:lnTo>
                  <a:pt x="45770" y="618489"/>
                </a:lnTo>
                <a:lnTo>
                  <a:pt x="49682" y="622300"/>
                </a:lnTo>
                <a:lnTo>
                  <a:pt x="49441" y="622300"/>
                </a:lnTo>
                <a:lnTo>
                  <a:pt x="53505" y="624839"/>
                </a:lnTo>
                <a:lnTo>
                  <a:pt x="53263" y="624839"/>
                </a:lnTo>
                <a:lnTo>
                  <a:pt x="57480" y="627379"/>
                </a:lnTo>
                <a:lnTo>
                  <a:pt x="57226" y="627379"/>
                </a:lnTo>
                <a:lnTo>
                  <a:pt x="61595" y="631189"/>
                </a:lnTo>
                <a:lnTo>
                  <a:pt x="63595" y="631189"/>
                </a:lnTo>
                <a:lnTo>
                  <a:pt x="65849" y="632459"/>
                </a:lnTo>
                <a:lnTo>
                  <a:pt x="65570" y="632459"/>
                </a:lnTo>
                <a:lnTo>
                  <a:pt x="70218" y="635000"/>
                </a:lnTo>
                <a:lnTo>
                  <a:pt x="69938" y="635000"/>
                </a:lnTo>
                <a:lnTo>
                  <a:pt x="74701" y="637539"/>
                </a:lnTo>
                <a:lnTo>
                  <a:pt x="74422" y="637539"/>
                </a:lnTo>
                <a:lnTo>
                  <a:pt x="79311" y="638809"/>
                </a:lnTo>
                <a:lnTo>
                  <a:pt x="79006" y="638809"/>
                </a:lnTo>
                <a:lnTo>
                  <a:pt x="84010" y="640079"/>
                </a:lnTo>
                <a:lnTo>
                  <a:pt x="83705" y="640079"/>
                </a:lnTo>
                <a:lnTo>
                  <a:pt x="88823" y="642619"/>
                </a:lnTo>
                <a:lnTo>
                  <a:pt x="93408" y="642619"/>
                </a:lnTo>
                <a:lnTo>
                  <a:pt x="98704" y="643889"/>
                </a:lnTo>
                <a:lnTo>
                  <a:pt x="98386" y="643889"/>
                </a:lnTo>
                <a:lnTo>
                  <a:pt x="103784" y="645159"/>
                </a:lnTo>
                <a:lnTo>
                  <a:pt x="1862575" y="645159"/>
                </a:lnTo>
                <a:lnTo>
                  <a:pt x="1860118" y="646429"/>
                </a:lnTo>
                <a:lnTo>
                  <a:pt x="1855076" y="648969"/>
                </a:lnTo>
                <a:lnTo>
                  <a:pt x="1849894" y="651509"/>
                </a:lnTo>
                <a:lnTo>
                  <a:pt x="1822348" y="657859"/>
                </a:lnTo>
                <a:close/>
              </a:path>
              <a:path w="1924684" h="657860">
                <a:moveTo>
                  <a:pt x="1888959" y="49529"/>
                </a:moveTo>
                <a:lnTo>
                  <a:pt x="1885569" y="45719"/>
                </a:lnTo>
                <a:lnTo>
                  <a:pt x="1885772" y="45719"/>
                </a:lnTo>
                <a:lnTo>
                  <a:pt x="1882216" y="41909"/>
                </a:lnTo>
                <a:lnTo>
                  <a:pt x="1882432" y="41909"/>
                </a:lnTo>
                <a:lnTo>
                  <a:pt x="1878685" y="38099"/>
                </a:lnTo>
                <a:lnTo>
                  <a:pt x="1878914" y="38099"/>
                </a:lnTo>
                <a:lnTo>
                  <a:pt x="1875002" y="35559"/>
                </a:lnTo>
                <a:lnTo>
                  <a:pt x="1875243" y="35559"/>
                </a:lnTo>
                <a:lnTo>
                  <a:pt x="1871179" y="31749"/>
                </a:lnTo>
                <a:lnTo>
                  <a:pt x="1871421" y="31749"/>
                </a:lnTo>
                <a:lnTo>
                  <a:pt x="1867204" y="29209"/>
                </a:lnTo>
                <a:lnTo>
                  <a:pt x="1867458" y="29209"/>
                </a:lnTo>
                <a:lnTo>
                  <a:pt x="1863090" y="26669"/>
                </a:lnTo>
                <a:lnTo>
                  <a:pt x="1863344" y="26669"/>
                </a:lnTo>
                <a:lnTo>
                  <a:pt x="1858835" y="24129"/>
                </a:lnTo>
                <a:lnTo>
                  <a:pt x="1859114" y="24129"/>
                </a:lnTo>
                <a:lnTo>
                  <a:pt x="1854466" y="21589"/>
                </a:lnTo>
                <a:lnTo>
                  <a:pt x="1854746" y="21589"/>
                </a:lnTo>
                <a:lnTo>
                  <a:pt x="1849983" y="20319"/>
                </a:lnTo>
                <a:lnTo>
                  <a:pt x="1850263" y="20319"/>
                </a:lnTo>
                <a:lnTo>
                  <a:pt x="1845373" y="17779"/>
                </a:lnTo>
                <a:lnTo>
                  <a:pt x="1845678" y="17779"/>
                </a:lnTo>
                <a:lnTo>
                  <a:pt x="1840674" y="16509"/>
                </a:lnTo>
                <a:lnTo>
                  <a:pt x="1840966" y="16509"/>
                </a:lnTo>
                <a:lnTo>
                  <a:pt x="1835861" y="15239"/>
                </a:lnTo>
                <a:lnTo>
                  <a:pt x="1836166" y="15239"/>
                </a:lnTo>
                <a:lnTo>
                  <a:pt x="1830958" y="13969"/>
                </a:lnTo>
                <a:lnTo>
                  <a:pt x="1831276" y="13969"/>
                </a:lnTo>
                <a:lnTo>
                  <a:pt x="1825980" y="12699"/>
                </a:lnTo>
                <a:lnTo>
                  <a:pt x="1865033" y="12699"/>
                </a:lnTo>
                <a:lnTo>
                  <a:pt x="1869808" y="15239"/>
                </a:lnTo>
                <a:lnTo>
                  <a:pt x="1874431" y="19049"/>
                </a:lnTo>
                <a:lnTo>
                  <a:pt x="1878901" y="21589"/>
                </a:lnTo>
                <a:lnTo>
                  <a:pt x="1902040" y="45719"/>
                </a:lnTo>
                <a:lnTo>
                  <a:pt x="1904157" y="48259"/>
                </a:lnTo>
                <a:lnTo>
                  <a:pt x="1888769" y="48259"/>
                </a:lnTo>
                <a:lnTo>
                  <a:pt x="1888959" y="49529"/>
                </a:lnTo>
                <a:close/>
              </a:path>
              <a:path w="1924684" h="657860">
                <a:moveTo>
                  <a:pt x="35725" y="49529"/>
                </a:moveTo>
                <a:lnTo>
                  <a:pt x="35915" y="48259"/>
                </a:lnTo>
                <a:lnTo>
                  <a:pt x="36855" y="48259"/>
                </a:lnTo>
                <a:lnTo>
                  <a:pt x="35725" y="49529"/>
                </a:lnTo>
                <a:close/>
              </a:path>
              <a:path w="1924684" h="657860">
                <a:moveTo>
                  <a:pt x="1891957" y="53339"/>
                </a:moveTo>
                <a:lnTo>
                  <a:pt x="1888769" y="48259"/>
                </a:lnTo>
                <a:lnTo>
                  <a:pt x="1904157" y="48259"/>
                </a:lnTo>
                <a:lnTo>
                  <a:pt x="1905215" y="49529"/>
                </a:lnTo>
                <a:lnTo>
                  <a:pt x="1906695" y="52069"/>
                </a:lnTo>
                <a:lnTo>
                  <a:pt x="1891779" y="52069"/>
                </a:lnTo>
                <a:lnTo>
                  <a:pt x="1891957" y="53339"/>
                </a:lnTo>
                <a:close/>
              </a:path>
              <a:path w="1924684" h="657860">
                <a:moveTo>
                  <a:pt x="32727" y="53339"/>
                </a:moveTo>
                <a:lnTo>
                  <a:pt x="32905" y="52069"/>
                </a:lnTo>
                <a:lnTo>
                  <a:pt x="33524" y="52069"/>
                </a:lnTo>
                <a:lnTo>
                  <a:pt x="32727" y="53339"/>
                </a:lnTo>
                <a:close/>
              </a:path>
              <a:path w="1924684" h="657860">
                <a:moveTo>
                  <a:pt x="1907476" y="83819"/>
                </a:moveTo>
                <a:lnTo>
                  <a:pt x="1905787" y="78739"/>
                </a:lnTo>
                <a:lnTo>
                  <a:pt x="1903971" y="73659"/>
                </a:lnTo>
                <a:lnTo>
                  <a:pt x="1901939" y="69850"/>
                </a:lnTo>
                <a:lnTo>
                  <a:pt x="1899691" y="64769"/>
                </a:lnTo>
                <a:lnTo>
                  <a:pt x="1899843" y="64769"/>
                </a:lnTo>
                <a:lnTo>
                  <a:pt x="1897252" y="60959"/>
                </a:lnTo>
                <a:lnTo>
                  <a:pt x="1897405" y="60959"/>
                </a:lnTo>
                <a:lnTo>
                  <a:pt x="1894611" y="57150"/>
                </a:lnTo>
                <a:lnTo>
                  <a:pt x="1894776" y="57150"/>
                </a:lnTo>
                <a:lnTo>
                  <a:pt x="1891779" y="52069"/>
                </a:lnTo>
                <a:lnTo>
                  <a:pt x="1906695" y="52069"/>
                </a:lnTo>
                <a:lnTo>
                  <a:pt x="1908175" y="54609"/>
                </a:lnTo>
                <a:lnTo>
                  <a:pt x="1910930" y="58419"/>
                </a:lnTo>
                <a:lnTo>
                  <a:pt x="1913445" y="63500"/>
                </a:lnTo>
                <a:lnTo>
                  <a:pt x="1915731" y="68579"/>
                </a:lnTo>
                <a:lnTo>
                  <a:pt x="1917763" y="73659"/>
                </a:lnTo>
                <a:lnTo>
                  <a:pt x="1919566" y="80009"/>
                </a:lnTo>
                <a:lnTo>
                  <a:pt x="1920335" y="82550"/>
                </a:lnTo>
                <a:lnTo>
                  <a:pt x="1907387" y="82550"/>
                </a:lnTo>
                <a:lnTo>
                  <a:pt x="1907476" y="83819"/>
                </a:lnTo>
                <a:close/>
              </a:path>
              <a:path w="1924684" h="657860">
                <a:moveTo>
                  <a:pt x="17208" y="83819"/>
                </a:moveTo>
                <a:lnTo>
                  <a:pt x="17297" y="82550"/>
                </a:lnTo>
                <a:lnTo>
                  <a:pt x="17630" y="82550"/>
                </a:lnTo>
                <a:lnTo>
                  <a:pt x="17208" y="83819"/>
                </a:lnTo>
                <a:close/>
              </a:path>
              <a:path w="1924684" h="657860">
                <a:moveTo>
                  <a:pt x="1924100" y="554989"/>
                </a:moveTo>
                <a:lnTo>
                  <a:pt x="1911451" y="554989"/>
                </a:lnTo>
                <a:lnTo>
                  <a:pt x="1911857" y="548639"/>
                </a:lnTo>
                <a:lnTo>
                  <a:pt x="1911984" y="543559"/>
                </a:lnTo>
                <a:lnTo>
                  <a:pt x="1911984" y="113029"/>
                </a:lnTo>
                <a:lnTo>
                  <a:pt x="1911845" y="107950"/>
                </a:lnTo>
                <a:lnTo>
                  <a:pt x="1911451" y="102869"/>
                </a:lnTo>
                <a:lnTo>
                  <a:pt x="1910791" y="97789"/>
                </a:lnTo>
                <a:lnTo>
                  <a:pt x="1909902" y="92709"/>
                </a:lnTo>
                <a:lnTo>
                  <a:pt x="1908759" y="87629"/>
                </a:lnTo>
                <a:lnTo>
                  <a:pt x="1907387" y="82550"/>
                </a:lnTo>
                <a:lnTo>
                  <a:pt x="1920335" y="82550"/>
                </a:lnTo>
                <a:lnTo>
                  <a:pt x="1921103" y="85089"/>
                </a:lnTo>
                <a:lnTo>
                  <a:pt x="1924684" y="113029"/>
                </a:lnTo>
                <a:lnTo>
                  <a:pt x="1924563" y="548639"/>
                </a:lnTo>
                <a:lnTo>
                  <a:pt x="1924532" y="549909"/>
                </a:lnTo>
                <a:lnTo>
                  <a:pt x="1924100" y="554989"/>
                </a:lnTo>
                <a:close/>
              </a:path>
              <a:path w="1924684" h="657860">
                <a:moveTo>
                  <a:pt x="13345" y="554989"/>
                </a:moveTo>
                <a:lnTo>
                  <a:pt x="13208" y="553719"/>
                </a:lnTo>
                <a:lnTo>
                  <a:pt x="13345" y="554989"/>
                </a:lnTo>
                <a:close/>
              </a:path>
              <a:path w="1924684" h="657860">
                <a:moveTo>
                  <a:pt x="1923521" y="560069"/>
                </a:moveTo>
                <a:lnTo>
                  <a:pt x="1910791" y="560069"/>
                </a:lnTo>
                <a:lnTo>
                  <a:pt x="1911477" y="553719"/>
                </a:lnTo>
                <a:lnTo>
                  <a:pt x="1911451" y="554989"/>
                </a:lnTo>
                <a:lnTo>
                  <a:pt x="1924100" y="554989"/>
                </a:lnTo>
                <a:lnTo>
                  <a:pt x="1923521" y="560069"/>
                </a:lnTo>
                <a:close/>
              </a:path>
              <a:path w="1924684" h="657860">
                <a:moveTo>
                  <a:pt x="14077" y="560069"/>
                </a:moveTo>
                <a:lnTo>
                  <a:pt x="13893" y="560069"/>
                </a:lnTo>
                <a:lnTo>
                  <a:pt x="13842" y="558800"/>
                </a:lnTo>
                <a:lnTo>
                  <a:pt x="14077" y="560069"/>
                </a:lnTo>
                <a:close/>
              </a:path>
              <a:path w="1924684" h="657860">
                <a:moveTo>
                  <a:pt x="1884586" y="631189"/>
                </a:moveTo>
                <a:lnTo>
                  <a:pt x="1863090" y="631189"/>
                </a:lnTo>
                <a:lnTo>
                  <a:pt x="1867458" y="627379"/>
                </a:lnTo>
                <a:lnTo>
                  <a:pt x="1867204" y="627379"/>
                </a:lnTo>
                <a:lnTo>
                  <a:pt x="1871421" y="624839"/>
                </a:lnTo>
                <a:lnTo>
                  <a:pt x="1871179" y="624839"/>
                </a:lnTo>
                <a:lnTo>
                  <a:pt x="1875243" y="622300"/>
                </a:lnTo>
                <a:lnTo>
                  <a:pt x="1875002" y="622300"/>
                </a:lnTo>
                <a:lnTo>
                  <a:pt x="1878914" y="618489"/>
                </a:lnTo>
                <a:lnTo>
                  <a:pt x="1878685" y="618489"/>
                </a:lnTo>
                <a:lnTo>
                  <a:pt x="1882432" y="615950"/>
                </a:lnTo>
                <a:lnTo>
                  <a:pt x="1882216" y="615950"/>
                </a:lnTo>
                <a:lnTo>
                  <a:pt x="1885772" y="612139"/>
                </a:lnTo>
                <a:lnTo>
                  <a:pt x="1885569" y="612139"/>
                </a:lnTo>
                <a:lnTo>
                  <a:pt x="1888959" y="608329"/>
                </a:lnTo>
                <a:lnTo>
                  <a:pt x="1888769" y="608329"/>
                </a:lnTo>
                <a:lnTo>
                  <a:pt x="1891957" y="604519"/>
                </a:lnTo>
                <a:lnTo>
                  <a:pt x="1891779" y="604519"/>
                </a:lnTo>
                <a:lnTo>
                  <a:pt x="1894776" y="600709"/>
                </a:lnTo>
                <a:lnTo>
                  <a:pt x="1894611" y="600709"/>
                </a:lnTo>
                <a:lnTo>
                  <a:pt x="1897405" y="596900"/>
                </a:lnTo>
                <a:lnTo>
                  <a:pt x="1897252" y="596900"/>
                </a:lnTo>
                <a:lnTo>
                  <a:pt x="1899843" y="591819"/>
                </a:lnTo>
                <a:lnTo>
                  <a:pt x="1899691" y="591819"/>
                </a:lnTo>
                <a:lnTo>
                  <a:pt x="1902066" y="588009"/>
                </a:lnTo>
                <a:lnTo>
                  <a:pt x="1904085" y="582929"/>
                </a:lnTo>
                <a:lnTo>
                  <a:pt x="1905901" y="579119"/>
                </a:lnTo>
                <a:lnTo>
                  <a:pt x="1907476" y="574039"/>
                </a:lnTo>
                <a:lnTo>
                  <a:pt x="1908835" y="568959"/>
                </a:lnTo>
                <a:lnTo>
                  <a:pt x="1909965" y="563879"/>
                </a:lnTo>
                <a:lnTo>
                  <a:pt x="1910842" y="558800"/>
                </a:lnTo>
                <a:lnTo>
                  <a:pt x="1910791" y="560069"/>
                </a:lnTo>
                <a:lnTo>
                  <a:pt x="1923521" y="560069"/>
                </a:lnTo>
                <a:lnTo>
                  <a:pt x="1923376" y="561339"/>
                </a:lnTo>
                <a:lnTo>
                  <a:pt x="1910930" y="598169"/>
                </a:lnTo>
                <a:lnTo>
                  <a:pt x="1905215" y="607059"/>
                </a:lnTo>
                <a:lnTo>
                  <a:pt x="1902040" y="612139"/>
                </a:lnTo>
                <a:lnTo>
                  <a:pt x="1898650" y="615950"/>
                </a:lnTo>
                <a:lnTo>
                  <a:pt x="1895068" y="621029"/>
                </a:lnTo>
                <a:lnTo>
                  <a:pt x="1891296" y="624839"/>
                </a:lnTo>
                <a:lnTo>
                  <a:pt x="1887347" y="628650"/>
                </a:lnTo>
                <a:lnTo>
                  <a:pt x="1884586" y="631189"/>
                </a:lnTo>
                <a:close/>
              </a:path>
              <a:path w="1924684" h="657860">
                <a:moveTo>
                  <a:pt x="63595" y="631189"/>
                </a:moveTo>
                <a:lnTo>
                  <a:pt x="61595" y="631189"/>
                </a:lnTo>
                <a:lnTo>
                  <a:pt x="61340" y="629919"/>
                </a:lnTo>
                <a:lnTo>
                  <a:pt x="63595" y="631189"/>
                </a:lnTo>
                <a:close/>
              </a:path>
              <a:path w="1924684" h="657860">
                <a:moveTo>
                  <a:pt x="1862575" y="645159"/>
                </a:moveTo>
                <a:lnTo>
                  <a:pt x="1820900" y="645159"/>
                </a:lnTo>
                <a:lnTo>
                  <a:pt x="1826285" y="643889"/>
                </a:lnTo>
                <a:lnTo>
                  <a:pt x="1825980" y="643889"/>
                </a:lnTo>
                <a:lnTo>
                  <a:pt x="1831276" y="642619"/>
                </a:lnTo>
                <a:lnTo>
                  <a:pt x="1835861" y="642619"/>
                </a:lnTo>
                <a:lnTo>
                  <a:pt x="1840966" y="640079"/>
                </a:lnTo>
                <a:lnTo>
                  <a:pt x="1840674" y="640079"/>
                </a:lnTo>
                <a:lnTo>
                  <a:pt x="1845678" y="638809"/>
                </a:lnTo>
                <a:lnTo>
                  <a:pt x="1845373" y="638809"/>
                </a:lnTo>
                <a:lnTo>
                  <a:pt x="1850263" y="637539"/>
                </a:lnTo>
                <a:lnTo>
                  <a:pt x="1849983" y="637539"/>
                </a:lnTo>
                <a:lnTo>
                  <a:pt x="1854746" y="635000"/>
                </a:lnTo>
                <a:lnTo>
                  <a:pt x="1854466" y="635000"/>
                </a:lnTo>
                <a:lnTo>
                  <a:pt x="1859114" y="632459"/>
                </a:lnTo>
                <a:lnTo>
                  <a:pt x="1858835" y="632459"/>
                </a:lnTo>
                <a:lnTo>
                  <a:pt x="1863344" y="629919"/>
                </a:lnTo>
                <a:lnTo>
                  <a:pt x="1863090" y="631189"/>
                </a:lnTo>
                <a:lnTo>
                  <a:pt x="1884586" y="631189"/>
                </a:lnTo>
                <a:lnTo>
                  <a:pt x="1883206" y="632459"/>
                </a:lnTo>
                <a:lnTo>
                  <a:pt x="1878901" y="635000"/>
                </a:lnTo>
                <a:lnTo>
                  <a:pt x="1874431" y="638809"/>
                </a:lnTo>
                <a:lnTo>
                  <a:pt x="1869808" y="641350"/>
                </a:lnTo>
                <a:lnTo>
                  <a:pt x="1865033" y="643889"/>
                </a:lnTo>
                <a:lnTo>
                  <a:pt x="1862575" y="645159"/>
                </a:lnTo>
                <a:close/>
              </a:path>
              <a:path w="1924684" h="657860">
                <a:moveTo>
                  <a:pt x="93725" y="642619"/>
                </a:moveTo>
                <a:lnTo>
                  <a:pt x="88823" y="642619"/>
                </a:lnTo>
                <a:lnTo>
                  <a:pt x="88519" y="641350"/>
                </a:lnTo>
                <a:lnTo>
                  <a:pt x="93725" y="642619"/>
                </a:lnTo>
                <a:close/>
              </a:path>
              <a:path w="1924684" h="657860">
                <a:moveTo>
                  <a:pt x="1835861" y="642619"/>
                </a:moveTo>
                <a:lnTo>
                  <a:pt x="1830958" y="642619"/>
                </a:lnTo>
                <a:lnTo>
                  <a:pt x="1836166" y="641350"/>
                </a:lnTo>
                <a:lnTo>
                  <a:pt x="1835861" y="642619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055234" y="1744345"/>
            <a:ext cx="1168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宋体"/>
                <a:cs typeface="宋体"/>
              </a:rPr>
              <a:t>代码虚拟化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090659" y="1444752"/>
            <a:ext cx="1221105" cy="480059"/>
          </a:xfrm>
          <a:custGeom>
            <a:avLst/>
            <a:gdLst/>
            <a:ahLst/>
            <a:cxnLst/>
            <a:rect l="l" t="t" r="r" b="b"/>
            <a:pathLst>
              <a:path w="1221104" h="480060">
                <a:moveTo>
                  <a:pt x="1141476" y="480060"/>
                </a:moveTo>
                <a:lnTo>
                  <a:pt x="79248" y="480060"/>
                </a:lnTo>
                <a:lnTo>
                  <a:pt x="48206" y="474064"/>
                </a:lnTo>
                <a:lnTo>
                  <a:pt x="22879" y="457085"/>
                </a:lnTo>
                <a:lnTo>
                  <a:pt x="5924" y="431782"/>
                </a:lnTo>
                <a:lnTo>
                  <a:pt x="0" y="400812"/>
                </a:lnTo>
                <a:lnTo>
                  <a:pt x="0" y="79248"/>
                </a:lnTo>
                <a:lnTo>
                  <a:pt x="5924" y="48491"/>
                </a:lnTo>
                <a:lnTo>
                  <a:pt x="22879" y="23260"/>
                </a:lnTo>
                <a:lnTo>
                  <a:pt x="48206" y="6210"/>
                </a:lnTo>
                <a:lnTo>
                  <a:pt x="79248" y="0"/>
                </a:lnTo>
                <a:lnTo>
                  <a:pt x="1141476" y="0"/>
                </a:lnTo>
                <a:lnTo>
                  <a:pt x="1172375" y="6210"/>
                </a:lnTo>
                <a:lnTo>
                  <a:pt x="1197654" y="23260"/>
                </a:lnTo>
                <a:lnTo>
                  <a:pt x="1214656" y="48491"/>
                </a:lnTo>
                <a:lnTo>
                  <a:pt x="1220724" y="79248"/>
                </a:lnTo>
                <a:lnTo>
                  <a:pt x="1220724" y="400812"/>
                </a:lnTo>
                <a:lnTo>
                  <a:pt x="1214656" y="431782"/>
                </a:lnTo>
                <a:lnTo>
                  <a:pt x="1197654" y="457085"/>
                </a:lnTo>
                <a:lnTo>
                  <a:pt x="1172375" y="474064"/>
                </a:lnTo>
                <a:lnTo>
                  <a:pt x="1141476" y="480060"/>
                </a:lnTo>
                <a:close/>
              </a:path>
            </a:pathLst>
          </a:custGeom>
          <a:solidFill>
            <a:srgbClr val="DAE2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083788" y="1438275"/>
            <a:ext cx="1234440" cy="492759"/>
          </a:xfrm>
          <a:custGeom>
            <a:avLst/>
            <a:gdLst/>
            <a:ahLst/>
            <a:cxnLst/>
            <a:rect l="l" t="t" r="r" b="b"/>
            <a:pathLst>
              <a:path w="1234440" h="492760">
                <a:moveTo>
                  <a:pt x="1165275" y="491489"/>
                </a:moveTo>
                <a:lnTo>
                  <a:pt x="68935" y="491489"/>
                </a:lnTo>
                <a:lnTo>
                  <a:pt x="56616" y="487680"/>
                </a:lnTo>
                <a:lnTo>
                  <a:pt x="52692" y="486410"/>
                </a:lnTo>
                <a:lnTo>
                  <a:pt x="48856" y="483869"/>
                </a:lnTo>
                <a:lnTo>
                  <a:pt x="45135" y="482600"/>
                </a:lnTo>
                <a:lnTo>
                  <a:pt x="19634" y="461010"/>
                </a:lnTo>
                <a:lnTo>
                  <a:pt x="17068" y="458469"/>
                </a:lnTo>
                <a:lnTo>
                  <a:pt x="876" y="419100"/>
                </a:lnTo>
                <a:lnTo>
                  <a:pt x="0" y="410210"/>
                </a:lnTo>
                <a:lnTo>
                  <a:pt x="0" y="81280"/>
                </a:lnTo>
                <a:lnTo>
                  <a:pt x="330" y="77469"/>
                </a:lnTo>
                <a:lnTo>
                  <a:pt x="876" y="72390"/>
                </a:lnTo>
                <a:lnTo>
                  <a:pt x="1638" y="68580"/>
                </a:lnTo>
                <a:lnTo>
                  <a:pt x="2603" y="64769"/>
                </a:lnTo>
                <a:lnTo>
                  <a:pt x="3771" y="59690"/>
                </a:lnTo>
                <a:lnTo>
                  <a:pt x="14655" y="38100"/>
                </a:lnTo>
                <a:lnTo>
                  <a:pt x="17068" y="34290"/>
                </a:lnTo>
                <a:lnTo>
                  <a:pt x="19634" y="30480"/>
                </a:lnTo>
                <a:lnTo>
                  <a:pt x="22351" y="27940"/>
                </a:lnTo>
                <a:lnTo>
                  <a:pt x="25209" y="24130"/>
                </a:lnTo>
                <a:lnTo>
                  <a:pt x="45135" y="10159"/>
                </a:lnTo>
                <a:lnTo>
                  <a:pt x="48856" y="7619"/>
                </a:lnTo>
                <a:lnTo>
                  <a:pt x="56616" y="5080"/>
                </a:lnTo>
                <a:lnTo>
                  <a:pt x="64744" y="2540"/>
                </a:lnTo>
                <a:lnTo>
                  <a:pt x="73190" y="0"/>
                </a:lnTo>
                <a:lnTo>
                  <a:pt x="1161021" y="0"/>
                </a:lnTo>
                <a:lnTo>
                  <a:pt x="1169466" y="2540"/>
                </a:lnTo>
                <a:lnTo>
                  <a:pt x="1177594" y="5080"/>
                </a:lnTo>
                <a:lnTo>
                  <a:pt x="1185354" y="7619"/>
                </a:lnTo>
                <a:lnTo>
                  <a:pt x="1189075" y="10159"/>
                </a:lnTo>
                <a:lnTo>
                  <a:pt x="1192695" y="11430"/>
                </a:lnTo>
                <a:lnTo>
                  <a:pt x="1194454" y="12700"/>
                </a:lnTo>
                <a:lnTo>
                  <a:pt x="75272" y="12700"/>
                </a:lnTo>
                <a:lnTo>
                  <a:pt x="71323" y="13969"/>
                </a:lnTo>
                <a:lnTo>
                  <a:pt x="68059" y="13969"/>
                </a:lnTo>
                <a:lnTo>
                  <a:pt x="64261" y="15240"/>
                </a:lnTo>
                <a:lnTo>
                  <a:pt x="64566" y="15240"/>
                </a:lnTo>
                <a:lnTo>
                  <a:pt x="60845" y="16509"/>
                </a:lnTo>
                <a:lnTo>
                  <a:pt x="61137" y="16509"/>
                </a:lnTo>
                <a:lnTo>
                  <a:pt x="57492" y="17780"/>
                </a:lnTo>
                <a:lnTo>
                  <a:pt x="57784" y="17780"/>
                </a:lnTo>
                <a:lnTo>
                  <a:pt x="54228" y="19050"/>
                </a:lnTo>
                <a:lnTo>
                  <a:pt x="54508" y="19050"/>
                </a:lnTo>
                <a:lnTo>
                  <a:pt x="52781" y="20319"/>
                </a:lnTo>
                <a:lnTo>
                  <a:pt x="51333" y="20319"/>
                </a:lnTo>
                <a:lnTo>
                  <a:pt x="47967" y="22859"/>
                </a:lnTo>
                <a:lnTo>
                  <a:pt x="48234" y="22859"/>
                </a:lnTo>
                <a:lnTo>
                  <a:pt x="44983" y="24130"/>
                </a:lnTo>
                <a:lnTo>
                  <a:pt x="45237" y="24130"/>
                </a:lnTo>
                <a:lnTo>
                  <a:pt x="42100" y="26669"/>
                </a:lnTo>
                <a:lnTo>
                  <a:pt x="42341" y="26669"/>
                </a:lnTo>
                <a:lnTo>
                  <a:pt x="39319" y="29209"/>
                </a:lnTo>
                <a:lnTo>
                  <a:pt x="39547" y="29209"/>
                </a:lnTo>
                <a:lnTo>
                  <a:pt x="36639" y="31750"/>
                </a:lnTo>
                <a:lnTo>
                  <a:pt x="36868" y="31750"/>
                </a:lnTo>
                <a:lnTo>
                  <a:pt x="35477" y="33019"/>
                </a:lnTo>
                <a:lnTo>
                  <a:pt x="34302" y="33019"/>
                </a:lnTo>
                <a:lnTo>
                  <a:pt x="32533" y="35559"/>
                </a:lnTo>
                <a:lnTo>
                  <a:pt x="31851" y="35559"/>
                </a:lnTo>
                <a:lnTo>
                  <a:pt x="29324" y="39369"/>
                </a:lnTo>
                <a:lnTo>
                  <a:pt x="29527" y="39369"/>
                </a:lnTo>
                <a:lnTo>
                  <a:pt x="27139" y="41909"/>
                </a:lnTo>
                <a:lnTo>
                  <a:pt x="27330" y="41909"/>
                </a:lnTo>
                <a:lnTo>
                  <a:pt x="25095" y="44450"/>
                </a:lnTo>
                <a:lnTo>
                  <a:pt x="25260" y="44450"/>
                </a:lnTo>
                <a:lnTo>
                  <a:pt x="23871" y="46990"/>
                </a:lnTo>
                <a:lnTo>
                  <a:pt x="23342" y="46990"/>
                </a:lnTo>
                <a:lnTo>
                  <a:pt x="21412" y="50800"/>
                </a:lnTo>
                <a:lnTo>
                  <a:pt x="21551" y="50800"/>
                </a:lnTo>
                <a:lnTo>
                  <a:pt x="20375" y="53340"/>
                </a:lnTo>
                <a:lnTo>
                  <a:pt x="19926" y="53340"/>
                </a:lnTo>
                <a:lnTo>
                  <a:pt x="18313" y="57150"/>
                </a:lnTo>
                <a:lnTo>
                  <a:pt x="17483" y="59690"/>
                </a:lnTo>
                <a:lnTo>
                  <a:pt x="17106" y="59690"/>
                </a:lnTo>
                <a:lnTo>
                  <a:pt x="15849" y="63500"/>
                </a:lnTo>
                <a:lnTo>
                  <a:pt x="14871" y="67309"/>
                </a:lnTo>
                <a:lnTo>
                  <a:pt x="14046" y="71119"/>
                </a:lnTo>
                <a:lnTo>
                  <a:pt x="13411" y="74930"/>
                </a:lnTo>
                <a:lnTo>
                  <a:pt x="12953" y="78740"/>
                </a:lnTo>
                <a:lnTo>
                  <a:pt x="12776" y="81280"/>
                </a:lnTo>
                <a:lnTo>
                  <a:pt x="12674" y="410210"/>
                </a:lnTo>
                <a:lnTo>
                  <a:pt x="12979" y="414019"/>
                </a:lnTo>
                <a:lnTo>
                  <a:pt x="13461" y="417830"/>
                </a:lnTo>
                <a:lnTo>
                  <a:pt x="14109" y="421639"/>
                </a:lnTo>
                <a:lnTo>
                  <a:pt x="14271" y="421639"/>
                </a:lnTo>
                <a:lnTo>
                  <a:pt x="14947" y="425450"/>
                </a:lnTo>
                <a:lnTo>
                  <a:pt x="15231" y="425450"/>
                </a:lnTo>
                <a:lnTo>
                  <a:pt x="15951" y="427989"/>
                </a:lnTo>
                <a:lnTo>
                  <a:pt x="17106" y="431800"/>
                </a:lnTo>
                <a:lnTo>
                  <a:pt x="18440" y="435610"/>
                </a:lnTo>
                <a:lnTo>
                  <a:pt x="18851" y="435610"/>
                </a:lnTo>
                <a:lnTo>
                  <a:pt x="19926" y="438150"/>
                </a:lnTo>
                <a:lnTo>
                  <a:pt x="19786" y="438150"/>
                </a:lnTo>
                <a:lnTo>
                  <a:pt x="21551" y="441960"/>
                </a:lnTo>
                <a:lnTo>
                  <a:pt x="22055" y="441960"/>
                </a:lnTo>
                <a:lnTo>
                  <a:pt x="23342" y="444500"/>
                </a:lnTo>
                <a:lnTo>
                  <a:pt x="23177" y="444500"/>
                </a:lnTo>
                <a:lnTo>
                  <a:pt x="25260" y="447039"/>
                </a:lnTo>
                <a:lnTo>
                  <a:pt x="25095" y="447039"/>
                </a:lnTo>
                <a:lnTo>
                  <a:pt x="27330" y="450850"/>
                </a:lnTo>
                <a:lnTo>
                  <a:pt x="27139" y="450850"/>
                </a:lnTo>
                <a:lnTo>
                  <a:pt x="29527" y="453389"/>
                </a:lnTo>
                <a:lnTo>
                  <a:pt x="29324" y="453389"/>
                </a:lnTo>
                <a:lnTo>
                  <a:pt x="31851" y="455930"/>
                </a:lnTo>
                <a:lnTo>
                  <a:pt x="31648" y="455930"/>
                </a:lnTo>
                <a:lnTo>
                  <a:pt x="34302" y="458469"/>
                </a:lnTo>
                <a:lnTo>
                  <a:pt x="34086" y="458469"/>
                </a:lnTo>
                <a:lnTo>
                  <a:pt x="36868" y="461010"/>
                </a:lnTo>
                <a:lnTo>
                  <a:pt x="36639" y="461010"/>
                </a:lnTo>
                <a:lnTo>
                  <a:pt x="39547" y="463550"/>
                </a:lnTo>
                <a:lnTo>
                  <a:pt x="39319" y="463550"/>
                </a:lnTo>
                <a:lnTo>
                  <a:pt x="42341" y="466089"/>
                </a:lnTo>
                <a:lnTo>
                  <a:pt x="43668" y="466089"/>
                </a:lnTo>
                <a:lnTo>
                  <a:pt x="45237" y="467360"/>
                </a:lnTo>
                <a:lnTo>
                  <a:pt x="44983" y="467360"/>
                </a:lnTo>
                <a:lnTo>
                  <a:pt x="48234" y="469900"/>
                </a:lnTo>
                <a:lnTo>
                  <a:pt x="47967" y="469900"/>
                </a:lnTo>
                <a:lnTo>
                  <a:pt x="51333" y="471169"/>
                </a:lnTo>
                <a:lnTo>
                  <a:pt x="51053" y="471169"/>
                </a:lnTo>
                <a:lnTo>
                  <a:pt x="54508" y="472439"/>
                </a:lnTo>
                <a:lnTo>
                  <a:pt x="54228" y="472439"/>
                </a:lnTo>
                <a:lnTo>
                  <a:pt x="57784" y="473710"/>
                </a:lnTo>
                <a:lnTo>
                  <a:pt x="57492" y="473710"/>
                </a:lnTo>
                <a:lnTo>
                  <a:pt x="61137" y="476250"/>
                </a:lnTo>
                <a:lnTo>
                  <a:pt x="64261" y="476250"/>
                </a:lnTo>
                <a:lnTo>
                  <a:pt x="68059" y="477519"/>
                </a:lnTo>
                <a:lnTo>
                  <a:pt x="67754" y="477519"/>
                </a:lnTo>
                <a:lnTo>
                  <a:pt x="71640" y="478789"/>
                </a:lnTo>
                <a:lnTo>
                  <a:pt x="74955" y="478789"/>
                </a:lnTo>
                <a:lnTo>
                  <a:pt x="78968" y="480060"/>
                </a:lnTo>
                <a:lnTo>
                  <a:pt x="1192695" y="480060"/>
                </a:lnTo>
                <a:lnTo>
                  <a:pt x="1189075" y="482600"/>
                </a:lnTo>
                <a:lnTo>
                  <a:pt x="1185354" y="483869"/>
                </a:lnTo>
                <a:lnTo>
                  <a:pt x="1181519" y="486410"/>
                </a:lnTo>
                <a:lnTo>
                  <a:pt x="1177594" y="487680"/>
                </a:lnTo>
                <a:lnTo>
                  <a:pt x="1165275" y="491489"/>
                </a:lnTo>
                <a:close/>
              </a:path>
              <a:path w="1234440" h="492760">
                <a:moveTo>
                  <a:pt x="1183157" y="21590"/>
                </a:moveTo>
                <a:lnTo>
                  <a:pt x="1179702" y="19050"/>
                </a:lnTo>
                <a:lnTo>
                  <a:pt x="1179982" y="19050"/>
                </a:lnTo>
                <a:lnTo>
                  <a:pt x="1176426" y="17780"/>
                </a:lnTo>
                <a:lnTo>
                  <a:pt x="1176718" y="17780"/>
                </a:lnTo>
                <a:lnTo>
                  <a:pt x="1173073" y="16509"/>
                </a:lnTo>
                <a:lnTo>
                  <a:pt x="1173365" y="16509"/>
                </a:lnTo>
                <a:lnTo>
                  <a:pt x="1169644" y="15240"/>
                </a:lnTo>
                <a:lnTo>
                  <a:pt x="1169949" y="15240"/>
                </a:lnTo>
                <a:lnTo>
                  <a:pt x="1166152" y="13969"/>
                </a:lnTo>
                <a:lnTo>
                  <a:pt x="1162888" y="13969"/>
                </a:lnTo>
                <a:lnTo>
                  <a:pt x="1158938" y="12700"/>
                </a:lnTo>
                <a:lnTo>
                  <a:pt x="1194454" y="12700"/>
                </a:lnTo>
                <a:lnTo>
                  <a:pt x="1196212" y="13969"/>
                </a:lnTo>
                <a:lnTo>
                  <a:pt x="1199603" y="16509"/>
                </a:lnTo>
                <a:lnTo>
                  <a:pt x="1202867" y="19050"/>
                </a:lnTo>
                <a:lnTo>
                  <a:pt x="1204436" y="20319"/>
                </a:lnTo>
                <a:lnTo>
                  <a:pt x="1182877" y="20319"/>
                </a:lnTo>
                <a:lnTo>
                  <a:pt x="1183157" y="21590"/>
                </a:lnTo>
                <a:close/>
              </a:path>
              <a:path w="1234440" h="492760">
                <a:moveTo>
                  <a:pt x="51053" y="21590"/>
                </a:moveTo>
                <a:lnTo>
                  <a:pt x="51333" y="20319"/>
                </a:lnTo>
                <a:lnTo>
                  <a:pt x="52781" y="20319"/>
                </a:lnTo>
                <a:lnTo>
                  <a:pt x="51053" y="21590"/>
                </a:lnTo>
                <a:close/>
              </a:path>
              <a:path w="1234440" h="492760">
                <a:moveTo>
                  <a:pt x="1200124" y="34290"/>
                </a:moveTo>
                <a:lnTo>
                  <a:pt x="1197343" y="31750"/>
                </a:lnTo>
                <a:lnTo>
                  <a:pt x="1197571" y="31750"/>
                </a:lnTo>
                <a:lnTo>
                  <a:pt x="1194663" y="29209"/>
                </a:lnTo>
                <a:lnTo>
                  <a:pt x="1194892" y="29209"/>
                </a:lnTo>
                <a:lnTo>
                  <a:pt x="1191869" y="26669"/>
                </a:lnTo>
                <a:lnTo>
                  <a:pt x="1192110" y="26669"/>
                </a:lnTo>
                <a:lnTo>
                  <a:pt x="1188974" y="24130"/>
                </a:lnTo>
                <a:lnTo>
                  <a:pt x="1189227" y="24130"/>
                </a:lnTo>
                <a:lnTo>
                  <a:pt x="1185976" y="22859"/>
                </a:lnTo>
                <a:lnTo>
                  <a:pt x="1186230" y="22859"/>
                </a:lnTo>
                <a:lnTo>
                  <a:pt x="1182877" y="20319"/>
                </a:lnTo>
                <a:lnTo>
                  <a:pt x="1204436" y="20319"/>
                </a:lnTo>
                <a:lnTo>
                  <a:pt x="1206004" y="21590"/>
                </a:lnTo>
                <a:lnTo>
                  <a:pt x="1209001" y="24130"/>
                </a:lnTo>
                <a:lnTo>
                  <a:pt x="1211859" y="27940"/>
                </a:lnTo>
                <a:lnTo>
                  <a:pt x="1214577" y="30480"/>
                </a:lnTo>
                <a:lnTo>
                  <a:pt x="1216287" y="33019"/>
                </a:lnTo>
                <a:lnTo>
                  <a:pt x="1199908" y="33019"/>
                </a:lnTo>
                <a:lnTo>
                  <a:pt x="1200124" y="34290"/>
                </a:lnTo>
                <a:close/>
              </a:path>
              <a:path w="1234440" h="492760">
                <a:moveTo>
                  <a:pt x="34086" y="34290"/>
                </a:moveTo>
                <a:lnTo>
                  <a:pt x="34302" y="33019"/>
                </a:lnTo>
                <a:lnTo>
                  <a:pt x="35477" y="33019"/>
                </a:lnTo>
                <a:lnTo>
                  <a:pt x="34086" y="34290"/>
                </a:lnTo>
                <a:close/>
              </a:path>
              <a:path w="1234440" h="492760">
                <a:moveTo>
                  <a:pt x="1202562" y="36830"/>
                </a:moveTo>
                <a:lnTo>
                  <a:pt x="1199908" y="33019"/>
                </a:lnTo>
                <a:lnTo>
                  <a:pt x="1216287" y="33019"/>
                </a:lnTo>
                <a:lnTo>
                  <a:pt x="1217142" y="34290"/>
                </a:lnTo>
                <a:lnTo>
                  <a:pt x="1217946" y="35559"/>
                </a:lnTo>
                <a:lnTo>
                  <a:pt x="1202359" y="35559"/>
                </a:lnTo>
                <a:lnTo>
                  <a:pt x="1202562" y="36830"/>
                </a:lnTo>
                <a:close/>
              </a:path>
              <a:path w="1234440" h="492760">
                <a:moveTo>
                  <a:pt x="31648" y="36830"/>
                </a:moveTo>
                <a:lnTo>
                  <a:pt x="31851" y="35559"/>
                </a:lnTo>
                <a:lnTo>
                  <a:pt x="32533" y="35559"/>
                </a:lnTo>
                <a:lnTo>
                  <a:pt x="31648" y="36830"/>
                </a:lnTo>
                <a:close/>
              </a:path>
              <a:path w="1234440" h="492760">
                <a:moveTo>
                  <a:pt x="1211033" y="48259"/>
                </a:moveTo>
                <a:lnTo>
                  <a:pt x="1208951" y="44450"/>
                </a:lnTo>
                <a:lnTo>
                  <a:pt x="1209116" y="44450"/>
                </a:lnTo>
                <a:lnTo>
                  <a:pt x="1206880" y="41909"/>
                </a:lnTo>
                <a:lnTo>
                  <a:pt x="1207071" y="41909"/>
                </a:lnTo>
                <a:lnTo>
                  <a:pt x="1204683" y="39369"/>
                </a:lnTo>
                <a:lnTo>
                  <a:pt x="1204887" y="39369"/>
                </a:lnTo>
                <a:lnTo>
                  <a:pt x="1202359" y="35559"/>
                </a:lnTo>
                <a:lnTo>
                  <a:pt x="1217946" y="35559"/>
                </a:lnTo>
                <a:lnTo>
                  <a:pt x="1219555" y="38100"/>
                </a:lnTo>
                <a:lnTo>
                  <a:pt x="1221803" y="40640"/>
                </a:lnTo>
                <a:lnTo>
                  <a:pt x="1223886" y="44450"/>
                </a:lnTo>
                <a:lnTo>
                  <a:pt x="1225164" y="46990"/>
                </a:lnTo>
                <a:lnTo>
                  <a:pt x="1210868" y="46990"/>
                </a:lnTo>
                <a:lnTo>
                  <a:pt x="1211033" y="48259"/>
                </a:lnTo>
                <a:close/>
              </a:path>
              <a:path w="1234440" h="492760">
                <a:moveTo>
                  <a:pt x="23177" y="48259"/>
                </a:moveTo>
                <a:lnTo>
                  <a:pt x="23342" y="46990"/>
                </a:lnTo>
                <a:lnTo>
                  <a:pt x="23871" y="46990"/>
                </a:lnTo>
                <a:lnTo>
                  <a:pt x="23177" y="48259"/>
                </a:lnTo>
                <a:close/>
              </a:path>
              <a:path w="1234440" h="492760">
                <a:moveTo>
                  <a:pt x="1214424" y="54609"/>
                </a:moveTo>
                <a:lnTo>
                  <a:pt x="1212659" y="50800"/>
                </a:lnTo>
                <a:lnTo>
                  <a:pt x="1212799" y="50800"/>
                </a:lnTo>
                <a:lnTo>
                  <a:pt x="1210868" y="46990"/>
                </a:lnTo>
                <a:lnTo>
                  <a:pt x="1225164" y="46990"/>
                </a:lnTo>
                <a:lnTo>
                  <a:pt x="1225803" y="48259"/>
                </a:lnTo>
                <a:lnTo>
                  <a:pt x="1227531" y="52069"/>
                </a:lnTo>
                <a:lnTo>
                  <a:pt x="1228047" y="53340"/>
                </a:lnTo>
                <a:lnTo>
                  <a:pt x="1214285" y="53340"/>
                </a:lnTo>
                <a:lnTo>
                  <a:pt x="1214424" y="54609"/>
                </a:lnTo>
                <a:close/>
              </a:path>
              <a:path w="1234440" h="492760">
                <a:moveTo>
                  <a:pt x="19786" y="54609"/>
                </a:moveTo>
                <a:lnTo>
                  <a:pt x="19926" y="53340"/>
                </a:lnTo>
                <a:lnTo>
                  <a:pt x="20375" y="53340"/>
                </a:lnTo>
                <a:lnTo>
                  <a:pt x="19786" y="54609"/>
                </a:lnTo>
                <a:close/>
              </a:path>
              <a:path w="1234440" h="492760">
                <a:moveTo>
                  <a:pt x="1217206" y="60959"/>
                </a:moveTo>
                <a:lnTo>
                  <a:pt x="1215771" y="57150"/>
                </a:lnTo>
                <a:lnTo>
                  <a:pt x="1214285" y="53340"/>
                </a:lnTo>
                <a:lnTo>
                  <a:pt x="1228047" y="53340"/>
                </a:lnTo>
                <a:lnTo>
                  <a:pt x="1229080" y="55880"/>
                </a:lnTo>
                <a:lnTo>
                  <a:pt x="1230439" y="59690"/>
                </a:lnTo>
                <a:lnTo>
                  <a:pt x="1217104" y="59690"/>
                </a:lnTo>
                <a:lnTo>
                  <a:pt x="1217206" y="60959"/>
                </a:lnTo>
                <a:close/>
              </a:path>
              <a:path w="1234440" h="492760">
                <a:moveTo>
                  <a:pt x="17005" y="60959"/>
                </a:moveTo>
                <a:lnTo>
                  <a:pt x="17106" y="59690"/>
                </a:lnTo>
                <a:lnTo>
                  <a:pt x="17483" y="59690"/>
                </a:lnTo>
                <a:lnTo>
                  <a:pt x="17005" y="60959"/>
                </a:lnTo>
                <a:close/>
              </a:path>
              <a:path w="1234440" h="492760">
                <a:moveTo>
                  <a:pt x="1232954" y="421639"/>
                </a:moveTo>
                <a:lnTo>
                  <a:pt x="1220101" y="421639"/>
                </a:lnTo>
                <a:lnTo>
                  <a:pt x="1220800" y="417830"/>
                </a:lnTo>
                <a:lnTo>
                  <a:pt x="1221257" y="414019"/>
                </a:lnTo>
                <a:lnTo>
                  <a:pt x="1221536" y="410210"/>
                </a:lnTo>
                <a:lnTo>
                  <a:pt x="1221524" y="81280"/>
                </a:lnTo>
                <a:lnTo>
                  <a:pt x="1221231" y="78740"/>
                </a:lnTo>
                <a:lnTo>
                  <a:pt x="1220749" y="74930"/>
                </a:lnTo>
                <a:lnTo>
                  <a:pt x="1220101" y="71119"/>
                </a:lnTo>
                <a:lnTo>
                  <a:pt x="1219263" y="67309"/>
                </a:lnTo>
                <a:lnTo>
                  <a:pt x="1218260" y="63500"/>
                </a:lnTo>
                <a:lnTo>
                  <a:pt x="1217104" y="59690"/>
                </a:lnTo>
                <a:lnTo>
                  <a:pt x="1230439" y="59690"/>
                </a:lnTo>
                <a:lnTo>
                  <a:pt x="1231607" y="64769"/>
                </a:lnTo>
                <a:lnTo>
                  <a:pt x="1232573" y="68580"/>
                </a:lnTo>
                <a:lnTo>
                  <a:pt x="1233335" y="72390"/>
                </a:lnTo>
                <a:lnTo>
                  <a:pt x="1233881" y="77469"/>
                </a:lnTo>
                <a:lnTo>
                  <a:pt x="1234211" y="81280"/>
                </a:lnTo>
                <a:lnTo>
                  <a:pt x="1234211" y="410210"/>
                </a:lnTo>
                <a:lnTo>
                  <a:pt x="1233881" y="415289"/>
                </a:lnTo>
                <a:lnTo>
                  <a:pt x="1232954" y="421639"/>
                </a:lnTo>
                <a:close/>
              </a:path>
              <a:path w="1234440" h="492760">
                <a:moveTo>
                  <a:pt x="12674" y="82550"/>
                </a:moveTo>
                <a:lnTo>
                  <a:pt x="12687" y="81280"/>
                </a:lnTo>
                <a:lnTo>
                  <a:pt x="12674" y="82550"/>
                </a:lnTo>
                <a:close/>
              </a:path>
              <a:path w="1234440" h="492760">
                <a:moveTo>
                  <a:pt x="1221536" y="82550"/>
                </a:moveTo>
                <a:lnTo>
                  <a:pt x="1221435" y="81280"/>
                </a:lnTo>
                <a:lnTo>
                  <a:pt x="1221536" y="82550"/>
                </a:lnTo>
                <a:close/>
              </a:path>
              <a:path w="1234440" h="492760">
                <a:moveTo>
                  <a:pt x="14271" y="421639"/>
                </a:moveTo>
                <a:lnTo>
                  <a:pt x="14109" y="421639"/>
                </a:lnTo>
                <a:lnTo>
                  <a:pt x="14046" y="420369"/>
                </a:lnTo>
                <a:lnTo>
                  <a:pt x="14271" y="421639"/>
                </a:lnTo>
                <a:close/>
              </a:path>
              <a:path w="1234440" h="492760">
                <a:moveTo>
                  <a:pt x="1232251" y="425450"/>
                </a:moveTo>
                <a:lnTo>
                  <a:pt x="1219263" y="425450"/>
                </a:lnTo>
                <a:lnTo>
                  <a:pt x="1220165" y="420369"/>
                </a:lnTo>
                <a:lnTo>
                  <a:pt x="1220101" y="421639"/>
                </a:lnTo>
                <a:lnTo>
                  <a:pt x="1232954" y="421639"/>
                </a:lnTo>
                <a:lnTo>
                  <a:pt x="1232573" y="424180"/>
                </a:lnTo>
                <a:lnTo>
                  <a:pt x="1232251" y="425450"/>
                </a:lnTo>
                <a:close/>
              </a:path>
              <a:path w="1234440" h="492760">
                <a:moveTo>
                  <a:pt x="15231" y="425450"/>
                </a:moveTo>
                <a:lnTo>
                  <a:pt x="14947" y="425450"/>
                </a:lnTo>
                <a:lnTo>
                  <a:pt x="14871" y="424180"/>
                </a:lnTo>
                <a:lnTo>
                  <a:pt x="15231" y="425450"/>
                </a:lnTo>
                <a:close/>
              </a:path>
              <a:path w="1234440" h="492760">
                <a:moveTo>
                  <a:pt x="1229080" y="435610"/>
                </a:moveTo>
                <a:lnTo>
                  <a:pt x="1215771" y="435610"/>
                </a:lnTo>
                <a:lnTo>
                  <a:pt x="1217206" y="431800"/>
                </a:lnTo>
                <a:lnTo>
                  <a:pt x="1218361" y="427989"/>
                </a:lnTo>
                <a:lnTo>
                  <a:pt x="1219339" y="424180"/>
                </a:lnTo>
                <a:lnTo>
                  <a:pt x="1219263" y="425450"/>
                </a:lnTo>
                <a:lnTo>
                  <a:pt x="1232251" y="425450"/>
                </a:lnTo>
                <a:lnTo>
                  <a:pt x="1231607" y="427989"/>
                </a:lnTo>
                <a:lnTo>
                  <a:pt x="1230439" y="431800"/>
                </a:lnTo>
                <a:lnTo>
                  <a:pt x="1229080" y="435610"/>
                </a:lnTo>
                <a:close/>
              </a:path>
              <a:path w="1234440" h="492760">
                <a:moveTo>
                  <a:pt x="18851" y="435610"/>
                </a:moveTo>
                <a:lnTo>
                  <a:pt x="18440" y="435610"/>
                </a:lnTo>
                <a:lnTo>
                  <a:pt x="18313" y="434339"/>
                </a:lnTo>
                <a:lnTo>
                  <a:pt x="18851" y="435610"/>
                </a:lnTo>
                <a:close/>
              </a:path>
              <a:path w="1234440" h="492760">
                <a:moveTo>
                  <a:pt x="1226379" y="441960"/>
                </a:moveTo>
                <a:lnTo>
                  <a:pt x="1212659" y="441960"/>
                </a:lnTo>
                <a:lnTo>
                  <a:pt x="1214424" y="438150"/>
                </a:lnTo>
                <a:lnTo>
                  <a:pt x="1214285" y="438150"/>
                </a:lnTo>
                <a:lnTo>
                  <a:pt x="1215898" y="434339"/>
                </a:lnTo>
                <a:lnTo>
                  <a:pt x="1215771" y="435610"/>
                </a:lnTo>
                <a:lnTo>
                  <a:pt x="1229080" y="435610"/>
                </a:lnTo>
                <a:lnTo>
                  <a:pt x="1227531" y="439419"/>
                </a:lnTo>
                <a:lnTo>
                  <a:pt x="1226379" y="441960"/>
                </a:lnTo>
                <a:close/>
              </a:path>
              <a:path w="1234440" h="492760">
                <a:moveTo>
                  <a:pt x="22055" y="441960"/>
                </a:moveTo>
                <a:lnTo>
                  <a:pt x="21551" y="441960"/>
                </a:lnTo>
                <a:lnTo>
                  <a:pt x="21412" y="440689"/>
                </a:lnTo>
                <a:lnTo>
                  <a:pt x="22055" y="441960"/>
                </a:lnTo>
                <a:close/>
              </a:path>
              <a:path w="1234440" h="492760">
                <a:moveTo>
                  <a:pt x="1210430" y="466089"/>
                </a:moveTo>
                <a:lnTo>
                  <a:pt x="1191869" y="466089"/>
                </a:lnTo>
                <a:lnTo>
                  <a:pt x="1194892" y="463550"/>
                </a:lnTo>
                <a:lnTo>
                  <a:pt x="1194663" y="463550"/>
                </a:lnTo>
                <a:lnTo>
                  <a:pt x="1197571" y="461010"/>
                </a:lnTo>
                <a:lnTo>
                  <a:pt x="1197343" y="461010"/>
                </a:lnTo>
                <a:lnTo>
                  <a:pt x="1200124" y="458469"/>
                </a:lnTo>
                <a:lnTo>
                  <a:pt x="1199908" y="458469"/>
                </a:lnTo>
                <a:lnTo>
                  <a:pt x="1202562" y="455930"/>
                </a:lnTo>
                <a:lnTo>
                  <a:pt x="1202359" y="455930"/>
                </a:lnTo>
                <a:lnTo>
                  <a:pt x="1204887" y="453389"/>
                </a:lnTo>
                <a:lnTo>
                  <a:pt x="1204683" y="453389"/>
                </a:lnTo>
                <a:lnTo>
                  <a:pt x="1207071" y="450850"/>
                </a:lnTo>
                <a:lnTo>
                  <a:pt x="1206880" y="450850"/>
                </a:lnTo>
                <a:lnTo>
                  <a:pt x="1209116" y="447039"/>
                </a:lnTo>
                <a:lnTo>
                  <a:pt x="1208951" y="447039"/>
                </a:lnTo>
                <a:lnTo>
                  <a:pt x="1211033" y="444500"/>
                </a:lnTo>
                <a:lnTo>
                  <a:pt x="1210868" y="444500"/>
                </a:lnTo>
                <a:lnTo>
                  <a:pt x="1212799" y="440689"/>
                </a:lnTo>
                <a:lnTo>
                  <a:pt x="1212659" y="441960"/>
                </a:lnTo>
                <a:lnTo>
                  <a:pt x="1226379" y="441960"/>
                </a:lnTo>
                <a:lnTo>
                  <a:pt x="1225803" y="443230"/>
                </a:lnTo>
                <a:lnTo>
                  <a:pt x="1214577" y="461010"/>
                </a:lnTo>
                <a:lnTo>
                  <a:pt x="1211859" y="464819"/>
                </a:lnTo>
                <a:lnTo>
                  <a:pt x="1210430" y="466089"/>
                </a:lnTo>
                <a:close/>
              </a:path>
              <a:path w="1234440" h="492760">
                <a:moveTo>
                  <a:pt x="43668" y="466089"/>
                </a:moveTo>
                <a:lnTo>
                  <a:pt x="42341" y="466089"/>
                </a:lnTo>
                <a:lnTo>
                  <a:pt x="42100" y="464819"/>
                </a:lnTo>
                <a:lnTo>
                  <a:pt x="43668" y="466089"/>
                </a:lnTo>
                <a:close/>
              </a:path>
              <a:path w="1234440" h="492760">
                <a:moveTo>
                  <a:pt x="1192695" y="480060"/>
                </a:moveTo>
                <a:lnTo>
                  <a:pt x="1155255" y="480060"/>
                </a:lnTo>
                <a:lnTo>
                  <a:pt x="1159255" y="478789"/>
                </a:lnTo>
                <a:lnTo>
                  <a:pt x="1162570" y="478789"/>
                </a:lnTo>
                <a:lnTo>
                  <a:pt x="1166456" y="477519"/>
                </a:lnTo>
                <a:lnTo>
                  <a:pt x="1166152" y="477519"/>
                </a:lnTo>
                <a:lnTo>
                  <a:pt x="1169949" y="476250"/>
                </a:lnTo>
                <a:lnTo>
                  <a:pt x="1173073" y="476250"/>
                </a:lnTo>
                <a:lnTo>
                  <a:pt x="1176718" y="473710"/>
                </a:lnTo>
                <a:lnTo>
                  <a:pt x="1176426" y="473710"/>
                </a:lnTo>
                <a:lnTo>
                  <a:pt x="1179982" y="472439"/>
                </a:lnTo>
                <a:lnTo>
                  <a:pt x="1179702" y="472439"/>
                </a:lnTo>
                <a:lnTo>
                  <a:pt x="1183157" y="471169"/>
                </a:lnTo>
                <a:lnTo>
                  <a:pt x="1182877" y="471169"/>
                </a:lnTo>
                <a:lnTo>
                  <a:pt x="1186230" y="469900"/>
                </a:lnTo>
                <a:lnTo>
                  <a:pt x="1185976" y="469900"/>
                </a:lnTo>
                <a:lnTo>
                  <a:pt x="1189227" y="467360"/>
                </a:lnTo>
                <a:lnTo>
                  <a:pt x="1188974" y="467360"/>
                </a:lnTo>
                <a:lnTo>
                  <a:pt x="1192110" y="464819"/>
                </a:lnTo>
                <a:lnTo>
                  <a:pt x="1191869" y="466089"/>
                </a:lnTo>
                <a:lnTo>
                  <a:pt x="1210430" y="466089"/>
                </a:lnTo>
                <a:lnTo>
                  <a:pt x="1196212" y="477519"/>
                </a:lnTo>
                <a:lnTo>
                  <a:pt x="1192695" y="480060"/>
                </a:lnTo>
                <a:close/>
              </a:path>
              <a:path w="1234440" h="492760">
                <a:moveTo>
                  <a:pt x="64566" y="476250"/>
                </a:moveTo>
                <a:lnTo>
                  <a:pt x="61137" y="476250"/>
                </a:lnTo>
                <a:lnTo>
                  <a:pt x="60845" y="474980"/>
                </a:lnTo>
                <a:lnTo>
                  <a:pt x="64566" y="476250"/>
                </a:lnTo>
                <a:close/>
              </a:path>
              <a:path w="1234440" h="492760">
                <a:moveTo>
                  <a:pt x="1173073" y="476250"/>
                </a:moveTo>
                <a:lnTo>
                  <a:pt x="1169644" y="476250"/>
                </a:lnTo>
                <a:lnTo>
                  <a:pt x="1173365" y="474980"/>
                </a:lnTo>
                <a:lnTo>
                  <a:pt x="1173073" y="476250"/>
                </a:lnTo>
                <a:close/>
              </a:path>
              <a:path w="1234440" h="492760">
                <a:moveTo>
                  <a:pt x="1156690" y="492760"/>
                </a:moveTo>
                <a:lnTo>
                  <a:pt x="77520" y="492760"/>
                </a:lnTo>
                <a:lnTo>
                  <a:pt x="73190" y="491489"/>
                </a:lnTo>
                <a:lnTo>
                  <a:pt x="1161021" y="491489"/>
                </a:lnTo>
                <a:lnTo>
                  <a:pt x="1156690" y="49276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459594" y="1521459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宋体"/>
                <a:cs typeface="宋体"/>
              </a:rPr>
              <a:t>加密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371840" y="2442210"/>
            <a:ext cx="2672080" cy="2597150"/>
          </a:xfrm>
          <a:custGeom>
            <a:avLst/>
            <a:gdLst/>
            <a:ahLst/>
            <a:cxnLst/>
            <a:rect l="l" t="t" r="r" b="b"/>
            <a:pathLst>
              <a:path w="2672079" h="2597150">
                <a:moveTo>
                  <a:pt x="2672079" y="2597150"/>
                </a:moveTo>
                <a:lnTo>
                  <a:pt x="0" y="2597150"/>
                </a:lnTo>
                <a:lnTo>
                  <a:pt x="0" y="0"/>
                </a:lnTo>
                <a:lnTo>
                  <a:pt x="2672079" y="0"/>
                </a:lnTo>
                <a:lnTo>
                  <a:pt x="2672079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2584450"/>
                </a:lnTo>
                <a:lnTo>
                  <a:pt x="6350" y="2584450"/>
                </a:lnTo>
                <a:lnTo>
                  <a:pt x="12700" y="2590800"/>
                </a:lnTo>
                <a:lnTo>
                  <a:pt x="2672079" y="2590800"/>
                </a:lnTo>
                <a:lnTo>
                  <a:pt x="2672079" y="2597150"/>
                </a:lnTo>
                <a:close/>
              </a:path>
              <a:path w="2672079" h="2597150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2672079" h="2597150">
                <a:moveTo>
                  <a:pt x="2659379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2659379" y="6350"/>
                </a:lnTo>
                <a:lnTo>
                  <a:pt x="2659379" y="12700"/>
                </a:lnTo>
                <a:close/>
              </a:path>
              <a:path w="2672079" h="2597150">
                <a:moveTo>
                  <a:pt x="2659379" y="2590800"/>
                </a:moveTo>
                <a:lnTo>
                  <a:pt x="2659379" y="6350"/>
                </a:lnTo>
                <a:lnTo>
                  <a:pt x="2665729" y="12700"/>
                </a:lnTo>
                <a:lnTo>
                  <a:pt x="2672079" y="12700"/>
                </a:lnTo>
                <a:lnTo>
                  <a:pt x="2672079" y="2584450"/>
                </a:lnTo>
                <a:lnTo>
                  <a:pt x="2665729" y="2584450"/>
                </a:lnTo>
                <a:lnTo>
                  <a:pt x="2659379" y="2590800"/>
                </a:lnTo>
                <a:close/>
              </a:path>
              <a:path w="2672079" h="2597150">
                <a:moveTo>
                  <a:pt x="2672079" y="12700"/>
                </a:moveTo>
                <a:lnTo>
                  <a:pt x="2665729" y="12700"/>
                </a:lnTo>
                <a:lnTo>
                  <a:pt x="2659379" y="6350"/>
                </a:lnTo>
                <a:lnTo>
                  <a:pt x="2672079" y="6350"/>
                </a:lnTo>
                <a:lnTo>
                  <a:pt x="2672079" y="12700"/>
                </a:lnTo>
                <a:close/>
              </a:path>
              <a:path w="2672079" h="2597150">
                <a:moveTo>
                  <a:pt x="12700" y="2590800"/>
                </a:moveTo>
                <a:lnTo>
                  <a:pt x="6350" y="2584450"/>
                </a:lnTo>
                <a:lnTo>
                  <a:pt x="12700" y="2584450"/>
                </a:lnTo>
                <a:lnTo>
                  <a:pt x="12700" y="2590800"/>
                </a:lnTo>
                <a:close/>
              </a:path>
              <a:path w="2672079" h="2597150">
                <a:moveTo>
                  <a:pt x="2659379" y="2590800"/>
                </a:moveTo>
                <a:lnTo>
                  <a:pt x="12700" y="2590800"/>
                </a:lnTo>
                <a:lnTo>
                  <a:pt x="12700" y="2584450"/>
                </a:lnTo>
                <a:lnTo>
                  <a:pt x="2659379" y="2584450"/>
                </a:lnTo>
                <a:lnTo>
                  <a:pt x="2659379" y="2590800"/>
                </a:lnTo>
                <a:close/>
              </a:path>
              <a:path w="2672079" h="2597150">
                <a:moveTo>
                  <a:pt x="2672079" y="2590800"/>
                </a:moveTo>
                <a:lnTo>
                  <a:pt x="2659379" y="2590800"/>
                </a:lnTo>
                <a:lnTo>
                  <a:pt x="2665729" y="2584450"/>
                </a:lnTo>
                <a:lnTo>
                  <a:pt x="2672079" y="2584450"/>
                </a:lnTo>
                <a:lnTo>
                  <a:pt x="2672079" y="259080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456930" y="2468879"/>
            <a:ext cx="2540000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宋体"/>
                <a:cs typeface="宋体"/>
              </a:rPr>
              <a:t>样本的部分可执行代码 是以压缩或者加密的形 式存在的，比如，被保 护过的代码被切割成多 个小段，前面的一段代 码先把后面的代码片段 在内存中解密，然后再 去执行解密之后的代码， 如此一块块的迭代执行。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029664" y="1235075"/>
            <a:ext cx="3337560" cy="5308600"/>
          </a:xfrm>
          <a:custGeom>
            <a:avLst/>
            <a:gdLst/>
            <a:ahLst/>
            <a:cxnLst/>
            <a:rect l="l" t="t" r="r" b="b"/>
            <a:pathLst>
              <a:path w="3337559" h="5308600">
                <a:moveTo>
                  <a:pt x="2903537" y="12700"/>
                </a:moveTo>
                <a:lnTo>
                  <a:pt x="433831" y="12700"/>
                </a:lnTo>
                <a:lnTo>
                  <a:pt x="447459" y="0"/>
                </a:lnTo>
                <a:lnTo>
                  <a:pt x="2889923" y="0"/>
                </a:lnTo>
                <a:lnTo>
                  <a:pt x="2903537" y="12700"/>
                </a:lnTo>
                <a:close/>
              </a:path>
              <a:path w="3337559" h="5308600">
                <a:moveTo>
                  <a:pt x="436613" y="25400"/>
                </a:moveTo>
                <a:lnTo>
                  <a:pt x="380644" y="25400"/>
                </a:lnTo>
                <a:lnTo>
                  <a:pt x="393738" y="12700"/>
                </a:lnTo>
                <a:lnTo>
                  <a:pt x="450087" y="12700"/>
                </a:lnTo>
                <a:lnTo>
                  <a:pt x="436613" y="25400"/>
                </a:lnTo>
                <a:close/>
              </a:path>
              <a:path w="3337559" h="5308600">
                <a:moveTo>
                  <a:pt x="2956737" y="25400"/>
                </a:moveTo>
                <a:lnTo>
                  <a:pt x="2900768" y="25400"/>
                </a:lnTo>
                <a:lnTo>
                  <a:pt x="2887294" y="12700"/>
                </a:lnTo>
                <a:lnTo>
                  <a:pt x="2943644" y="12700"/>
                </a:lnTo>
                <a:lnTo>
                  <a:pt x="2956737" y="25400"/>
                </a:lnTo>
                <a:close/>
              </a:path>
              <a:path w="3337559" h="5308600">
                <a:moveTo>
                  <a:pt x="384644" y="38100"/>
                </a:moveTo>
                <a:lnTo>
                  <a:pt x="354888" y="38100"/>
                </a:lnTo>
                <a:lnTo>
                  <a:pt x="367690" y="25400"/>
                </a:lnTo>
                <a:lnTo>
                  <a:pt x="397586" y="25400"/>
                </a:lnTo>
                <a:lnTo>
                  <a:pt x="384644" y="38100"/>
                </a:lnTo>
                <a:close/>
              </a:path>
              <a:path w="3337559" h="5308600">
                <a:moveTo>
                  <a:pt x="2982493" y="38100"/>
                </a:moveTo>
                <a:lnTo>
                  <a:pt x="2952737" y="38100"/>
                </a:lnTo>
                <a:lnTo>
                  <a:pt x="2939795" y="25400"/>
                </a:lnTo>
                <a:lnTo>
                  <a:pt x="2969691" y="25400"/>
                </a:lnTo>
                <a:lnTo>
                  <a:pt x="2982493" y="38100"/>
                </a:lnTo>
                <a:close/>
              </a:path>
              <a:path w="3337559" h="5308600">
                <a:moveTo>
                  <a:pt x="347116" y="50800"/>
                </a:moveTo>
                <a:lnTo>
                  <a:pt x="317411" y="50800"/>
                </a:lnTo>
                <a:lnTo>
                  <a:pt x="329742" y="38100"/>
                </a:lnTo>
                <a:lnTo>
                  <a:pt x="359625" y="38100"/>
                </a:lnTo>
                <a:lnTo>
                  <a:pt x="347116" y="50800"/>
                </a:lnTo>
                <a:close/>
              </a:path>
              <a:path w="3337559" h="5308600">
                <a:moveTo>
                  <a:pt x="3019971" y="50800"/>
                </a:moveTo>
                <a:lnTo>
                  <a:pt x="2990265" y="50800"/>
                </a:lnTo>
                <a:lnTo>
                  <a:pt x="2977756" y="38100"/>
                </a:lnTo>
                <a:lnTo>
                  <a:pt x="3007639" y="38100"/>
                </a:lnTo>
                <a:lnTo>
                  <a:pt x="3019971" y="50800"/>
                </a:lnTo>
                <a:close/>
              </a:path>
              <a:path w="3337559" h="5308600">
                <a:moveTo>
                  <a:pt x="322846" y="63500"/>
                </a:moveTo>
                <a:lnTo>
                  <a:pt x="293242" y="63500"/>
                </a:lnTo>
                <a:lnTo>
                  <a:pt x="305244" y="50800"/>
                </a:lnTo>
                <a:lnTo>
                  <a:pt x="335051" y="50800"/>
                </a:lnTo>
                <a:lnTo>
                  <a:pt x="322846" y="63500"/>
                </a:lnTo>
                <a:close/>
              </a:path>
              <a:path w="3337559" h="5308600">
                <a:moveTo>
                  <a:pt x="3044139" y="63500"/>
                </a:moveTo>
                <a:lnTo>
                  <a:pt x="3014522" y="63500"/>
                </a:lnTo>
                <a:lnTo>
                  <a:pt x="3002330" y="50800"/>
                </a:lnTo>
                <a:lnTo>
                  <a:pt x="3032137" y="50800"/>
                </a:lnTo>
                <a:lnTo>
                  <a:pt x="3044139" y="63500"/>
                </a:lnTo>
                <a:close/>
              </a:path>
              <a:path w="3337559" h="5308600">
                <a:moveTo>
                  <a:pt x="299237" y="76200"/>
                </a:moveTo>
                <a:lnTo>
                  <a:pt x="269773" y="76200"/>
                </a:lnTo>
                <a:lnTo>
                  <a:pt x="281419" y="63500"/>
                </a:lnTo>
                <a:lnTo>
                  <a:pt x="311099" y="63500"/>
                </a:lnTo>
                <a:lnTo>
                  <a:pt x="299237" y="76200"/>
                </a:lnTo>
                <a:close/>
              </a:path>
              <a:path w="3337559" h="5308600">
                <a:moveTo>
                  <a:pt x="3067608" y="76200"/>
                </a:moveTo>
                <a:lnTo>
                  <a:pt x="3038144" y="76200"/>
                </a:lnTo>
                <a:lnTo>
                  <a:pt x="3026282" y="63500"/>
                </a:lnTo>
                <a:lnTo>
                  <a:pt x="3055962" y="63500"/>
                </a:lnTo>
                <a:lnTo>
                  <a:pt x="3067608" y="76200"/>
                </a:lnTo>
                <a:close/>
              </a:path>
              <a:path w="3337559" h="5308600">
                <a:moveTo>
                  <a:pt x="254076" y="101600"/>
                </a:moveTo>
                <a:lnTo>
                  <a:pt x="235940" y="101600"/>
                </a:lnTo>
                <a:lnTo>
                  <a:pt x="247027" y="88900"/>
                </a:lnTo>
                <a:lnTo>
                  <a:pt x="258305" y="76200"/>
                </a:lnTo>
                <a:lnTo>
                  <a:pt x="287807" y="76200"/>
                </a:lnTo>
                <a:lnTo>
                  <a:pt x="276301" y="88900"/>
                </a:lnTo>
                <a:lnTo>
                  <a:pt x="265226" y="88900"/>
                </a:lnTo>
                <a:lnTo>
                  <a:pt x="254076" y="101600"/>
                </a:lnTo>
                <a:close/>
              </a:path>
              <a:path w="3337559" h="5308600">
                <a:moveTo>
                  <a:pt x="3101441" y="101600"/>
                </a:moveTo>
                <a:lnTo>
                  <a:pt x="3083305" y="101600"/>
                </a:lnTo>
                <a:lnTo>
                  <a:pt x="3072155" y="88900"/>
                </a:lnTo>
                <a:lnTo>
                  <a:pt x="3061080" y="88900"/>
                </a:lnTo>
                <a:lnTo>
                  <a:pt x="3049562" y="76200"/>
                </a:lnTo>
                <a:lnTo>
                  <a:pt x="3079076" y="76200"/>
                </a:lnTo>
                <a:lnTo>
                  <a:pt x="3090354" y="88900"/>
                </a:lnTo>
                <a:lnTo>
                  <a:pt x="3101441" y="101600"/>
                </a:lnTo>
                <a:close/>
              </a:path>
              <a:path w="3337559" h="5308600">
                <a:moveTo>
                  <a:pt x="222148" y="127000"/>
                </a:moveTo>
                <a:lnTo>
                  <a:pt x="203873" y="127000"/>
                </a:lnTo>
                <a:lnTo>
                  <a:pt x="214363" y="114300"/>
                </a:lnTo>
                <a:lnTo>
                  <a:pt x="225056" y="101600"/>
                </a:lnTo>
                <a:lnTo>
                  <a:pt x="243357" y="101600"/>
                </a:lnTo>
                <a:lnTo>
                  <a:pt x="232600" y="114300"/>
                </a:lnTo>
                <a:lnTo>
                  <a:pt x="222148" y="127000"/>
                </a:lnTo>
                <a:close/>
              </a:path>
              <a:path w="3337559" h="5308600">
                <a:moveTo>
                  <a:pt x="3133496" y="127000"/>
                </a:moveTo>
                <a:lnTo>
                  <a:pt x="3115233" y="127000"/>
                </a:lnTo>
                <a:lnTo>
                  <a:pt x="3104667" y="114300"/>
                </a:lnTo>
                <a:lnTo>
                  <a:pt x="3094012" y="101600"/>
                </a:lnTo>
                <a:lnTo>
                  <a:pt x="3112325" y="101600"/>
                </a:lnTo>
                <a:lnTo>
                  <a:pt x="3123018" y="114300"/>
                </a:lnTo>
                <a:lnTo>
                  <a:pt x="3133496" y="127000"/>
                </a:lnTo>
                <a:close/>
              </a:path>
              <a:path w="3337559" h="5308600">
                <a:moveTo>
                  <a:pt x="192023" y="152400"/>
                </a:moveTo>
                <a:lnTo>
                  <a:pt x="173697" y="152400"/>
                </a:lnTo>
                <a:lnTo>
                  <a:pt x="183540" y="139700"/>
                </a:lnTo>
                <a:lnTo>
                  <a:pt x="193598" y="127000"/>
                </a:lnTo>
                <a:lnTo>
                  <a:pt x="212026" y="127000"/>
                </a:lnTo>
                <a:lnTo>
                  <a:pt x="201866" y="139700"/>
                </a:lnTo>
                <a:lnTo>
                  <a:pt x="192023" y="152400"/>
                </a:lnTo>
                <a:close/>
              </a:path>
              <a:path w="3337559" h="5308600">
                <a:moveTo>
                  <a:pt x="3163684" y="152400"/>
                </a:moveTo>
                <a:lnTo>
                  <a:pt x="3145345" y="152400"/>
                </a:lnTo>
                <a:lnTo>
                  <a:pt x="3135401" y="139700"/>
                </a:lnTo>
                <a:lnTo>
                  <a:pt x="3125355" y="127000"/>
                </a:lnTo>
                <a:lnTo>
                  <a:pt x="3143770" y="127000"/>
                </a:lnTo>
                <a:lnTo>
                  <a:pt x="3153841" y="139700"/>
                </a:lnTo>
                <a:lnTo>
                  <a:pt x="3163684" y="152400"/>
                </a:lnTo>
                <a:close/>
              </a:path>
              <a:path w="3337559" h="5308600">
                <a:moveTo>
                  <a:pt x="137655" y="203200"/>
                </a:moveTo>
                <a:lnTo>
                  <a:pt x="127901" y="203200"/>
                </a:lnTo>
                <a:lnTo>
                  <a:pt x="136588" y="190500"/>
                </a:lnTo>
                <a:lnTo>
                  <a:pt x="145516" y="177800"/>
                </a:lnTo>
                <a:lnTo>
                  <a:pt x="154685" y="165100"/>
                </a:lnTo>
                <a:lnTo>
                  <a:pt x="164083" y="152400"/>
                </a:lnTo>
                <a:lnTo>
                  <a:pt x="182511" y="152400"/>
                </a:lnTo>
                <a:lnTo>
                  <a:pt x="172999" y="165100"/>
                </a:lnTo>
                <a:lnTo>
                  <a:pt x="163817" y="177800"/>
                </a:lnTo>
                <a:lnTo>
                  <a:pt x="154863" y="190500"/>
                </a:lnTo>
                <a:lnTo>
                  <a:pt x="146240" y="190500"/>
                </a:lnTo>
                <a:lnTo>
                  <a:pt x="137655" y="203200"/>
                </a:lnTo>
                <a:close/>
              </a:path>
              <a:path w="3337559" h="5308600">
                <a:moveTo>
                  <a:pt x="3209480" y="203200"/>
                </a:moveTo>
                <a:lnTo>
                  <a:pt x="3199726" y="203200"/>
                </a:lnTo>
                <a:lnTo>
                  <a:pt x="3191141" y="190500"/>
                </a:lnTo>
                <a:lnTo>
                  <a:pt x="3182518" y="190500"/>
                </a:lnTo>
                <a:lnTo>
                  <a:pt x="3173450" y="177800"/>
                </a:lnTo>
                <a:lnTo>
                  <a:pt x="3164268" y="165100"/>
                </a:lnTo>
                <a:lnTo>
                  <a:pt x="3154857" y="152400"/>
                </a:lnTo>
                <a:lnTo>
                  <a:pt x="3173298" y="152400"/>
                </a:lnTo>
                <a:lnTo>
                  <a:pt x="3182696" y="165100"/>
                </a:lnTo>
                <a:lnTo>
                  <a:pt x="3191865" y="177800"/>
                </a:lnTo>
                <a:lnTo>
                  <a:pt x="3200793" y="190500"/>
                </a:lnTo>
                <a:lnTo>
                  <a:pt x="3209480" y="203200"/>
                </a:lnTo>
                <a:close/>
              </a:path>
              <a:path w="3337559" h="5308600">
                <a:moveTo>
                  <a:pt x="66586" y="317500"/>
                </a:moveTo>
                <a:lnTo>
                  <a:pt x="55181" y="317500"/>
                </a:lnTo>
                <a:lnTo>
                  <a:pt x="61226" y="304800"/>
                </a:lnTo>
                <a:lnTo>
                  <a:pt x="81064" y="266700"/>
                </a:lnTo>
                <a:lnTo>
                  <a:pt x="103327" y="228600"/>
                </a:lnTo>
                <a:lnTo>
                  <a:pt x="119456" y="203200"/>
                </a:lnTo>
                <a:lnTo>
                  <a:pt x="137744" y="203200"/>
                </a:lnTo>
                <a:lnTo>
                  <a:pt x="129400" y="215900"/>
                </a:lnTo>
                <a:lnTo>
                  <a:pt x="121386" y="228600"/>
                </a:lnTo>
                <a:lnTo>
                  <a:pt x="113626" y="241300"/>
                </a:lnTo>
                <a:lnTo>
                  <a:pt x="106121" y="254000"/>
                </a:lnTo>
                <a:lnTo>
                  <a:pt x="98945" y="254000"/>
                </a:lnTo>
                <a:lnTo>
                  <a:pt x="91871" y="266700"/>
                </a:lnTo>
                <a:lnTo>
                  <a:pt x="85140" y="279400"/>
                </a:lnTo>
                <a:lnTo>
                  <a:pt x="78689" y="292100"/>
                </a:lnTo>
                <a:lnTo>
                  <a:pt x="72504" y="304800"/>
                </a:lnTo>
                <a:lnTo>
                  <a:pt x="66586" y="317500"/>
                </a:lnTo>
                <a:close/>
              </a:path>
              <a:path w="3337559" h="5308600">
                <a:moveTo>
                  <a:pt x="3282200" y="317500"/>
                </a:moveTo>
                <a:lnTo>
                  <a:pt x="3270783" y="317500"/>
                </a:lnTo>
                <a:lnTo>
                  <a:pt x="3264814" y="304800"/>
                </a:lnTo>
                <a:lnTo>
                  <a:pt x="3258616" y="292100"/>
                </a:lnTo>
                <a:lnTo>
                  <a:pt x="3252152" y="279400"/>
                </a:lnTo>
                <a:lnTo>
                  <a:pt x="3245421" y="266700"/>
                </a:lnTo>
                <a:lnTo>
                  <a:pt x="3238436" y="254000"/>
                </a:lnTo>
                <a:lnTo>
                  <a:pt x="3231260" y="254000"/>
                </a:lnTo>
                <a:lnTo>
                  <a:pt x="3223666" y="241300"/>
                </a:lnTo>
                <a:lnTo>
                  <a:pt x="3215893" y="228600"/>
                </a:lnTo>
                <a:lnTo>
                  <a:pt x="3207892" y="215900"/>
                </a:lnTo>
                <a:lnTo>
                  <a:pt x="3199637" y="203200"/>
                </a:lnTo>
                <a:lnTo>
                  <a:pt x="3217925" y="203200"/>
                </a:lnTo>
                <a:lnTo>
                  <a:pt x="3241738" y="241300"/>
                </a:lnTo>
                <a:lnTo>
                  <a:pt x="3263201" y="279400"/>
                </a:lnTo>
                <a:lnTo>
                  <a:pt x="3276142" y="304800"/>
                </a:lnTo>
                <a:lnTo>
                  <a:pt x="3282200" y="317500"/>
                </a:lnTo>
                <a:close/>
              </a:path>
              <a:path w="3337559" h="5308600">
                <a:moveTo>
                  <a:pt x="85216" y="5016500"/>
                </a:moveTo>
                <a:lnTo>
                  <a:pt x="67563" y="5016500"/>
                </a:lnTo>
                <a:lnTo>
                  <a:pt x="61226" y="5003800"/>
                </a:lnTo>
                <a:lnTo>
                  <a:pt x="43954" y="4965700"/>
                </a:lnTo>
                <a:lnTo>
                  <a:pt x="29362" y="4927600"/>
                </a:lnTo>
                <a:lnTo>
                  <a:pt x="17551" y="4889500"/>
                </a:lnTo>
                <a:lnTo>
                  <a:pt x="14262" y="4864100"/>
                </a:lnTo>
                <a:lnTo>
                  <a:pt x="11302" y="4851400"/>
                </a:lnTo>
                <a:lnTo>
                  <a:pt x="4406" y="4813300"/>
                </a:lnTo>
                <a:lnTo>
                  <a:pt x="634" y="4775200"/>
                </a:lnTo>
                <a:lnTo>
                  <a:pt x="0" y="546100"/>
                </a:lnTo>
                <a:lnTo>
                  <a:pt x="88" y="533400"/>
                </a:lnTo>
                <a:lnTo>
                  <a:pt x="2806" y="495300"/>
                </a:lnTo>
                <a:lnTo>
                  <a:pt x="8661" y="457200"/>
                </a:lnTo>
                <a:lnTo>
                  <a:pt x="17551" y="419100"/>
                </a:lnTo>
                <a:lnTo>
                  <a:pt x="25107" y="393700"/>
                </a:lnTo>
                <a:lnTo>
                  <a:pt x="29362" y="368300"/>
                </a:lnTo>
                <a:lnTo>
                  <a:pt x="33921" y="355600"/>
                </a:lnTo>
                <a:lnTo>
                  <a:pt x="38785" y="342900"/>
                </a:lnTo>
                <a:lnTo>
                  <a:pt x="43954" y="330200"/>
                </a:lnTo>
                <a:lnTo>
                  <a:pt x="49428" y="317500"/>
                </a:lnTo>
                <a:lnTo>
                  <a:pt x="66662" y="317500"/>
                </a:lnTo>
                <a:lnTo>
                  <a:pt x="60959" y="330200"/>
                </a:lnTo>
                <a:lnTo>
                  <a:pt x="55625" y="342900"/>
                </a:lnTo>
                <a:lnTo>
                  <a:pt x="50571" y="355600"/>
                </a:lnTo>
                <a:lnTo>
                  <a:pt x="45821" y="368300"/>
                </a:lnTo>
                <a:lnTo>
                  <a:pt x="41363" y="381000"/>
                </a:lnTo>
                <a:lnTo>
                  <a:pt x="37210" y="393700"/>
                </a:lnTo>
                <a:lnTo>
                  <a:pt x="33362" y="406400"/>
                </a:lnTo>
                <a:lnTo>
                  <a:pt x="29832" y="419100"/>
                </a:lnTo>
                <a:lnTo>
                  <a:pt x="26619" y="431800"/>
                </a:lnTo>
                <a:lnTo>
                  <a:pt x="23723" y="444500"/>
                </a:lnTo>
                <a:lnTo>
                  <a:pt x="21158" y="457200"/>
                </a:lnTo>
                <a:lnTo>
                  <a:pt x="18910" y="469900"/>
                </a:lnTo>
                <a:lnTo>
                  <a:pt x="17005" y="482600"/>
                </a:lnTo>
                <a:lnTo>
                  <a:pt x="15430" y="495300"/>
                </a:lnTo>
                <a:lnTo>
                  <a:pt x="14198" y="508000"/>
                </a:lnTo>
                <a:lnTo>
                  <a:pt x="13322" y="520700"/>
                </a:lnTo>
                <a:lnTo>
                  <a:pt x="12788" y="546100"/>
                </a:lnTo>
                <a:lnTo>
                  <a:pt x="12611" y="558800"/>
                </a:lnTo>
                <a:lnTo>
                  <a:pt x="12611" y="4749800"/>
                </a:lnTo>
                <a:lnTo>
                  <a:pt x="12788" y="4762500"/>
                </a:lnTo>
                <a:lnTo>
                  <a:pt x="13322" y="4775200"/>
                </a:lnTo>
                <a:lnTo>
                  <a:pt x="14211" y="4787900"/>
                </a:lnTo>
                <a:lnTo>
                  <a:pt x="15443" y="4800600"/>
                </a:lnTo>
                <a:lnTo>
                  <a:pt x="17017" y="4813300"/>
                </a:lnTo>
                <a:lnTo>
                  <a:pt x="18935" y="4826000"/>
                </a:lnTo>
                <a:lnTo>
                  <a:pt x="21183" y="4838700"/>
                </a:lnTo>
                <a:lnTo>
                  <a:pt x="23761" y="4851400"/>
                </a:lnTo>
                <a:lnTo>
                  <a:pt x="26657" y="4864100"/>
                </a:lnTo>
                <a:lnTo>
                  <a:pt x="29870" y="4876800"/>
                </a:lnTo>
                <a:lnTo>
                  <a:pt x="33413" y="4889500"/>
                </a:lnTo>
                <a:lnTo>
                  <a:pt x="37261" y="4902200"/>
                </a:lnTo>
                <a:lnTo>
                  <a:pt x="41414" y="4914900"/>
                </a:lnTo>
                <a:lnTo>
                  <a:pt x="45872" y="4927600"/>
                </a:lnTo>
                <a:lnTo>
                  <a:pt x="50634" y="4940300"/>
                </a:lnTo>
                <a:lnTo>
                  <a:pt x="55689" y="4953000"/>
                </a:lnTo>
                <a:lnTo>
                  <a:pt x="61036" y="4965700"/>
                </a:lnTo>
                <a:lnTo>
                  <a:pt x="66662" y="4978400"/>
                </a:lnTo>
                <a:lnTo>
                  <a:pt x="72567" y="4991100"/>
                </a:lnTo>
                <a:lnTo>
                  <a:pt x="78765" y="5003800"/>
                </a:lnTo>
                <a:lnTo>
                  <a:pt x="85216" y="5016500"/>
                </a:lnTo>
                <a:close/>
              </a:path>
              <a:path w="3337559" h="5308600">
                <a:moveTo>
                  <a:pt x="3269818" y="5016500"/>
                </a:moveTo>
                <a:lnTo>
                  <a:pt x="3252152" y="5016500"/>
                </a:lnTo>
                <a:lnTo>
                  <a:pt x="3258692" y="5003800"/>
                </a:lnTo>
                <a:lnTo>
                  <a:pt x="3264877" y="4991100"/>
                </a:lnTo>
                <a:lnTo>
                  <a:pt x="3270783" y="4978400"/>
                </a:lnTo>
                <a:lnTo>
                  <a:pt x="3276409" y="4965700"/>
                </a:lnTo>
                <a:lnTo>
                  <a:pt x="3281756" y="4953000"/>
                </a:lnTo>
                <a:lnTo>
                  <a:pt x="3286798" y="4940300"/>
                </a:lnTo>
                <a:lnTo>
                  <a:pt x="3291560" y="4927600"/>
                </a:lnTo>
                <a:lnTo>
                  <a:pt x="3296018" y="4914900"/>
                </a:lnTo>
                <a:lnTo>
                  <a:pt x="3300171" y="4902200"/>
                </a:lnTo>
                <a:lnTo>
                  <a:pt x="3304006" y="4889500"/>
                </a:lnTo>
                <a:lnTo>
                  <a:pt x="3307549" y="4876800"/>
                </a:lnTo>
                <a:lnTo>
                  <a:pt x="3310762" y="4864100"/>
                </a:lnTo>
                <a:lnTo>
                  <a:pt x="3313658" y="4851400"/>
                </a:lnTo>
                <a:lnTo>
                  <a:pt x="3316223" y="4838700"/>
                </a:lnTo>
                <a:lnTo>
                  <a:pt x="3318471" y="4826000"/>
                </a:lnTo>
                <a:lnTo>
                  <a:pt x="3320376" y="4813300"/>
                </a:lnTo>
                <a:lnTo>
                  <a:pt x="3321951" y="4800600"/>
                </a:lnTo>
                <a:lnTo>
                  <a:pt x="3323183" y="4787900"/>
                </a:lnTo>
                <a:lnTo>
                  <a:pt x="3324059" y="4775200"/>
                </a:lnTo>
                <a:lnTo>
                  <a:pt x="3324593" y="4762500"/>
                </a:lnTo>
                <a:lnTo>
                  <a:pt x="3324771" y="4749800"/>
                </a:lnTo>
                <a:lnTo>
                  <a:pt x="3324771" y="558800"/>
                </a:lnTo>
                <a:lnTo>
                  <a:pt x="3324593" y="546100"/>
                </a:lnTo>
                <a:lnTo>
                  <a:pt x="3324059" y="520700"/>
                </a:lnTo>
                <a:lnTo>
                  <a:pt x="3323170" y="508000"/>
                </a:lnTo>
                <a:lnTo>
                  <a:pt x="3321938" y="495300"/>
                </a:lnTo>
                <a:lnTo>
                  <a:pt x="3320364" y="482600"/>
                </a:lnTo>
                <a:lnTo>
                  <a:pt x="3318446" y="469900"/>
                </a:lnTo>
                <a:lnTo>
                  <a:pt x="3316198" y="457200"/>
                </a:lnTo>
                <a:lnTo>
                  <a:pt x="3313620" y="444500"/>
                </a:lnTo>
                <a:lnTo>
                  <a:pt x="3310724" y="431800"/>
                </a:lnTo>
                <a:lnTo>
                  <a:pt x="3307499" y="419100"/>
                </a:lnTo>
                <a:lnTo>
                  <a:pt x="3303968" y="406400"/>
                </a:lnTo>
                <a:lnTo>
                  <a:pt x="3300120" y="393700"/>
                </a:lnTo>
                <a:lnTo>
                  <a:pt x="3295967" y="381000"/>
                </a:lnTo>
                <a:lnTo>
                  <a:pt x="3291509" y="368300"/>
                </a:lnTo>
                <a:lnTo>
                  <a:pt x="3286747" y="355600"/>
                </a:lnTo>
                <a:lnTo>
                  <a:pt x="3281692" y="342900"/>
                </a:lnTo>
                <a:lnTo>
                  <a:pt x="3276345" y="330200"/>
                </a:lnTo>
                <a:lnTo>
                  <a:pt x="3270719" y="317500"/>
                </a:lnTo>
                <a:lnTo>
                  <a:pt x="3287953" y="317500"/>
                </a:lnTo>
                <a:lnTo>
                  <a:pt x="3303460" y="355600"/>
                </a:lnTo>
                <a:lnTo>
                  <a:pt x="3312274" y="393700"/>
                </a:lnTo>
                <a:lnTo>
                  <a:pt x="3316211" y="406400"/>
                </a:lnTo>
                <a:lnTo>
                  <a:pt x="3326079" y="444500"/>
                </a:lnTo>
                <a:lnTo>
                  <a:pt x="3332962" y="482600"/>
                </a:lnTo>
                <a:lnTo>
                  <a:pt x="3336747" y="520700"/>
                </a:lnTo>
                <a:lnTo>
                  <a:pt x="3337471" y="4749800"/>
                </a:lnTo>
                <a:lnTo>
                  <a:pt x="3337293" y="4762500"/>
                </a:lnTo>
                <a:lnTo>
                  <a:pt x="3334575" y="4800600"/>
                </a:lnTo>
                <a:lnTo>
                  <a:pt x="3328720" y="4838700"/>
                </a:lnTo>
                <a:lnTo>
                  <a:pt x="3323120" y="4864100"/>
                </a:lnTo>
                <a:lnTo>
                  <a:pt x="3319818" y="4889500"/>
                </a:lnTo>
                <a:lnTo>
                  <a:pt x="3308019" y="4927600"/>
                </a:lnTo>
                <a:lnTo>
                  <a:pt x="3293414" y="4965700"/>
                </a:lnTo>
                <a:lnTo>
                  <a:pt x="3276142" y="5003800"/>
                </a:lnTo>
                <a:lnTo>
                  <a:pt x="3269818" y="5016500"/>
                </a:lnTo>
                <a:close/>
              </a:path>
              <a:path w="3337559" h="5308600">
                <a:moveTo>
                  <a:pt x="146240" y="5105400"/>
                </a:moveTo>
                <a:lnTo>
                  <a:pt x="127901" y="5105400"/>
                </a:lnTo>
                <a:lnTo>
                  <a:pt x="119456" y="5092700"/>
                </a:lnTo>
                <a:lnTo>
                  <a:pt x="95643" y="5054600"/>
                </a:lnTo>
                <a:lnTo>
                  <a:pt x="74167" y="5016500"/>
                </a:lnTo>
                <a:lnTo>
                  <a:pt x="85140" y="5016500"/>
                </a:lnTo>
                <a:lnTo>
                  <a:pt x="91947" y="5029200"/>
                </a:lnTo>
                <a:lnTo>
                  <a:pt x="98945" y="5041900"/>
                </a:lnTo>
                <a:lnTo>
                  <a:pt x="106210" y="5054600"/>
                </a:lnTo>
                <a:lnTo>
                  <a:pt x="113626" y="5054600"/>
                </a:lnTo>
                <a:lnTo>
                  <a:pt x="121488" y="5067300"/>
                </a:lnTo>
                <a:lnTo>
                  <a:pt x="129489" y="5080000"/>
                </a:lnTo>
                <a:lnTo>
                  <a:pt x="137744" y="5092700"/>
                </a:lnTo>
                <a:lnTo>
                  <a:pt x="146240" y="5105400"/>
                </a:lnTo>
                <a:close/>
              </a:path>
              <a:path w="3337559" h="5308600">
                <a:moveTo>
                  <a:pt x="3209480" y="5105400"/>
                </a:moveTo>
                <a:lnTo>
                  <a:pt x="3191141" y="5105400"/>
                </a:lnTo>
                <a:lnTo>
                  <a:pt x="3199726" y="5092700"/>
                </a:lnTo>
                <a:lnTo>
                  <a:pt x="3207981" y="5080000"/>
                </a:lnTo>
                <a:lnTo>
                  <a:pt x="3215995" y="5067300"/>
                </a:lnTo>
                <a:lnTo>
                  <a:pt x="3223755" y="5054600"/>
                </a:lnTo>
                <a:lnTo>
                  <a:pt x="3231172" y="5054600"/>
                </a:lnTo>
                <a:lnTo>
                  <a:pt x="3238512" y="5041900"/>
                </a:lnTo>
                <a:lnTo>
                  <a:pt x="3245510" y="5029200"/>
                </a:lnTo>
                <a:lnTo>
                  <a:pt x="3252241" y="5016500"/>
                </a:lnTo>
                <a:lnTo>
                  <a:pt x="3263201" y="5016500"/>
                </a:lnTo>
                <a:lnTo>
                  <a:pt x="3241738" y="5054600"/>
                </a:lnTo>
                <a:lnTo>
                  <a:pt x="3217925" y="5092700"/>
                </a:lnTo>
                <a:lnTo>
                  <a:pt x="3209480" y="5105400"/>
                </a:lnTo>
                <a:close/>
              </a:path>
              <a:path w="3337559" h="5308600">
                <a:moveTo>
                  <a:pt x="182511" y="5143500"/>
                </a:moveTo>
                <a:lnTo>
                  <a:pt x="164083" y="5143500"/>
                </a:lnTo>
                <a:lnTo>
                  <a:pt x="154685" y="5130800"/>
                </a:lnTo>
                <a:lnTo>
                  <a:pt x="145516" y="5118100"/>
                </a:lnTo>
                <a:lnTo>
                  <a:pt x="136588" y="5105400"/>
                </a:lnTo>
                <a:lnTo>
                  <a:pt x="146138" y="5105400"/>
                </a:lnTo>
                <a:lnTo>
                  <a:pt x="154965" y="5118100"/>
                </a:lnTo>
                <a:lnTo>
                  <a:pt x="163817" y="5118100"/>
                </a:lnTo>
                <a:lnTo>
                  <a:pt x="173113" y="5130800"/>
                </a:lnTo>
                <a:lnTo>
                  <a:pt x="182511" y="5143500"/>
                </a:lnTo>
                <a:close/>
              </a:path>
              <a:path w="3337559" h="5308600">
                <a:moveTo>
                  <a:pt x="3173298" y="5143500"/>
                </a:moveTo>
                <a:lnTo>
                  <a:pt x="3154857" y="5143500"/>
                </a:lnTo>
                <a:lnTo>
                  <a:pt x="3164370" y="5130800"/>
                </a:lnTo>
                <a:lnTo>
                  <a:pt x="3173552" y="5118100"/>
                </a:lnTo>
                <a:lnTo>
                  <a:pt x="3182416" y="5118100"/>
                </a:lnTo>
                <a:lnTo>
                  <a:pt x="3191243" y="5105400"/>
                </a:lnTo>
                <a:lnTo>
                  <a:pt x="3200793" y="5105400"/>
                </a:lnTo>
                <a:lnTo>
                  <a:pt x="3191865" y="5118100"/>
                </a:lnTo>
                <a:lnTo>
                  <a:pt x="3182696" y="5130800"/>
                </a:lnTo>
                <a:lnTo>
                  <a:pt x="3173298" y="5143500"/>
                </a:lnTo>
                <a:close/>
              </a:path>
              <a:path w="3337559" h="5308600">
                <a:moveTo>
                  <a:pt x="232714" y="5181600"/>
                </a:moveTo>
                <a:lnTo>
                  <a:pt x="203873" y="5181600"/>
                </a:lnTo>
                <a:lnTo>
                  <a:pt x="193598" y="5168900"/>
                </a:lnTo>
                <a:lnTo>
                  <a:pt x="183540" y="5156200"/>
                </a:lnTo>
                <a:lnTo>
                  <a:pt x="173697" y="5143500"/>
                </a:lnTo>
                <a:lnTo>
                  <a:pt x="192023" y="5143500"/>
                </a:lnTo>
                <a:lnTo>
                  <a:pt x="201980" y="5156200"/>
                </a:lnTo>
                <a:lnTo>
                  <a:pt x="212026" y="5168900"/>
                </a:lnTo>
                <a:lnTo>
                  <a:pt x="222148" y="5168900"/>
                </a:lnTo>
                <a:lnTo>
                  <a:pt x="232714" y="5181600"/>
                </a:lnTo>
                <a:close/>
              </a:path>
              <a:path w="3337559" h="5308600">
                <a:moveTo>
                  <a:pt x="3133496" y="5181600"/>
                </a:moveTo>
                <a:lnTo>
                  <a:pt x="3104667" y="5181600"/>
                </a:lnTo>
                <a:lnTo>
                  <a:pt x="3115233" y="5168900"/>
                </a:lnTo>
                <a:lnTo>
                  <a:pt x="3125355" y="5168900"/>
                </a:lnTo>
                <a:lnTo>
                  <a:pt x="3135515" y="5156200"/>
                </a:lnTo>
                <a:lnTo>
                  <a:pt x="3145345" y="5143500"/>
                </a:lnTo>
                <a:lnTo>
                  <a:pt x="3163684" y="5143500"/>
                </a:lnTo>
                <a:lnTo>
                  <a:pt x="3153841" y="5156200"/>
                </a:lnTo>
                <a:lnTo>
                  <a:pt x="3143770" y="5168900"/>
                </a:lnTo>
                <a:lnTo>
                  <a:pt x="3133496" y="5181600"/>
                </a:lnTo>
                <a:close/>
              </a:path>
              <a:path w="3337559" h="5308600">
                <a:moveTo>
                  <a:pt x="265226" y="5207000"/>
                </a:moveTo>
                <a:lnTo>
                  <a:pt x="235940" y="5207000"/>
                </a:lnTo>
                <a:lnTo>
                  <a:pt x="225056" y="5194300"/>
                </a:lnTo>
                <a:lnTo>
                  <a:pt x="214363" y="5181600"/>
                </a:lnTo>
                <a:lnTo>
                  <a:pt x="232600" y="5181600"/>
                </a:lnTo>
                <a:lnTo>
                  <a:pt x="243357" y="5194300"/>
                </a:lnTo>
                <a:lnTo>
                  <a:pt x="254076" y="5194300"/>
                </a:lnTo>
                <a:lnTo>
                  <a:pt x="265226" y="5207000"/>
                </a:lnTo>
                <a:close/>
              </a:path>
              <a:path w="3337559" h="5308600">
                <a:moveTo>
                  <a:pt x="3101441" y="5207000"/>
                </a:moveTo>
                <a:lnTo>
                  <a:pt x="3072155" y="5207000"/>
                </a:lnTo>
                <a:lnTo>
                  <a:pt x="3083305" y="5194300"/>
                </a:lnTo>
                <a:lnTo>
                  <a:pt x="3094012" y="5194300"/>
                </a:lnTo>
                <a:lnTo>
                  <a:pt x="3104781" y="5181600"/>
                </a:lnTo>
                <a:lnTo>
                  <a:pt x="3123018" y="5181600"/>
                </a:lnTo>
                <a:lnTo>
                  <a:pt x="3112325" y="5194300"/>
                </a:lnTo>
                <a:lnTo>
                  <a:pt x="3101441" y="5207000"/>
                </a:lnTo>
                <a:close/>
              </a:path>
              <a:path w="3337559" h="5308600">
                <a:moveTo>
                  <a:pt x="287807" y="5219700"/>
                </a:moveTo>
                <a:lnTo>
                  <a:pt x="258305" y="5219700"/>
                </a:lnTo>
                <a:lnTo>
                  <a:pt x="247027" y="5207000"/>
                </a:lnTo>
                <a:lnTo>
                  <a:pt x="276301" y="5207000"/>
                </a:lnTo>
                <a:lnTo>
                  <a:pt x="287807" y="5219700"/>
                </a:lnTo>
                <a:close/>
              </a:path>
              <a:path w="3337559" h="5308600">
                <a:moveTo>
                  <a:pt x="3079076" y="5219700"/>
                </a:moveTo>
                <a:lnTo>
                  <a:pt x="3049562" y="5219700"/>
                </a:lnTo>
                <a:lnTo>
                  <a:pt x="3061080" y="5207000"/>
                </a:lnTo>
                <a:lnTo>
                  <a:pt x="3090354" y="5207000"/>
                </a:lnTo>
                <a:lnTo>
                  <a:pt x="3079076" y="5219700"/>
                </a:lnTo>
                <a:close/>
              </a:path>
              <a:path w="3337559" h="5308600">
                <a:moveTo>
                  <a:pt x="311099" y="5232400"/>
                </a:moveTo>
                <a:lnTo>
                  <a:pt x="281419" y="5232400"/>
                </a:lnTo>
                <a:lnTo>
                  <a:pt x="269773" y="5219700"/>
                </a:lnTo>
                <a:lnTo>
                  <a:pt x="299237" y="5219700"/>
                </a:lnTo>
                <a:lnTo>
                  <a:pt x="311099" y="5232400"/>
                </a:lnTo>
                <a:close/>
              </a:path>
              <a:path w="3337559" h="5308600">
                <a:moveTo>
                  <a:pt x="3055962" y="5232400"/>
                </a:moveTo>
                <a:lnTo>
                  <a:pt x="3026282" y="5232400"/>
                </a:lnTo>
                <a:lnTo>
                  <a:pt x="3038144" y="5219700"/>
                </a:lnTo>
                <a:lnTo>
                  <a:pt x="3067608" y="5219700"/>
                </a:lnTo>
                <a:lnTo>
                  <a:pt x="3055962" y="5232400"/>
                </a:lnTo>
                <a:close/>
              </a:path>
              <a:path w="3337559" h="5308600">
                <a:moveTo>
                  <a:pt x="335051" y="5245100"/>
                </a:moveTo>
                <a:lnTo>
                  <a:pt x="305244" y="5245100"/>
                </a:lnTo>
                <a:lnTo>
                  <a:pt x="293242" y="5232400"/>
                </a:lnTo>
                <a:lnTo>
                  <a:pt x="322846" y="5232400"/>
                </a:lnTo>
                <a:lnTo>
                  <a:pt x="335051" y="5245100"/>
                </a:lnTo>
                <a:close/>
              </a:path>
              <a:path w="3337559" h="5308600">
                <a:moveTo>
                  <a:pt x="3032137" y="5245100"/>
                </a:moveTo>
                <a:lnTo>
                  <a:pt x="3002330" y="5245100"/>
                </a:lnTo>
                <a:lnTo>
                  <a:pt x="3014522" y="5232400"/>
                </a:lnTo>
                <a:lnTo>
                  <a:pt x="3044139" y="5232400"/>
                </a:lnTo>
                <a:lnTo>
                  <a:pt x="3032137" y="5245100"/>
                </a:lnTo>
                <a:close/>
              </a:path>
              <a:path w="3337559" h="5308600">
                <a:moveTo>
                  <a:pt x="359625" y="5257800"/>
                </a:moveTo>
                <a:lnTo>
                  <a:pt x="329742" y="5257800"/>
                </a:lnTo>
                <a:lnTo>
                  <a:pt x="317411" y="5245100"/>
                </a:lnTo>
                <a:lnTo>
                  <a:pt x="347116" y="5245100"/>
                </a:lnTo>
                <a:lnTo>
                  <a:pt x="359625" y="5257800"/>
                </a:lnTo>
                <a:close/>
              </a:path>
              <a:path w="3337559" h="5308600">
                <a:moveTo>
                  <a:pt x="3007639" y="5257800"/>
                </a:moveTo>
                <a:lnTo>
                  <a:pt x="2977756" y="5257800"/>
                </a:lnTo>
                <a:lnTo>
                  <a:pt x="2990265" y="5245100"/>
                </a:lnTo>
                <a:lnTo>
                  <a:pt x="3019971" y="5245100"/>
                </a:lnTo>
                <a:lnTo>
                  <a:pt x="3007639" y="5257800"/>
                </a:lnTo>
                <a:close/>
              </a:path>
              <a:path w="3337559" h="5308600">
                <a:moveTo>
                  <a:pt x="397586" y="5270500"/>
                </a:moveTo>
                <a:lnTo>
                  <a:pt x="354888" y="5270500"/>
                </a:lnTo>
                <a:lnTo>
                  <a:pt x="342239" y="5257800"/>
                </a:lnTo>
                <a:lnTo>
                  <a:pt x="384644" y="5257800"/>
                </a:lnTo>
                <a:lnTo>
                  <a:pt x="397586" y="5270500"/>
                </a:lnTo>
                <a:close/>
              </a:path>
              <a:path w="3337559" h="5308600">
                <a:moveTo>
                  <a:pt x="2982493" y="5270500"/>
                </a:moveTo>
                <a:lnTo>
                  <a:pt x="2939795" y="5270500"/>
                </a:lnTo>
                <a:lnTo>
                  <a:pt x="2952737" y="5257800"/>
                </a:lnTo>
                <a:lnTo>
                  <a:pt x="2995142" y="5257800"/>
                </a:lnTo>
                <a:lnTo>
                  <a:pt x="2982493" y="5270500"/>
                </a:lnTo>
                <a:close/>
              </a:path>
              <a:path w="3337559" h="5308600">
                <a:moveTo>
                  <a:pt x="436765" y="5283200"/>
                </a:moveTo>
                <a:lnTo>
                  <a:pt x="393738" y="5283200"/>
                </a:lnTo>
                <a:lnTo>
                  <a:pt x="380644" y="5270500"/>
                </a:lnTo>
                <a:lnTo>
                  <a:pt x="423430" y="5270500"/>
                </a:lnTo>
                <a:lnTo>
                  <a:pt x="436765" y="5283200"/>
                </a:lnTo>
                <a:close/>
              </a:path>
              <a:path w="3337559" h="5308600">
                <a:moveTo>
                  <a:pt x="2943644" y="5283200"/>
                </a:moveTo>
                <a:lnTo>
                  <a:pt x="2900603" y="5283200"/>
                </a:lnTo>
                <a:lnTo>
                  <a:pt x="2913951" y="5270500"/>
                </a:lnTo>
                <a:lnTo>
                  <a:pt x="2956737" y="5270500"/>
                </a:lnTo>
                <a:lnTo>
                  <a:pt x="2943644" y="5283200"/>
                </a:lnTo>
                <a:close/>
              </a:path>
              <a:path w="3337559" h="5308600">
                <a:moveTo>
                  <a:pt x="518337" y="5295900"/>
                </a:moveTo>
                <a:lnTo>
                  <a:pt x="433831" y="5295900"/>
                </a:lnTo>
                <a:lnTo>
                  <a:pt x="420344" y="5283200"/>
                </a:lnTo>
                <a:lnTo>
                  <a:pt x="504316" y="5283200"/>
                </a:lnTo>
                <a:lnTo>
                  <a:pt x="518337" y="5295900"/>
                </a:lnTo>
                <a:close/>
              </a:path>
              <a:path w="3337559" h="5308600">
                <a:moveTo>
                  <a:pt x="2903537" y="5295900"/>
                </a:moveTo>
                <a:lnTo>
                  <a:pt x="2819044" y="5295900"/>
                </a:lnTo>
                <a:lnTo>
                  <a:pt x="2833065" y="5283200"/>
                </a:lnTo>
                <a:lnTo>
                  <a:pt x="2917037" y="5283200"/>
                </a:lnTo>
                <a:lnTo>
                  <a:pt x="2903537" y="5295900"/>
                </a:lnTo>
                <a:close/>
              </a:path>
              <a:path w="3337559" h="5308600">
                <a:moveTo>
                  <a:pt x="2820085" y="5308600"/>
                </a:moveTo>
                <a:lnTo>
                  <a:pt x="517296" y="5308600"/>
                </a:lnTo>
                <a:lnTo>
                  <a:pt x="503110" y="5295900"/>
                </a:lnTo>
                <a:lnTo>
                  <a:pt x="2834271" y="5295900"/>
                </a:lnTo>
                <a:lnTo>
                  <a:pt x="2820085" y="530860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7047" y="274320"/>
            <a:ext cx="715010" cy="759460"/>
          </a:xfrm>
          <a:prstGeom prst="rect">
            <a:avLst/>
          </a:prstGeom>
          <a:solidFill>
            <a:srgbClr val="7BCEF0"/>
          </a:solidFill>
        </p:spPr>
        <p:txBody>
          <a:bodyPr vert="horz" wrap="square" lIns="0" tIns="7112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560"/>
              </a:spcBef>
            </a:pPr>
            <a:r>
              <a:rPr sz="3600" b="1" spc="15" dirty="0">
                <a:solidFill>
                  <a:srgbClr val="FFFFFF"/>
                </a:solidFill>
                <a:latin typeface="Lucida Sans"/>
                <a:cs typeface="Lucida Sans"/>
              </a:rPr>
              <a:t>01</a:t>
            </a:r>
            <a:endParaRPr sz="360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48877" y="449262"/>
            <a:ext cx="2463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10253B"/>
                </a:solidFill>
                <a:latin typeface="微软雅黑"/>
                <a:cs typeface="微软雅黑"/>
              </a:rPr>
              <a:t>加固方案总体思想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0" y="124206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0" y="124142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9050">
            <a:solidFill>
              <a:srgbClr val="F8CAA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95983" y="316534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95412" y="316487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9050">
            <a:solidFill>
              <a:srgbClr val="F8CAA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95983" y="3525011"/>
            <a:ext cx="3067812" cy="3057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69377" y="1392452"/>
            <a:ext cx="9398000" cy="167132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dirty="0">
                <a:solidFill>
                  <a:srgbClr val="FFC000"/>
                </a:solidFill>
                <a:latin typeface="宋体"/>
                <a:cs typeface="宋体"/>
              </a:rPr>
              <a:t>一个程序员的故事</a:t>
            </a:r>
            <a:r>
              <a:rPr sz="1800" dirty="0">
                <a:latin typeface="宋体"/>
                <a:cs typeface="宋体"/>
              </a:rPr>
              <a:t>：</a:t>
            </a:r>
            <a:endParaRPr sz="1800">
              <a:latin typeface="宋体"/>
              <a:cs typeface="宋体"/>
            </a:endParaRPr>
          </a:p>
          <a:p>
            <a:pPr marL="12700" marR="5080" algn="just">
              <a:lnSpc>
                <a:spcPct val="150000"/>
              </a:lnSpc>
            </a:pPr>
            <a:r>
              <a:rPr sz="1800" dirty="0">
                <a:latin typeface="宋体"/>
                <a:cs typeface="宋体"/>
              </a:rPr>
              <a:t>辛辛苦苦找到一个对象，结婚后发现是个母夜叉。不给管钱就闹，晚上睡觉她趴着睡，导致这 程序员无法去洗脚了。然而这个程序员很努力，平时除了上班，还能够做点外包，赚点外快。 所以他就想到了把工资卡上交，而把赚到的外快放到了自己的小金库。从此过上了性福生活。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52515" y="3569208"/>
            <a:ext cx="4885944" cy="2863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91184" y="3165348"/>
            <a:ext cx="3834384" cy="35067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57800" y="3214163"/>
            <a:ext cx="5410200" cy="35067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7047" y="274320"/>
            <a:ext cx="715010" cy="759460"/>
          </a:xfrm>
          <a:prstGeom prst="rect">
            <a:avLst/>
          </a:prstGeom>
          <a:solidFill>
            <a:srgbClr val="7BCEF0"/>
          </a:solidFill>
        </p:spPr>
        <p:txBody>
          <a:bodyPr vert="horz" wrap="square" lIns="0" tIns="7112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560"/>
              </a:spcBef>
            </a:pPr>
            <a:r>
              <a:rPr sz="3600" b="1" spc="15" dirty="0">
                <a:solidFill>
                  <a:srgbClr val="FFFFFF"/>
                </a:solidFill>
                <a:latin typeface="Lucida Sans"/>
                <a:cs typeface="Lucida Sans"/>
              </a:rPr>
              <a:t>01</a:t>
            </a:r>
            <a:endParaRPr sz="360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21889" y="371728"/>
            <a:ext cx="1549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10253B"/>
                </a:solidFill>
                <a:latin typeface="微软雅黑"/>
                <a:cs typeface="微软雅黑"/>
              </a:rPr>
              <a:t>加固的方案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28787" y="1926907"/>
            <a:ext cx="1202690" cy="750570"/>
          </a:xfrm>
          <a:custGeom>
            <a:avLst/>
            <a:gdLst/>
            <a:ahLst/>
            <a:cxnLst/>
            <a:rect l="l" t="t" r="r" b="b"/>
            <a:pathLst>
              <a:path w="1202689" h="750569">
                <a:moveTo>
                  <a:pt x="1087412" y="749299"/>
                </a:moveTo>
                <a:lnTo>
                  <a:pt x="115036" y="749299"/>
                </a:lnTo>
                <a:lnTo>
                  <a:pt x="90017" y="744219"/>
                </a:lnTo>
                <a:lnTo>
                  <a:pt x="84061" y="741679"/>
                </a:lnTo>
                <a:lnTo>
                  <a:pt x="78447" y="740409"/>
                </a:lnTo>
                <a:lnTo>
                  <a:pt x="72555" y="737869"/>
                </a:lnTo>
                <a:lnTo>
                  <a:pt x="67030" y="734059"/>
                </a:lnTo>
                <a:lnTo>
                  <a:pt x="61658" y="731519"/>
                </a:lnTo>
                <a:lnTo>
                  <a:pt x="33248" y="707389"/>
                </a:lnTo>
                <a:lnTo>
                  <a:pt x="29222" y="703579"/>
                </a:lnTo>
                <a:lnTo>
                  <a:pt x="12598" y="676909"/>
                </a:lnTo>
                <a:lnTo>
                  <a:pt x="10032" y="671829"/>
                </a:lnTo>
                <a:lnTo>
                  <a:pt x="7747" y="665479"/>
                </a:lnTo>
                <a:lnTo>
                  <a:pt x="5727" y="659129"/>
                </a:lnTo>
                <a:lnTo>
                  <a:pt x="4063" y="654049"/>
                </a:lnTo>
                <a:lnTo>
                  <a:pt x="0" y="622299"/>
                </a:lnTo>
                <a:lnTo>
                  <a:pt x="0" y="126999"/>
                </a:lnTo>
                <a:lnTo>
                  <a:pt x="5803" y="88899"/>
                </a:lnTo>
                <a:lnTo>
                  <a:pt x="7823" y="83819"/>
                </a:lnTo>
                <a:lnTo>
                  <a:pt x="10032" y="77469"/>
                </a:lnTo>
                <a:lnTo>
                  <a:pt x="12700" y="72389"/>
                </a:lnTo>
                <a:lnTo>
                  <a:pt x="15544" y="66039"/>
                </a:lnTo>
                <a:lnTo>
                  <a:pt x="18630" y="60959"/>
                </a:lnTo>
                <a:lnTo>
                  <a:pt x="21970" y="55879"/>
                </a:lnTo>
                <a:lnTo>
                  <a:pt x="25552" y="50799"/>
                </a:lnTo>
                <a:lnTo>
                  <a:pt x="29362" y="45719"/>
                </a:lnTo>
                <a:lnTo>
                  <a:pt x="33400" y="41909"/>
                </a:lnTo>
                <a:lnTo>
                  <a:pt x="37655" y="36829"/>
                </a:lnTo>
                <a:lnTo>
                  <a:pt x="67233" y="15239"/>
                </a:lnTo>
                <a:lnTo>
                  <a:pt x="72758" y="11429"/>
                </a:lnTo>
                <a:lnTo>
                  <a:pt x="78447" y="8889"/>
                </a:lnTo>
                <a:lnTo>
                  <a:pt x="84277" y="7619"/>
                </a:lnTo>
                <a:lnTo>
                  <a:pt x="90246" y="5079"/>
                </a:lnTo>
                <a:lnTo>
                  <a:pt x="96100" y="3809"/>
                </a:lnTo>
                <a:lnTo>
                  <a:pt x="115277" y="0"/>
                </a:lnTo>
                <a:lnTo>
                  <a:pt x="1087653" y="0"/>
                </a:lnTo>
                <a:lnTo>
                  <a:pt x="1112672" y="5079"/>
                </a:lnTo>
                <a:lnTo>
                  <a:pt x="1118628" y="7619"/>
                </a:lnTo>
                <a:lnTo>
                  <a:pt x="1124242" y="8889"/>
                </a:lnTo>
                <a:lnTo>
                  <a:pt x="116243" y="8889"/>
                </a:lnTo>
                <a:lnTo>
                  <a:pt x="110058" y="10159"/>
                </a:lnTo>
                <a:lnTo>
                  <a:pt x="110299" y="10159"/>
                </a:lnTo>
                <a:lnTo>
                  <a:pt x="104216" y="11429"/>
                </a:lnTo>
                <a:lnTo>
                  <a:pt x="104444" y="11429"/>
                </a:lnTo>
                <a:lnTo>
                  <a:pt x="98475" y="12699"/>
                </a:lnTo>
                <a:lnTo>
                  <a:pt x="98704" y="12699"/>
                </a:lnTo>
                <a:lnTo>
                  <a:pt x="92849" y="13969"/>
                </a:lnTo>
                <a:lnTo>
                  <a:pt x="93065" y="13969"/>
                </a:lnTo>
                <a:lnTo>
                  <a:pt x="87325" y="16509"/>
                </a:lnTo>
                <a:lnTo>
                  <a:pt x="87553" y="16509"/>
                </a:lnTo>
                <a:lnTo>
                  <a:pt x="81940" y="17779"/>
                </a:lnTo>
                <a:lnTo>
                  <a:pt x="82156" y="17779"/>
                </a:lnTo>
                <a:lnTo>
                  <a:pt x="76682" y="20319"/>
                </a:lnTo>
                <a:lnTo>
                  <a:pt x="76898" y="20319"/>
                </a:lnTo>
                <a:lnTo>
                  <a:pt x="71564" y="22859"/>
                </a:lnTo>
                <a:lnTo>
                  <a:pt x="71767" y="22859"/>
                </a:lnTo>
                <a:lnTo>
                  <a:pt x="68321" y="25399"/>
                </a:lnTo>
                <a:lnTo>
                  <a:pt x="66801" y="25399"/>
                </a:lnTo>
                <a:lnTo>
                  <a:pt x="61785" y="29209"/>
                </a:lnTo>
                <a:lnTo>
                  <a:pt x="61975" y="29209"/>
                </a:lnTo>
                <a:lnTo>
                  <a:pt x="57137" y="33019"/>
                </a:lnTo>
                <a:lnTo>
                  <a:pt x="57315" y="33019"/>
                </a:lnTo>
                <a:lnTo>
                  <a:pt x="52654" y="35559"/>
                </a:lnTo>
                <a:lnTo>
                  <a:pt x="52831" y="35559"/>
                </a:lnTo>
                <a:lnTo>
                  <a:pt x="48348" y="39369"/>
                </a:lnTo>
                <a:lnTo>
                  <a:pt x="48513" y="39369"/>
                </a:lnTo>
                <a:lnTo>
                  <a:pt x="44221" y="43179"/>
                </a:lnTo>
                <a:lnTo>
                  <a:pt x="44386" y="43179"/>
                </a:lnTo>
                <a:lnTo>
                  <a:pt x="40297" y="48259"/>
                </a:lnTo>
                <a:lnTo>
                  <a:pt x="40449" y="48259"/>
                </a:lnTo>
                <a:lnTo>
                  <a:pt x="36563" y="52069"/>
                </a:lnTo>
                <a:lnTo>
                  <a:pt x="36715" y="52069"/>
                </a:lnTo>
                <a:lnTo>
                  <a:pt x="33962" y="55879"/>
                </a:lnTo>
                <a:lnTo>
                  <a:pt x="33185" y="55879"/>
                </a:lnTo>
                <a:lnTo>
                  <a:pt x="29730" y="60959"/>
                </a:lnTo>
                <a:lnTo>
                  <a:pt x="29870" y="60959"/>
                </a:lnTo>
                <a:lnTo>
                  <a:pt x="26657" y="66039"/>
                </a:lnTo>
                <a:lnTo>
                  <a:pt x="23799" y="71119"/>
                </a:lnTo>
                <a:lnTo>
                  <a:pt x="21183" y="76199"/>
                </a:lnTo>
                <a:lnTo>
                  <a:pt x="18808" y="81279"/>
                </a:lnTo>
                <a:lnTo>
                  <a:pt x="16687" y="86359"/>
                </a:lnTo>
                <a:lnTo>
                  <a:pt x="14820" y="92709"/>
                </a:lnTo>
                <a:lnTo>
                  <a:pt x="13233" y="97789"/>
                </a:lnTo>
                <a:lnTo>
                  <a:pt x="11912" y="104139"/>
                </a:lnTo>
                <a:lnTo>
                  <a:pt x="10871" y="109219"/>
                </a:lnTo>
                <a:lnTo>
                  <a:pt x="10121" y="115569"/>
                </a:lnTo>
                <a:lnTo>
                  <a:pt x="9690" y="121919"/>
                </a:lnTo>
                <a:lnTo>
                  <a:pt x="9558" y="126999"/>
                </a:lnTo>
                <a:lnTo>
                  <a:pt x="9558" y="622299"/>
                </a:lnTo>
                <a:lnTo>
                  <a:pt x="9677" y="627379"/>
                </a:lnTo>
                <a:lnTo>
                  <a:pt x="10147" y="633729"/>
                </a:lnTo>
                <a:lnTo>
                  <a:pt x="10909" y="640079"/>
                </a:lnTo>
                <a:lnTo>
                  <a:pt x="11963" y="645159"/>
                </a:lnTo>
                <a:lnTo>
                  <a:pt x="13296" y="651509"/>
                </a:lnTo>
                <a:lnTo>
                  <a:pt x="14897" y="656589"/>
                </a:lnTo>
                <a:lnTo>
                  <a:pt x="16763" y="662939"/>
                </a:lnTo>
                <a:lnTo>
                  <a:pt x="18897" y="668019"/>
                </a:lnTo>
                <a:lnTo>
                  <a:pt x="21285" y="673099"/>
                </a:lnTo>
                <a:lnTo>
                  <a:pt x="23914" y="678179"/>
                </a:lnTo>
                <a:lnTo>
                  <a:pt x="26771" y="683259"/>
                </a:lnTo>
                <a:lnTo>
                  <a:pt x="29870" y="688339"/>
                </a:lnTo>
                <a:lnTo>
                  <a:pt x="29730" y="688339"/>
                </a:lnTo>
                <a:lnTo>
                  <a:pt x="33185" y="693419"/>
                </a:lnTo>
                <a:lnTo>
                  <a:pt x="33962" y="693419"/>
                </a:lnTo>
                <a:lnTo>
                  <a:pt x="36715" y="697229"/>
                </a:lnTo>
                <a:lnTo>
                  <a:pt x="36563" y="697229"/>
                </a:lnTo>
                <a:lnTo>
                  <a:pt x="40449" y="701039"/>
                </a:lnTo>
                <a:lnTo>
                  <a:pt x="40297" y="701039"/>
                </a:lnTo>
                <a:lnTo>
                  <a:pt x="44386" y="706119"/>
                </a:lnTo>
                <a:lnTo>
                  <a:pt x="44221" y="706119"/>
                </a:lnTo>
                <a:lnTo>
                  <a:pt x="48513" y="709929"/>
                </a:lnTo>
                <a:lnTo>
                  <a:pt x="48348" y="709929"/>
                </a:lnTo>
                <a:lnTo>
                  <a:pt x="52831" y="713739"/>
                </a:lnTo>
                <a:lnTo>
                  <a:pt x="52654" y="713739"/>
                </a:lnTo>
                <a:lnTo>
                  <a:pt x="57315" y="716279"/>
                </a:lnTo>
                <a:lnTo>
                  <a:pt x="57137" y="716279"/>
                </a:lnTo>
                <a:lnTo>
                  <a:pt x="61975" y="720089"/>
                </a:lnTo>
                <a:lnTo>
                  <a:pt x="61785" y="720089"/>
                </a:lnTo>
                <a:lnTo>
                  <a:pt x="66801" y="723899"/>
                </a:lnTo>
                <a:lnTo>
                  <a:pt x="68321" y="723899"/>
                </a:lnTo>
                <a:lnTo>
                  <a:pt x="71767" y="726439"/>
                </a:lnTo>
                <a:lnTo>
                  <a:pt x="71564" y="726439"/>
                </a:lnTo>
                <a:lnTo>
                  <a:pt x="76898" y="728979"/>
                </a:lnTo>
                <a:lnTo>
                  <a:pt x="76682" y="728979"/>
                </a:lnTo>
                <a:lnTo>
                  <a:pt x="82156" y="731519"/>
                </a:lnTo>
                <a:lnTo>
                  <a:pt x="81940" y="731519"/>
                </a:lnTo>
                <a:lnTo>
                  <a:pt x="87553" y="732789"/>
                </a:lnTo>
                <a:lnTo>
                  <a:pt x="87325" y="732789"/>
                </a:lnTo>
                <a:lnTo>
                  <a:pt x="93065" y="735329"/>
                </a:lnTo>
                <a:lnTo>
                  <a:pt x="92849" y="735329"/>
                </a:lnTo>
                <a:lnTo>
                  <a:pt x="98704" y="736599"/>
                </a:lnTo>
                <a:lnTo>
                  <a:pt x="98475" y="736599"/>
                </a:lnTo>
                <a:lnTo>
                  <a:pt x="104444" y="737869"/>
                </a:lnTo>
                <a:lnTo>
                  <a:pt x="104216" y="737869"/>
                </a:lnTo>
                <a:lnTo>
                  <a:pt x="110299" y="739139"/>
                </a:lnTo>
                <a:lnTo>
                  <a:pt x="110058" y="739139"/>
                </a:lnTo>
                <a:lnTo>
                  <a:pt x="116243" y="740409"/>
                </a:lnTo>
                <a:lnTo>
                  <a:pt x="1124242" y="740409"/>
                </a:lnTo>
                <a:lnTo>
                  <a:pt x="1118412" y="741679"/>
                </a:lnTo>
                <a:lnTo>
                  <a:pt x="1112443" y="744219"/>
                </a:lnTo>
                <a:lnTo>
                  <a:pt x="1106589" y="745489"/>
                </a:lnTo>
                <a:lnTo>
                  <a:pt x="1087412" y="749299"/>
                </a:lnTo>
                <a:close/>
              </a:path>
              <a:path w="1202689" h="750569">
                <a:moveTo>
                  <a:pt x="1136091" y="26669"/>
                </a:moveTo>
                <a:lnTo>
                  <a:pt x="1130922" y="22859"/>
                </a:lnTo>
                <a:lnTo>
                  <a:pt x="1131125" y="22859"/>
                </a:lnTo>
                <a:lnTo>
                  <a:pt x="1125791" y="20319"/>
                </a:lnTo>
                <a:lnTo>
                  <a:pt x="1126007" y="20319"/>
                </a:lnTo>
                <a:lnTo>
                  <a:pt x="1120533" y="17779"/>
                </a:lnTo>
                <a:lnTo>
                  <a:pt x="1120749" y="17779"/>
                </a:lnTo>
                <a:lnTo>
                  <a:pt x="1115136" y="16509"/>
                </a:lnTo>
                <a:lnTo>
                  <a:pt x="1115364" y="16509"/>
                </a:lnTo>
                <a:lnTo>
                  <a:pt x="1109624" y="13969"/>
                </a:lnTo>
                <a:lnTo>
                  <a:pt x="1109840" y="13969"/>
                </a:lnTo>
                <a:lnTo>
                  <a:pt x="1103985" y="12699"/>
                </a:lnTo>
                <a:lnTo>
                  <a:pt x="1104214" y="12699"/>
                </a:lnTo>
                <a:lnTo>
                  <a:pt x="1098245" y="11429"/>
                </a:lnTo>
                <a:lnTo>
                  <a:pt x="1098473" y="11429"/>
                </a:lnTo>
                <a:lnTo>
                  <a:pt x="1092390" y="10159"/>
                </a:lnTo>
                <a:lnTo>
                  <a:pt x="1092631" y="10159"/>
                </a:lnTo>
                <a:lnTo>
                  <a:pt x="1086446" y="8889"/>
                </a:lnTo>
                <a:lnTo>
                  <a:pt x="1124242" y="8889"/>
                </a:lnTo>
                <a:lnTo>
                  <a:pt x="1130134" y="12699"/>
                </a:lnTo>
                <a:lnTo>
                  <a:pt x="1135659" y="15239"/>
                </a:lnTo>
                <a:lnTo>
                  <a:pt x="1141031" y="17779"/>
                </a:lnTo>
                <a:lnTo>
                  <a:pt x="1146238" y="21589"/>
                </a:lnTo>
                <a:lnTo>
                  <a:pt x="1151255" y="25399"/>
                </a:lnTo>
                <a:lnTo>
                  <a:pt x="1135888" y="25399"/>
                </a:lnTo>
                <a:lnTo>
                  <a:pt x="1136091" y="26669"/>
                </a:lnTo>
                <a:close/>
              </a:path>
              <a:path w="1202689" h="750569">
                <a:moveTo>
                  <a:pt x="66598" y="26669"/>
                </a:moveTo>
                <a:lnTo>
                  <a:pt x="66801" y="25399"/>
                </a:lnTo>
                <a:lnTo>
                  <a:pt x="68321" y="25399"/>
                </a:lnTo>
                <a:lnTo>
                  <a:pt x="66598" y="26669"/>
                </a:lnTo>
                <a:close/>
              </a:path>
              <a:path w="1202689" h="750569">
                <a:moveTo>
                  <a:pt x="1169644" y="57149"/>
                </a:moveTo>
                <a:lnTo>
                  <a:pt x="1165974" y="52069"/>
                </a:lnTo>
                <a:lnTo>
                  <a:pt x="1166126" y="52069"/>
                </a:lnTo>
                <a:lnTo>
                  <a:pt x="1162240" y="48259"/>
                </a:lnTo>
                <a:lnTo>
                  <a:pt x="1162392" y="48259"/>
                </a:lnTo>
                <a:lnTo>
                  <a:pt x="1158303" y="43179"/>
                </a:lnTo>
                <a:lnTo>
                  <a:pt x="1158468" y="43179"/>
                </a:lnTo>
                <a:lnTo>
                  <a:pt x="1154176" y="39369"/>
                </a:lnTo>
                <a:lnTo>
                  <a:pt x="1154341" y="39369"/>
                </a:lnTo>
                <a:lnTo>
                  <a:pt x="1149858" y="35559"/>
                </a:lnTo>
                <a:lnTo>
                  <a:pt x="1150035" y="35559"/>
                </a:lnTo>
                <a:lnTo>
                  <a:pt x="1145374" y="33019"/>
                </a:lnTo>
                <a:lnTo>
                  <a:pt x="1145552" y="33019"/>
                </a:lnTo>
                <a:lnTo>
                  <a:pt x="1140714" y="29209"/>
                </a:lnTo>
                <a:lnTo>
                  <a:pt x="1140904" y="29209"/>
                </a:lnTo>
                <a:lnTo>
                  <a:pt x="1135888" y="25399"/>
                </a:lnTo>
                <a:lnTo>
                  <a:pt x="1151255" y="25399"/>
                </a:lnTo>
                <a:lnTo>
                  <a:pt x="1156106" y="29209"/>
                </a:lnTo>
                <a:lnTo>
                  <a:pt x="1160754" y="33019"/>
                </a:lnTo>
                <a:lnTo>
                  <a:pt x="1165199" y="36829"/>
                </a:lnTo>
                <a:lnTo>
                  <a:pt x="1169441" y="41909"/>
                </a:lnTo>
                <a:lnTo>
                  <a:pt x="1173467" y="45719"/>
                </a:lnTo>
                <a:lnTo>
                  <a:pt x="1177277" y="50799"/>
                </a:lnTo>
                <a:lnTo>
                  <a:pt x="1180845" y="55879"/>
                </a:lnTo>
                <a:lnTo>
                  <a:pt x="1169504" y="55879"/>
                </a:lnTo>
                <a:lnTo>
                  <a:pt x="1169644" y="57149"/>
                </a:lnTo>
                <a:close/>
              </a:path>
              <a:path w="1202689" h="750569">
                <a:moveTo>
                  <a:pt x="33045" y="57149"/>
                </a:moveTo>
                <a:lnTo>
                  <a:pt x="33185" y="55879"/>
                </a:lnTo>
                <a:lnTo>
                  <a:pt x="33962" y="55879"/>
                </a:lnTo>
                <a:lnTo>
                  <a:pt x="33045" y="57149"/>
                </a:lnTo>
                <a:close/>
              </a:path>
              <a:path w="1202689" h="750569">
                <a:moveTo>
                  <a:pt x="1202689" y="622299"/>
                </a:moveTo>
                <a:lnTo>
                  <a:pt x="1193164" y="622299"/>
                </a:lnTo>
                <a:lnTo>
                  <a:pt x="1193164" y="126999"/>
                </a:lnTo>
                <a:lnTo>
                  <a:pt x="1192999" y="121919"/>
                </a:lnTo>
                <a:lnTo>
                  <a:pt x="1192542" y="115569"/>
                </a:lnTo>
                <a:lnTo>
                  <a:pt x="1191780" y="109219"/>
                </a:lnTo>
                <a:lnTo>
                  <a:pt x="1190726" y="104139"/>
                </a:lnTo>
                <a:lnTo>
                  <a:pt x="1189393" y="97789"/>
                </a:lnTo>
                <a:lnTo>
                  <a:pt x="1187792" y="92709"/>
                </a:lnTo>
                <a:lnTo>
                  <a:pt x="1185926" y="86359"/>
                </a:lnTo>
                <a:lnTo>
                  <a:pt x="1183792" y="81279"/>
                </a:lnTo>
                <a:lnTo>
                  <a:pt x="1181404" y="76199"/>
                </a:lnTo>
                <a:lnTo>
                  <a:pt x="1178775" y="71119"/>
                </a:lnTo>
                <a:lnTo>
                  <a:pt x="1175918" y="66039"/>
                </a:lnTo>
                <a:lnTo>
                  <a:pt x="1172819" y="60959"/>
                </a:lnTo>
                <a:lnTo>
                  <a:pt x="1172959" y="60959"/>
                </a:lnTo>
                <a:lnTo>
                  <a:pt x="1169504" y="55879"/>
                </a:lnTo>
                <a:lnTo>
                  <a:pt x="1180845" y="55879"/>
                </a:lnTo>
                <a:lnTo>
                  <a:pt x="1184173" y="60959"/>
                </a:lnTo>
                <a:lnTo>
                  <a:pt x="1187259" y="66039"/>
                </a:lnTo>
                <a:lnTo>
                  <a:pt x="1190091" y="72389"/>
                </a:lnTo>
                <a:lnTo>
                  <a:pt x="1192657" y="77469"/>
                </a:lnTo>
                <a:lnTo>
                  <a:pt x="1194943" y="83819"/>
                </a:lnTo>
                <a:lnTo>
                  <a:pt x="1196962" y="90169"/>
                </a:lnTo>
                <a:lnTo>
                  <a:pt x="1198626" y="95249"/>
                </a:lnTo>
                <a:lnTo>
                  <a:pt x="1202689" y="126999"/>
                </a:lnTo>
                <a:lnTo>
                  <a:pt x="1202689" y="622299"/>
                </a:lnTo>
                <a:close/>
              </a:path>
              <a:path w="1202689" h="750569">
                <a:moveTo>
                  <a:pt x="9525" y="128269"/>
                </a:moveTo>
                <a:lnTo>
                  <a:pt x="9525" y="126999"/>
                </a:lnTo>
                <a:lnTo>
                  <a:pt x="9525" y="128269"/>
                </a:lnTo>
                <a:close/>
              </a:path>
              <a:path w="1202689" h="750569">
                <a:moveTo>
                  <a:pt x="1193164" y="128269"/>
                </a:moveTo>
                <a:lnTo>
                  <a:pt x="1193131" y="126999"/>
                </a:lnTo>
                <a:lnTo>
                  <a:pt x="1193164" y="128269"/>
                </a:lnTo>
                <a:close/>
              </a:path>
              <a:path w="1202689" h="750569">
                <a:moveTo>
                  <a:pt x="9558" y="622299"/>
                </a:moveTo>
                <a:lnTo>
                  <a:pt x="9525" y="621029"/>
                </a:lnTo>
                <a:lnTo>
                  <a:pt x="9558" y="622299"/>
                </a:lnTo>
                <a:close/>
              </a:path>
              <a:path w="1202689" h="750569">
                <a:moveTo>
                  <a:pt x="1180719" y="693419"/>
                </a:moveTo>
                <a:lnTo>
                  <a:pt x="1169504" y="693419"/>
                </a:lnTo>
                <a:lnTo>
                  <a:pt x="1172959" y="688339"/>
                </a:lnTo>
                <a:lnTo>
                  <a:pt x="1172819" y="688339"/>
                </a:lnTo>
                <a:lnTo>
                  <a:pt x="1176032" y="683259"/>
                </a:lnTo>
                <a:lnTo>
                  <a:pt x="1178890" y="678179"/>
                </a:lnTo>
                <a:lnTo>
                  <a:pt x="1181506" y="673099"/>
                </a:lnTo>
                <a:lnTo>
                  <a:pt x="1183881" y="668019"/>
                </a:lnTo>
                <a:lnTo>
                  <a:pt x="1186002" y="662939"/>
                </a:lnTo>
                <a:lnTo>
                  <a:pt x="1187869" y="656589"/>
                </a:lnTo>
                <a:lnTo>
                  <a:pt x="1189456" y="651509"/>
                </a:lnTo>
                <a:lnTo>
                  <a:pt x="1190777" y="645159"/>
                </a:lnTo>
                <a:lnTo>
                  <a:pt x="1191818" y="640079"/>
                </a:lnTo>
                <a:lnTo>
                  <a:pt x="1192568" y="633729"/>
                </a:lnTo>
                <a:lnTo>
                  <a:pt x="1193012" y="627379"/>
                </a:lnTo>
                <a:lnTo>
                  <a:pt x="1193164" y="621029"/>
                </a:lnTo>
                <a:lnTo>
                  <a:pt x="1193164" y="622299"/>
                </a:lnTo>
                <a:lnTo>
                  <a:pt x="1202689" y="622299"/>
                </a:lnTo>
                <a:lnTo>
                  <a:pt x="1196886" y="660399"/>
                </a:lnTo>
                <a:lnTo>
                  <a:pt x="1194866" y="665479"/>
                </a:lnTo>
                <a:lnTo>
                  <a:pt x="1192657" y="671829"/>
                </a:lnTo>
                <a:lnTo>
                  <a:pt x="1189989" y="676909"/>
                </a:lnTo>
                <a:lnTo>
                  <a:pt x="1187145" y="683259"/>
                </a:lnTo>
                <a:lnTo>
                  <a:pt x="1184059" y="688339"/>
                </a:lnTo>
                <a:lnTo>
                  <a:pt x="1180719" y="693419"/>
                </a:lnTo>
                <a:close/>
              </a:path>
              <a:path w="1202689" h="750569">
                <a:moveTo>
                  <a:pt x="33962" y="693419"/>
                </a:moveTo>
                <a:lnTo>
                  <a:pt x="33185" y="693419"/>
                </a:lnTo>
                <a:lnTo>
                  <a:pt x="33045" y="692149"/>
                </a:lnTo>
                <a:lnTo>
                  <a:pt x="33962" y="693419"/>
                </a:lnTo>
                <a:close/>
              </a:path>
              <a:path w="1202689" h="750569">
                <a:moveTo>
                  <a:pt x="1151077" y="723899"/>
                </a:moveTo>
                <a:lnTo>
                  <a:pt x="1135888" y="723899"/>
                </a:lnTo>
                <a:lnTo>
                  <a:pt x="1140904" y="720089"/>
                </a:lnTo>
                <a:lnTo>
                  <a:pt x="1140714" y="720089"/>
                </a:lnTo>
                <a:lnTo>
                  <a:pt x="1145552" y="716279"/>
                </a:lnTo>
                <a:lnTo>
                  <a:pt x="1145374" y="716279"/>
                </a:lnTo>
                <a:lnTo>
                  <a:pt x="1150035" y="713739"/>
                </a:lnTo>
                <a:lnTo>
                  <a:pt x="1149858" y="713739"/>
                </a:lnTo>
                <a:lnTo>
                  <a:pt x="1154341" y="709929"/>
                </a:lnTo>
                <a:lnTo>
                  <a:pt x="1154176" y="709929"/>
                </a:lnTo>
                <a:lnTo>
                  <a:pt x="1158468" y="706119"/>
                </a:lnTo>
                <a:lnTo>
                  <a:pt x="1158303" y="706119"/>
                </a:lnTo>
                <a:lnTo>
                  <a:pt x="1162392" y="701039"/>
                </a:lnTo>
                <a:lnTo>
                  <a:pt x="1162240" y="701039"/>
                </a:lnTo>
                <a:lnTo>
                  <a:pt x="1166126" y="697229"/>
                </a:lnTo>
                <a:lnTo>
                  <a:pt x="1165974" y="697229"/>
                </a:lnTo>
                <a:lnTo>
                  <a:pt x="1169644" y="692149"/>
                </a:lnTo>
                <a:lnTo>
                  <a:pt x="1169504" y="693419"/>
                </a:lnTo>
                <a:lnTo>
                  <a:pt x="1180719" y="693419"/>
                </a:lnTo>
                <a:lnTo>
                  <a:pt x="1177137" y="698499"/>
                </a:lnTo>
                <a:lnTo>
                  <a:pt x="1173327" y="703579"/>
                </a:lnTo>
                <a:lnTo>
                  <a:pt x="1169289" y="707389"/>
                </a:lnTo>
                <a:lnTo>
                  <a:pt x="1165034" y="712469"/>
                </a:lnTo>
                <a:lnTo>
                  <a:pt x="1160576" y="716279"/>
                </a:lnTo>
                <a:lnTo>
                  <a:pt x="1155928" y="720089"/>
                </a:lnTo>
                <a:lnTo>
                  <a:pt x="1151077" y="723899"/>
                </a:lnTo>
                <a:close/>
              </a:path>
              <a:path w="1202689" h="750569">
                <a:moveTo>
                  <a:pt x="68321" y="723899"/>
                </a:moveTo>
                <a:lnTo>
                  <a:pt x="66801" y="723899"/>
                </a:lnTo>
                <a:lnTo>
                  <a:pt x="66598" y="722629"/>
                </a:lnTo>
                <a:lnTo>
                  <a:pt x="68321" y="723899"/>
                </a:lnTo>
                <a:close/>
              </a:path>
              <a:path w="1202689" h="750569">
                <a:moveTo>
                  <a:pt x="1124242" y="740409"/>
                </a:moveTo>
                <a:lnTo>
                  <a:pt x="1086446" y="740409"/>
                </a:lnTo>
                <a:lnTo>
                  <a:pt x="1092631" y="739139"/>
                </a:lnTo>
                <a:lnTo>
                  <a:pt x="1092390" y="739139"/>
                </a:lnTo>
                <a:lnTo>
                  <a:pt x="1098473" y="737869"/>
                </a:lnTo>
                <a:lnTo>
                  <a:pt x="1098245" y="737869"/>
                </a:lnTo>
                <a:lnTo>
                  <a:pt x="1104214" y="736599"/>
                </a:lnTo>
                <a:lnTo>
                  <a:pt x="1103985" y="736599"/>
                </a:lnTo>
                <a:lnTo>
                  <a:pt x="1109840" y="735329"/>
                </a:lnTo>
                <a:lnTo>
                  <a:pt x="1109624" y="735329"/>
                </a:lnTo>
                <a:lnTo>
                  <a:pt x="1115364" y="732789"/>
                </a:lnTo>
                <a:lnTo>
                  <a:pt x="1115136" y="732789"/>
                </a:lnTo>
                <a:lnTo>
                  <a:pt x="1120749" y="731519"/>
                </a:lnTo>
                <a:lnTo>
                  <a:pt x="1120533" y="731519"/>
                </a:lnTo>
                <a:lnTo>
                  <a:pt x="1126007" y="728979"/>
                </a:lnTo>
                <a:lnTo>
                  <a:pt x="1125791" y="728979"/>
                </a:lnTo>
                <a:lnTo>
                  <a:pt x="1131125" y="726439"/>
                </a:lnTo>
                <a:lnTo>
                  <a:pt x="1130922" y="726439"/>
                </a:lnTo>
                <a:lnTo>
                  <a:pt x="1136091" y="722629"/>
                </a:lnTo>
                <a:lnTo>
                  <a:pt x="1135888" y="723899"/>
                </a:lnTo>
                <a:lnTo>
                  <a:pt x="1151077" y="723899"/>
                </a:lnTo>
                <a:lnTo>
                  <a:pt x="1146048" y="727709"/>
                </a:lnTo>
                <a:lnTo>
                  <a:pt x="1140841" y="731519"/>
                </a:lnTo>
                <a:lnTo>
                  <a:pt x="1135456" y="734059"/>
                </a:lnTo>
                <a:lnTo>
                  <a:pt x="1129931" y="737869"/>
                </a:lnTo>
                <a:lnTo>
                  <a:pt x="1124242" y="740409"/>
                </a:lnTo>
                <a:close/>
              </a:path>
              <a:path w="1202689" h="750569">
                <a:moveTo>
                  <a:pt x="1074534" y="750569"/>
                </a:moveTo>
                <a:lnTo>
                  <a:pt x="128155" y="750569"/>
                </a:lnTo>
                <a:lnTo>
                  <a:pt x="121551" y="749299"/>
                </a:lnTo>
                <a:lnTo>
                  <a:pt x="1080897" y="749299"/>
                </a:lnTo>
                <a:lnTo>
                  <a:pt x="1074534" y="75056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95851" y="2383764"/>
            <a:ext cx="3424428" cy="1264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15389" y="1550073"/>
            <a:ext cx="977265" cy="885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55A11"/>
                </a:solidFill>
                <a:latin typeface="宋体"/>
                <a:cs typeface="宋体"/>
              </a:rPr>
              <a:t>加固</a:t>
            </a:r>
            <a:endParaRPr sz="1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宋体"/>
              <a:cs typeface="宋体"/>
            </a:endParaRPr>
          </a:p>
          <a:p>
            <a:pPr marL="392430">
              <a:lnSpc>
                <a:spcPct val="100000"/>
              </a:lnSpc>
            </a:pPr>
            <a:r>
              <a:rPr sz="1800" dirty="0">
                <a:latin typeface="宋体"/>
                <a:cs typeface="宋体"/>
              </a:rPr>
              <a:t>壳dex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37042" y="3367722"/>
            <a:ext cx="1202690" cy="749300"/>
          </a:xfrm>
          <a:custGeom>
            <a:avLst/>
            <a:gdLst/>
            <a:ahLst/>
            <a:cxnLst/>
            <a:rect l="l" t="t" r="r" b="b"/>
            <a:pathLst>
              <a:path w="1202689" h="749300">
                <a:moveTo>
                  <a:pt x="1087412" y="749300"/>
                </a:moveTo>
                <a:lnTo>
                  <a:pt x="115036" y="749300"/>
                </a:lnTo>
                <a:lnTo>
                  <a:pt x="90017" y="744220"/>
                </a:lnTo>
                <a:lnTo>
                  <a:pt x="84061" y="741679"/>
                </a:lnTo>
                <a:lnTo>
                  <a:pt x="78447" y="740410"/>
                </a:lnTo>
                <a:lnTo>
                  <a:pt x="72555" y="736600"/>
                </a:lnTo>
                <a:lnTo>
                  <a:pt x="67030" y="734060"/>
                </a:lnTo>
                <a:lnTo>
                  <a:pt x="61658" y="731520"/>
                </a:lnTo>
                <a:lnTo>
                  <a:pt x="33248" y="707389"/>
                </a:lnTo>
                <a:lnTo>
                  <a:pt x="29222" y="703579"/>
                </a:lnTo>
                <a:lnTo>
                  <a:pt x="12598" y="676910"/>
                </a:lnTo>
                <a:lnTo>
                  <a:pt x="10032" y="671829"/>
                </a:lnTo>
                <a:lnTo>
                  <a:pt x="7746" y="665479"/>
                </a:lnTo>
                <a:lnTo>
                  <a:pt x="5727" y="659129"/>
                </a:lnTo>
                <a:lnTo>
                  <a:pt x="4063" y="654050"/>
                </a:lnTo>
                <a:lnTo>
                  <a:pt x="0" y="622300"/>
                </a:lnTo>
                <a:lnTo>
                  <a:pt x="0" y="127000"/>
                </a:lnTo>
                <a:lnTo>
                  <a:pt x="5803" y="88900"/>
                </a:lnTo>
                <a:lnTo>
                  <a:pt x="7823" y="83820"/>
                </a:lnTo>
                <a:lnTo>
                  <a:pt x="10032" y="77470"/>
                </a:lnTo>
                <a:lnTo>
                  <a:pt x="12700" y="72389"/>
                </a:lnTo>
                <a:lnTo>
                  <a:pt x="15544" y="66039"/>
                </a:lnTo>
                <a:lnTo>
                  <a:pt x="18630" y="60960"/>
                </a:lnTo>
                <a:lnTo>
                  <a:pt x="21970" y="55879"/>
                </a:lnTo>
                <a:lnTo>
                  <a:pt x="25552" y="50800"/>
                </a:lnTo>
                <a:lnTo>
                  <a:pt x="29362" y="45720"/>
                </a:lnTo>
                <a:lnTo>
                  <a:pt x="33400" y="41910"/>
                </a:lnTo>
                <a:lnTo>
                  <a:pt x="37655" y="36829"/>
                </a:lnTo>
                <a:lnTo>
                  <a:pt x="67233" y="15239"/>
                </a:lnTo>
                <a:lnTo>
                  <a:pt x="72758" y="11429"/>
                </a:lnTo>
                <a:lnTo>
                  <a:pt x="78447" y="8889"/>
                </a:lnTo>
                <a:lnTo>
                  <a:pt x="84277" y="7620"/>
                </a:lnTo>
                <a:lnTo>
                  <a:pt x="90246" y="5079"/>
                </a:lnTo>
                <a:lnTo>
                  <a:pt x="96100" y="3810"/>
                </a:lnTo>
                <a:lnTo>
                  <a:pt x="115277" y="0"/>
                </a:lnTo>
                <a:lnTo>
                  <a:pt x="1087653" y="0"/>
                </a:lnTo>
                <a:lnTo>
                  <a:pt x="1112672" y="5079"/>
                </a:lnTo>
                <a:lnTo>
                  <a:pt x="1118628" y="7620"/>
                </a:lnTo>
                <a:lnTo>
                  <a:pt x="1124242" y="8889"/>
                </a:lnTo>
                <a:lnTo>
                  <a:pt x="116243" y="8889"/>
                </a:lnTo>
                <a:lnTo>
                  <a:pt x="110058" y="10160"/>
                </a:lnTo>
                <a:lnTo>
                  <a:pt x="110299" y="10160"/>
                </a:lnTo>
                <a:lnTo>
                  <a:pt x="104216" y="11429"/>
                </a:lnTo>
                <a:lnTo>
                  <a:pt x="104444" y="11429"/>
                </a:lnTo>
                <a:lnTo>
                  <a:pt x="98475" y="12700"/>
                </a:lnTo>
                <a:lnTo>
                  <a:pt x="98704" y="12700"/>
                </a:lnTo>
                <a:lnTo>
                  <a:pt x="92849" y="13970"/>
                </a:lnTo>
                <a:lnTo>
                  <a:pt x="93065" y="13970"/>
                </a:lnTo>
                <a:lnTo>
                  <a:pt x="87325" y="16510"/>
                </a:lnTo>
                <a:lnTo>
                  <a:pt x="87553" y="16510"/>
                </a:lnTo>
                <a:lnTo>
                  <a:pt x="81940" y="17779"/>
                </a:lnTo>
                <a:lnTo>
                  <a:pt x="82156" y="17779"/>
                </a:lnTo>
                <a:lnTo>
                  <a:pt x="76682" y="20320"/>
                </a:lnTo>
                <a:lnTo>
                  <a:pt x="76898" y="20320"/>
                </a:lnTo>
                <a:lnTo>
                  <a:pt x="71564" y="22860"/>
                </a:lnTo>
                <a:lnTo>
                  <a:pt x="71767" y="22860"/>
                </a:lnTo>
                <a:lnTo>
                  <a:pt x="68321" y="25400"/>
                </a:lnTo>
                <a:lnTo>
                  <a:pt x="66801" y="25400"/>
                </a:lnTo>
                <a:lnTo>
                  <a:pt x="61785" y="29210"/>
                </a:lnTo>
                <a:lnTo>
                  <a:pt x="61975" y="29210"/>
                </a:lnTo>
                <a:lnTo>
                  <a:pt x="57137" y="33020"/>
                </a:lnTo>
                <a:lnTo>
                  <a:pt x="57315" y="33020"/>
                </a:lnTo>
                <a:lnTo>
                  <a:pt x="52654" y="35560"/>
                </a:lnTo>
                <a:lnTo>
                  <a:pt x="52831" y="35560"/>
                </a:lnTo>
                <a:lnTo>
                  <a:pt x="48348" y="39370"/>
                </a:lnTo>
                <a:lnTo>
                  <a:pt x="48513" y="39370"/>
                </a:lnTo>
                <a:lnTo>
                  <a:pt x="44221" y="43179"/>
                </a:lnTo>
                <a:lnTo>
                  <a:pt x="44386" y="43179"/>
                </a:lnTo>
                <a:lnTo>
                  <a:pt x="40297" y="48260"/>
                </a:lnTo>
                <a:lnTo>
                  <a:pt x="40449" y="48260"/>
                </a:lnTo>
                <a:lnTo>
                  <a:pt x="36563" y="52070"/>
                </a:lnTo>
                <a:lnTo>
                  <a:pt x="36715" y="52070"/>
                </a:lnTo>
                <a:lnTo>
                  <a:pt x="33962" y="55879"/>
                </a:lnTo>
                <a:lnTo>
                  <a:pt x="33185" y="55879"/>
                </a:lnTo>
                <a:lnTo>
                  <a:pt x="29730" y="60960"/>
                </a:lnTo>
                <a:lnTo>
                  <a:pt x="29870" y="60960"/>
                </a:lnTo>
                <a:lnTo>
                  <a:pt x="26657" y="66039"/>
                </a:lnTo>
                <a:lnTo>
                  <a:pt x="23799" y="71120"/>
                </a:lnTo>
                <a:lnTo>
                  <a:pt x="21183" y="76200"/>
                </a:lnTo>
                <a:lnTo>
                  <a:pt x="18808" y="81279"/>
                </a:lnTo>
                <a:lnTo>
                  <a:pt x="16687" y="86360"/>
                </a:lnTo>
                <a:lnTo>
                  <a:pt x="14820" y="92710"/>
                </a:lnTo>
                <a:lnTo>
                  <a:pt x="13233" y="97789"/>
                </a:lnTo>
                <a:lnTo>
                  <a:pt x="11912" y="104139"/>
                </a:lnTo>
                <a:lnTo>
                  <a:pt x="10871" y="109220"/>
                </a:lnTo>
                <a:lnTo>
                  <a:pt x="10121" y="115570"/>
                </a:lnTo>
                <a:lnTo>
                  <a:pt x="9690" y="121920"/>
                </a:lnTo>
                <a:lnTo>
                  <a:pt x="9558" y="127000"/>
                </a:lnTo>
                <a:lnTo>
                  <a:pt x="9558" y="622300"/>
                </a:lnTo>
                <a:lnTo>
                  <a:pt x="9677" y="627379"/>
                </a:lnTo>
                <a:lnTo>
                  <a:pt x="10147" y="633729"/>
                </a:lnTo>
                <a:lnTo>
                  <a:pt x="10909" y="640079"/>
                </a:lnTo>
                <a:lnTo>
                  <a:pt x="11963" y="645160"/>
                </a:lnTo>
                <a:lnTo>
                  <a:pt x="13296" y="651510"/>
                </a:lnTo>
                <a:lnTo>
                  <a:pt x="14897" y="656589"/>
                </a:lnTo>
                <a:lnTo>
                  <a:pt x="16763" y="662939"/>
                </a:lnTo>
                <a:lnTo>
                  <a:pt x="18897" y="668020"/>
                </a:lnTo>
                <a:lnTo>
                  <a:pt x="21285" y="673100"/>
                </a:lnTo>
                <a:lnTo>
                  <a:pt x="23914" y="678179"/>
                </a:lnTo>
                <a:lnTo>
                  <a:pt x="26771" y="683260"/>
                </a:lnTo>
                <a:lnTo>
                  <a:pt x="29870" y="688339"/>
                </a:lnTo>
                <a:lnTo>
                  <a:pt x="29730" y="688339"/>
                </a:lnTo>
                <a:lnTo>
                  <a:pt x="33185" y="693420"/>
                </a:lnTo>
                <a:lnTo>
                  <a:pt x="33962" y="693420"/>
                </a:lnTo>
                <a:lnTo>
                  <a:pt x="36715" y="697229"/>
                </a:lnTo>
                <a:lnTo>
                  <a:pt x="36563" y="697229"/>
                </a:lnTo>
                <a:lnTo>
                  <a:pt x="40449" y="701039"/>
                </a:lnTo>
                <a:lnTo>
                  <a:pt x="40297" y="701039"/>
                </a:lnTo>
                <a:lnTo>
                  <a:pt x="44386" y="706120"/>
                </a:lnTo>
                <a:lnTo>
                  <a:pt x="44221" y="706120"/>
                </a:lnTo>
                <a:lnTo>
                  <a:pt x="48513" y="709929"/>
                </a:lnTo>
                <a:lnTo>
                  <a:pt x="48348" y="709929"/>
                </a:lnTo>
                <a:lnTo>
                  <a:pt x="52831" y="713739"/>
                </a:lnTo>
                <a:lnTo>
                  <a:pt x="52654" y="713739"/>
                </a:lnTo>
                <a:lnTo>
                  <a:pt x="57315" y="716279"/>
                </a:lnTo>
                <a:lnTo>
                  <a:pt x="57137" y="716279"/>
                </a:lnTo>
                <a:lnTo>
                  <a:pt x="61975" y="720089"/>
                </a:lnTo>
                <a:lnTo>
                  <a:pt x="61785" y="720089"/>
                </a:lnTo>
                <a:lnTo>
                  <a:pt x="66801" y="723900"/>
                </a:lnTo>
                <a:lnTo>
                  <a:pt x="68321" y="723900"/>
                </a:lnTo>
                <a:lnTo>
                  <a:pt x="71767" y="726439"/>
                </a:lnTo>
                <a:lnTo>
                  <a:pt x="71564" y="726439"/>
                </a:lnTo>
                <a:lnTo>
                  <a:pt x="76898" y="728979"/>
                </a:lnTo>
                <a:lnTo>
                  <a:pt x="76682" y="728979"/>
                </a:lnTo>
                <a:lnTo>
                  <a:pt x="82156" y="731520"/>
                </a:lnTo>
                <a:lnTo>
                  <a:pt x="81940" y="731520"/>
                </a:lnTo>
                <a:lnTo>
                  <a:pt x="87553" y="732789"/>
                </a:lnTo>
                <a:lnTo>
                  <a:pt x="87325" y="732789"/>
                </a:lnTo>
                <a:lnTo>
                  <a:pt x="93065" y="735329"/>
                </a:lnTo>
                <a:lnTo>
                  <a:pt x="92849" y="735329"/>
                </a:lnTo>
                <a:lnTo>
                  <a:pt x="98704" y="736600"/>
                </a:lnTo>
                <a:lnTo>
                  <a:pt x="98475" y="736600"/>
                </a:lnTo>
                <a:lnTo>
                  <a:pt x="104444" y="737870"/>
                </a:lnTo>
                <a:lnTo>
                  <a:pt x="104216" y="737870"/>
                </a:lnTo>
                <a:lnTo>
                  <a:pt x="110299" y="739139"/>
                </a:lnTo>
                <a:lnTo>
                  <a:pt x="110058" y="739139"/>
                </a:lnTo>
                <a:lnTo>
                  <a:pt x="116243" y="740410"/>
                </a:lnTo>
                <a:lnTo>
                  <a:pt x="1124242" y="740410"/>
                </a:lnTo>
                <a:lnTo>
                  <a:pt x="1118412" y="741679"/>
                </a:lnTo>
                <a:lnTo>
                  <a:pt x="1112443" y="744220"/>
                </a:lnTo>
                <a:lnTo>
                  <a:pt x="1106589" y="745489"/>
                </a:lnTo>
                <a:lnTo>
                  <a:pt x="1087412" y="749300"/>
                </a:lnTo>
                <a:close/>
              </a:path>
              <a:path w="1202689" h="749300">
                <a:moveTo>
                  <a:pt x="1136091" y="26670"/>
                </a:moveTo>
                <a:lnTo>
                  <a:pt x="1130922" y="22860"/>
                </a:lnTo>
                <a:lnTo>
                  <a:pt x="1131125" y="22860"/>
                </a:lnTo>
                <a:lnTo>
                  <a:pt x="1125791" y="20320"/>
                </a:lnTo>
                <a:lnTo>
                  <a:pt x="1126007" y="20320"/>
                </a:lnTo>
                <a:lnTo>
                  <a:pt x="1120533" y="17779"/>
                </a:lnTo>
                <a:lnTo>
                  <a:pt x="1120749" y="17779"/>
                </a:lnTo>
                <a:lnTo>
                  <a:pt x="1115136" y="16510"/>
                </a:lnTo>
                <a:lnTo>
                  <a:pt x="1115364" y="16510"/>
                </a:lnTo>
                <a:lnTo>
                  <a:pt x="1109624" y="13970"/>
                </a:lnTo>
                <a:lnTo>
                  <a:pt x="1109840" y="13970"/>
                </a:lnTo>
                <a:lnTo>
                  <a:pt x="1103985" y="12700"/>
                </a:lnTo>
                <a:lnTo>
                  <a:pt x="1104214" y="12700"/>
                </a:lnTo>
                <a:lnTo>
                  <a:pt x="1098245" y="11429"/>
                </a:lnTo>
                <a:lnTo>
                  <a:pt x="1098473" y="11429"/>
                </a:lnTo>
                <a:lnTo>
                  <a:pt x="1092390" y="10160"/>
                </a:lnTo>
                <a:lnTo>
                  <a:pt x="1092631" y="10160"/>
                </a:lnTo>
                <a:lnTo>
                  <a:pt x="1086446" y="8889"/>
                </a:lnTo>
                <a:lnTo>
                  <a:pt x="1124242" y="8889"/>
                </a:lnTo>
                <a:lnTo>
                  <a:pt x="1130134" y="12700"/>
                </a:lnTo>
                <a:lnTo>
                  <a:pt x="1135659" y="15239"/>
                </a:lnTo>
                <a:lnTo>
                  <a:pt x="1141031" y="17779"/>
                </a:lnTo>
                <a:lnTo>
                  <a:pt x="1146238" y="21589"/>
                </a:lnTo>
                <a:lnTo>
                  <a:pt x="1151255" y="25400"/>
                </a:lnTo>
                <a:lnTo>
                  <a:pt x="1135888" y="25400"/>
                </a:lnTo>
                <a:lnTo>
                  <a:pt x="1136091" y="26670"/>
                </a:lnTo>
                <a:close/>
              </a:path>
              <a:path w="1202689" h="749300">
                <a:moveTo>
                  <a:pt x="66598" y="26670"/>
                </a:moveTo>
                <a:lnTo>
                  <a:pt x="66801" y="25400"/>
                </a:lnTo>
                <a:lnTo>
                  <a:pt x="68321" y="25400"/>
                </a:lnTo>
                <a:lnTo>
                  <a:pt x="66598" y="26670"/>
                </a:lnTo>
                <a:close/>
              </a:path>
              <a:path w="1202689" h="749300">
                <a:moveTo>
                  <a:pt x="1169644" y="57150"/>
                </a:moveTo>
                <a:lnTo>
                  <a:pt x="1165974" y="52070"/>
                </a:lnTo>
                <a:lnTo>
                  <a:pt x="1166126" y="52070"/>
                </a:lnTo>
                <a:lnTo>
                  <a:pt x="1162240" y="48260"/>
                </a:lnTo>
                <a:lnTo>
                  <a:pt x="1162392" y="48260"/>
                </a:lnTo>
                <a:lnTo>
                  <a:pt x="1158303" y="43179"/>
                </a:lnTo>
                <a:lnTo>
                  <a:pt x="1158468" y="43179"/>
                </a:lnTo>
                <a:lnTo>
                  <a:pt x="1154176" y="39370"/>
                </a:lnTo>
                <a:lnTo>
                  <a:pt x="1154341" y="39370"/>
                </a:lnTo>
                <a:lnTo>
                  <a:pt x="1149858" y="35560"/>
                </a:lnTo>
                <a:lnTo>
                  <a:pt x="1150035" y="35560"/>
                </a:lnTo>
                <a:lnTo>
                  <a:pt x="1145374" y="33020"/>
                </a:lnTo>
                <a:lnTo>
                  <a:pt x="1145552" y="33020"/>
                </a:lnTo>
                <a:lnTo>
                  <a:pt x="1140714" y="29210"/>
                </a:lnTo>
                <a:lnTo>
                  <a:pt x="1140904" y="29210"/>
                </a:lnTo>
                <a:lnTo>
                  <a:pt x="1135888" y="25400"/>
                </a:lnTo>
                <a:lnTo>
                  <a:pt x="1151255" y="25400"/>
                </a:lnTo>
                <a:lnTo>
                  <a:pt x="1156106" y="29210"/>
                </a:lnTo>
                <a:lnTo>
                  <a:pt x="1160754" y="33020"/>
                </a:lnTo>
                <a:lnTo>
                  <a:pt x="1165199" y="36829"/>
                </a:lnTo>
                <a:lnTo>
                  <a:pt x="1169441" y="41910"/>
                </a:lnTo>
                <a:lnTo>
                  <a:pt x="1173467" y="45720"/>
                </a:lnTo>
                <a:lnTo>
                  <a:pt x="1177277" y="50800"/>
                </a:lnTo>
                <a:lnTo>
                  <a:pt x="1180845" y="55879"/>
                </a:lnTo>
                <a:lnTo>
                  <a:pt x="1169504" y="55879"/>
                </a:lnTo>
                <a:lnTo>
                  <a:pt x="1169644" y="57150"/>
                </a:lnTo>
                <a:close/>
              </a:path>
              <a:path w="1202689" h="749300">
                <a:moveTo>
                  <a:pt x="33045" y="57150"/>
                </a:moveTo>
                <a:lnTo>
                  <a:pt x="33185" y="55879"/>
                </a:lnTo>
                <a:lnTo>
                  <a:pt x="33962" y="55879"/>
                </a:lnTo>
                <a:lnTo>
                  <a:pt x="33045" y="57150"/>
                </a:lnTo>
                <a:close/>
              </a:path>
              <a:path w="1202689" h="749300">
                <a:moveTo>
                  <a:pt x="1202689" y="622300"/>
                </a:moveTo>
                <a:lnTo>
                  <a:pt x="1193164" y="622300"/>
                </a:lnTo>
                <a:lnTo>
                  <a:pt x="1193164" y="127000"/>
                </a:lnTo>
                <a:lnTo>
                  <a:pt x="1192999" y="121920"/>
                </a:lnTo>
                <a:lnTo>
                  <a:pt x="1192542" y="115570"/>
                </a:lnTo>
                <a:lnTo>
                  <a:pt x="1191780" y="109220"/>
                </a:lnTo>
                <a:lnTo>
                  <a:pt x="1190726" y="104139"/>
                </a:lnTo>
                <a:lnTo>
                  <a:pt x="1189393" y="97789"/>
                </a:lnTo>
                <a:lnTo>
                  <a:pt x="1187792" y="92710"/>
                </a:lnTo>
                <a:lnTo>
                  <a:pt x="1185926" y="86360"/>
                </a:lnTo>
                <a:lnTo>
                  <a:pt x="1183792" y="81279"/>
                </a:lnTo>
                <a:lnTo>
                  <a:pt x="1181404" y="76200"/>
                </a:lnTo>
                <a:lnTo>
                  <a:pt x="1178775" y="71120"/>
                </a:lnTo>
                <a:lnTo>
                  <a:pt x="1175918" y="66039"/>
                </a:lnTo>
                <a:lnTo>
                  <a:pt x="1172819" y="60960"/>
                </a:lnTo>
                <a:lnTo>
                  <a:pt x="1172946" y="60960"/>
                </a:lnTo>
                <a:lnTo>
                  <a:pt x="1169504" y="55879"/>
                </a:lnTo>
                <a:lnTo>
                  <a:pt x="1180845" y="55879"/>
                </a:lnTo>
                <a:lnTo>
                  <a:pt x="1184173" y="60960"/>
                </a:lnTo>
                <a:lnTo>
                  <a:pt x="1187259" y="66039"/>
                </a:lnTo>
                <a:lnTo>
                  <a:pt x="1190091" y="72389"/>
                </a:lnTo>
                <a:lnTo>
                  <a:pt x="1192657" y="77470"/>
                </a:lnTo>
                <a:lnTo>
                  <a:pt x="1194943" y="83820"/>
                </a:lnTo>
                <a:lnTo>
                  <a:pt x="1196962" y="90170"/>
                </a:lnTo>
                <a:lnTo>
                  <a:pt x="1198626" y="95250"/>
                </a:lnTo>
                <a:lnTo>
                  <a:pt x="1202689" y="127000"/>
                </a:lnTo>
                <a:lnTo>
                  <a:pt x="1202689" y="622300"/>
                </a:lnTo>
                <a:close/>
              </a:path>
              <a:path w="1202689" h="749300">
                <a:moveTo>
                  <a:pt x="9525" y="128270"/>
                </a:moveTo>
                <a:lnTo>
                  <a:pt x="9525" y="127000"/>
                </a:lnTo>
                <a:lnTo>
                  <a:pt x="9525" y="128270"/>
                </a:lnTo>
                <a:close/>
              </a:path>
              <a:path w="1202689" h="749300">
                <a:moveTo>
                  <a:pt x="1193164" y="128270"/>
                </a:moveTo>
                <a:lnTo>
                  <a:pt x="1193131" y="127000"/>
                </a:lnTo>
                <a:lnTo>
                  <a:pt x="1193164" y="128270"/>
                </a:lnTo>
                <a:close/>
              </a:path>
              <a:path w="1202689" h="749300">
                <a:moveTo>
                  <a:pt x="9558" y="622300"/>
                </a:moveTo>
                <a:lnTo>
                  <a:pt x="9525" y="621029"/>
                </a:lnTo>
                <a:lnTo>
                  <a:pt x="9558" y="622300"/>
                </a:lnTo>
                <a:close/>
              </a:path>
              <a:path w="1202689" h="749300">
                <a:moveTo>
                  <a:pt x="1180719" y="693420"/>
                </a:moveTo>
                <a:lnTo>
                  <a:pt x="1169504" y="693420"/>
                </a:lnTo>
                <a:lnTo>
                  <a:pt x="1172946" y="688339"/>
                </a:lnTo>
                <a:lnTo>
                  <a:pt x="1172819" y="688339"/>
                </a:lnTo>
                <a:lnTo>
                  <a:pt x="1176032" y="683260"/>
                </a:lnTo>
                <a:lnTo>
                  <a:pt x="1178890" y="678179"/>
                </a:lnTo>
                <a:lnTo>
                  <a:pt x="1181506" y="673100"/>
                </a:lnTo>
                <a:lnTo>
                  <a:pt x="1183881" y="668020"/>
                </a:lnTo>
                <a:lnTo>
                  <a:pt x="1186002" y="662939"/>
                </a:lnTo>
                <a:lnTo>
                  <a:pt x="1187869" y="656589"/>
                </a:lnTo>
                <a:lnTo>
                  <a:pt x="1189456" y="651510"/>
                </a:lnTo>
                <a:lnTo>
                  <a:pt x="1190777" y="645160"/>
                </a:lnTo>
                <a:lnTo>
                  <a:pt x="1191818" y="640079"/>
                </a:lnTo>
                <a:lnTo>
                  <a:pt x="1192568" y="633729"/>
                </a:lnTo>
                <a:lnTo>
                  <a:pt x="1193012" y="627379"/>
                </a:lnTo>
                <a:lnTo>
                  <a:pt x="1193164" y="621029"/>
                </a:lnTo>
                <a:lnTo>
                  <a:pt x="1193164" y="622300"/>
                </a:lnTo>
                <a:lnTo>
                  <a:pt x="1202689" y="622300"/>
                </a:lnTo>
                <a:lnTo>
                  <a:pt x="1196886" y="660400"/>
                </a:lnTo>
                <a:lnTo>
                  <a:pt x="1194866" y="665479"/>
                </a:lnTo>
                <a:lnTo>
                  <a:pt x="1192657" y="671829"/>
                </a:lnTo>
                <a:lnTo>
                  <a:pt x="1189989" y="676910"/>
                </a:lnTo>
                <a:lnTo>
                  <a:pt x="1187145" y="683260"/>
                </a:lnTo>
                <a:lnTo>
                  <a:pt x="1184059" y="688339"/>
                </a:lnTo>
                <a:lnTo>
                  <a:pt x="1180719" y="693420"/>
                </a:lnTo>
                <a:close/>
              </a:path>
              <a:path w="1202689" h="749300">
                <a:moveTo>
                  <a:pt x="33962" y="693420"/>
                </a:moveTo>
                <a:lnTo>
                  <a:pt x="33185" y="693420"/>
                </a:lnTo>
                <a:lnTo>
                  <a:pt x="33045" y="692150"/>
                </a:lnTo>
                <a:lnTo>
                  <a:pt x="33962" y="693420"/>
                </a:lnTo>
                <a:close/>
              </a:path>
              <a:path w="1202689" h="749300">
                <a:moveTo>
                  <a:pt x="1151077" y="723900"/>
                </a:moveTo>
                <a:lnTo>
                  <a:pt x="1135888" y="723900"/>
                </a:lnTo>
                <a:lnTo>
                  <a:pt x="1140904" y="720089"/>
                </a:lnTo>
                <a:lnTo>
                  <a:pt x="1140714" y="720089"/>
                </a:lnTo>
                <a:lnTo>
                  <a:pt x="1145552" y="716279"/>
                </a:lnTo>
                <a:lnTo>
                  <a:pt x="1145374" y="716279"/>
                </a:lnTo>
                <a:lnTo>
                  <a:pt x="1150035" y="713739"/>
                </a:lnTo>
                <a:lnTo>
                  <a:pt x="1149858" y="713739"/>
                </a:lnTo>
                <a:lnTo>
                  <a:pt x="1154341" y="709929"/>
                </a:lnTo>
                <a:lnTo>
                  <a:pt x="1154176" y="709929"/>
                </a:lnTo>
                <a:lnTo>
                  <a:pt x="1158468" y="706120"/>
                </a:lnTo>
                <a:lnTo>
                  <a:pt x="1158303" y="706120"/>
                </a:lnTo>
                <a:lnTo>
                  <a:pt x="1162392" y="701039"/>
                </a:lnTo>
                <a:lnTo>
                  <a:pt x="1162240" y="701039"/>
                </a:lnTo>
                <a:lnTo>
                  <a:pt x="1166126" y="697229"/>
                </a:lnTo>
                <a:lnTo>
                  <a:pt x="1165974" y="697229"/>
                </a:lnTo>
                <a:lnTo>
                  <a:pt x="1169644" y="692150"/>
                </a:lnTo>
                <a:lnTo>
                  <a:pt x="1169504" y="693420"/>
                </a:lnTo>
                <a:lnTo>
                  <a:pt x="1180719" y="693420"/>
                </a:lnTo>
                <a:lnTo>
                  <a:pt x="1177137" y="698500"/>
                </a:lnTo>
                <a:lnTo>
                  <a:pt x="1173327" y="703579"/>
                </a:lnTo>
                <a:lnTo>
                  <a:pt x="1169289" y="707389"/>
                </a:lnTo>
                <a:lnTo>
                  <a:pt x="1165034" y="712470"/>
                </a:lnTo>
                <a:lnTo>
                  <a:pt x="1160576" y="716279"/>
                </a:lnTo>
                <a:lnTo>
                  <a:pt x="1155928" y="720089"/>
                </a:lnTo>
                <a:lnTo>
                  <a:pt x="1151077" y="723900"/>
                </a:lnTo>
                <a:close/>
              </a:path>
              <a:path w="1202689" h="749300">
                <a:moveTo>
                  <a:pt x="68321" y="723900"/>
                </a:moveTo>
                <a:lnTo>
                  <a:pt x="66801" y="723900"/>
                </a:lnTo>
                <a:lnTo>
                  <a:pt x="66598" y="722629"/>
                </a:lnTo>
                <a:lnTo>
                  <a:pt x="68321" y="723900"/>
                </a:lnTo>
                <a:close/>
              </a:path>
              <a:path w="1202689" h="749300">
                <a:moveTo>
                  <a:pt x="1124242" y="740410"/>
                </a:moveTo>
                <a:lnTo>
                  <a:pt x="1086446" y="740410"/>
                </a:lnTo>
                <a:lnTo>
                  <a:pt x="1092631" y="739139"/>
                </a:lnTo>
                <a:lnTo>
                  <a:pt x="1092390" y="739139"/>
                </a:lnTo>
                <a:lnTo>
                  <a:pt x="1098473" y="737870"/>
                </a:lnTo>
                <a:lnTo>
                  <a:pt x="1098245" y="737870"/>
                </a:lnTo>
                <a:lnTo>
                  <a:pt x="1104214" y="736600"/>
                </a:lnTo>
                <a:lnTo>
                  <a:pt x="1103985" y="736600"/>
                </a:lnTo>
                <a:lnTo>
                  <a:pt x="1109840" y="735329"/>
                </a:lnTo>
                <a:lnTo>
                  <a:pt x="1109624" y="735329"/>
                </a:lnTo>
                <a:lnTo>
                  <a:pt x="1115364" y="732789"/>
                </a:lnTo>
                <a:lnTo>
                  <a:pt x="1115136" y="732789"/>
                </a:lnTo>
                <a:lnTo>
                  <a:pt x="1120749" y="731520"/>
                </a:lnTo>
                <a:lnTo>
                  <a:pt x="1120533" y="731520"/>
                </a:lnTo>
                <a:lnTo>
                  <a:pt x="1126007" y="728979"/>
                </a:lnTo>
                <a:lnTo>
                  <a:pt x="1125791" y="728979"/>
                </a:lnTo>
                <a:lnTo>
                  <a:pt x="1131125" y="726439"/>
                </a:lnTo>
                <a:lnTo>
                  <a:pt x="1130922" y="726439"/>
                </a:lnTo>
                <a:lnTo>
                  <a:pt x="1136091" y="722629"/>
                </a:lnTo>
                <a:lnTo>
                  <a:pt x="1135888" y="723900"/>
                </a:lnTo>
                <a:lnTo>
                  <a:pt x="1151077" y="723900"/>
                </a:lnTo>
                <a:lnTo>
                  <a:pt x="1146047" y="727710"/>
                </a:lnTo>
                <a:lnTo>
                  <a:pt x="1140840" y="731520"/>
                </a:lnTo>
                <a:lnTo>
                  <a:pt x="1135456" y="734060"/>
                </a:lnTo>
                <a:lnTo>
                  <a:pt x="1129931" y="737870"/>
                </a:lnTo>
                <a:lnTo>
                  <a:pt x="1124242" y="74041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028189" y="3579495"/>
            <a:ext cx="596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宋体"/>
                <a:cs typeface="宋体"/>
              </a:rPr>
              <a:t>源dex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16008" y="2217737"/>
            <a:ext cx="1202690" cy="535305"/>
          </a:xfrm>
          <a:custGeom>
            <a:avLst/>
            <a:gdLst/>
            <a:ahLst/>
            <a:cxnLst/>
            <a:rect l="l" t="t" r="r" b="b"/>
            <a:pathLst>
              <a:path w="1202689" h="535305">
                <a:moveTo>
                  <a:pt x="1180910" y="518453"/>
                </a:moveTo>
                <a:lnTo>
                  <a:pt x="0" y="6985"/>
                </a:lnTo>
                <a:lnTo>
                  <a:pt x="3022" y="0"/>
                </a:lnTo>
                <a:lnTo>
                  <a:pt x="1183938" y="511453"/>
                </a:lnTo>
                <a:lnTo>
                  <a:pt x="1188424" y="517552"/>
                </a:lnTo>
                <a:lnTo>
                  <a:pt x="1180910" y="518453"/>
                </a:lnTo>
                <a:close/>
              </a:path>
              <a:path w="1202689" h="535305">
                <a:moveTo>
                  <a:pt x="1198164" y="524052"/>
                </a:moveTo>
                <a:lnTo>
                  <a:pt x="1193838" y="524052"/>
                </a:lnTo>
                <a:lnTo>
                  <a:pt x="1196873" y="517055"/>
                </a:lnTo>
                <a:lnTo>
                  <a:pt x="1183938" y="511453"/>
                </a:lnTo>
                <a:lnTo>
                  <a:pt x="1140028" y="451738"/>
                </a:lnTo>
                <a:lnTo>
                  <a:pt x="1139405" y="450392"/>
                </a:lnTo>
                <a:lnTo>
                  <a:pt x="1139329" y="448906"/>
                </a:lnTo>
                <a:lnTo>
                  <a:pt x="1139837" y="447509"/>
                </a:lnTo>
                <a:lnTo>
                  <a:pt x="1140840" y="446405"/>
                </a:lnTo>
                <a:lnTo>
                  <a:pt x="1142187" y="445782"/>
                </a:lnTo>
                <a:lnTo>
                  <a:pt x="1143673" y="445719"/>
                </a:lnTo>
                <a:lnTo>
                  <a:pt x="1145070" y="446214"/>
                </a:lnTo>
                <a:lnTo>
                  <a:pt x="1146175" y="447217"/>
                </a:lnTo>
                <a:lnTo>
                  <a:pt x="1202296" y="523557"/>
                </a:lnTo>
                <a:lnTo>
                  <a:pt x="1198164" y="524052"/>
                </a:lnTo>
                <a:close/>
              </a:path>
              <a:path w="1202689" h="535305">
                <a:moveTo>
                  <a:pt x="1188424" y="517552"/>
                </a:moveTo>
                <a:lnTo>
                  <a:pt x="1183938" y="511453"/>
                </a:lnTo>
                <a:lnTo>
                  <a:pt x="1196228" y="516775"/>
                </a:lnTo>
                <a:lnTo>
                  <a:pt x="1194904" y="516775"/>
                </a:lnTo>
                <a:lnTo>
                  <a:pt x="1188424" y="517552"/>
                </a:lnTo>
                <a:close/>
              </a:path>
              <a:path w="1202689" h="535305">
                <a:moveTo>
                  <a:pt x="1192288" y="522808"/>
                </a:moveTo>
                <a:lnTo>
                  <a:pt x="1188424" y="517552"/>
                </a:lnTo>
                <a:lnTo>
                  <a:pt x="1194904" y="516775"/>
                </a:lnTo>
                <a:lnTo>
                  <a:pt x="1192288" y="522808"/>
                </a:lnTo>
                <a:close/>
              </a:path>
              <a:path w="1202689" h="535305">
                <a:moveTo>
                  <a:pt x="1194377" y="522808"/>
                </a:moveTo>
                <a:lnTo>
                  <a:pt x="1192288" y="522808"/>
                </a:lnTo>
                <a:lnTo>
                  <a:pt x="1194904" y="516775"/>
                </a:lnTo>
                <a:lnTo>
                  <a:pt x="1196228" y="516775"/>
                </a:lnTo>
                <a:lnTo>
                  <a:pt x="1196873" y="517055"/>
                </a:lnTo>
                <a:lnTo>
                  <a:pt x="1194377" y="522808"/>
                </a:lnTo>
                <a:close/>
              </a:path>
              <a:path w="1202689" h="535305">
                <a:moveTo>
                  <a:pt x="1193838" y="524052"/>
                </a:moveTo>
                <a:lnTo>
                  <a:pt x="1180910" y="518453"/>
                </a:lnTo>
                <a:lnTo>
                  <a:pt x="1188424" y="517552"/>
                </a:lnTo>
                <a:lnTo>
                  <a:pt x="1192288" y="522808"/>
                </a:lnTo>
                <a:lnTo>
                  <a:pt x="1194377" y="522808"/>
                </a:lnTo>
                <a:lnTo>
                  <a:pt x="1193838" y="524052"/>
                </a:lnTo>
                <a:close/>
              </a:path>
              <a:path w="1202689" h="535305">
                <a:moveTo>
                  <a:pt x="1108227" y="534835"/>
                </a:moveTo>
                <a:lnTo>
                  <a:pt x="1106741" y="534720"/>
                </a:lnTo>
                <a:lnTo>
                  <a:pt x="1105408" y="534047"/>
                </a:lnTo>
                <a:lnTo>
                  <a:pt x="1104442" y="532917"/>
                </a:lnTo>
                <a:lnTo>
                  <a:pt x="1103985" y="531507"/>
                </a:lnTo>
                <a:lnTo>
                  <a:pt x="1104099" y="530034"/>
                </a:lnTo>
                <a:lnTo>
                  <a:pt x="1104773" y="528701"/>
                </a:lnTo>
                <a:lnTo>
                  <a:pt x="1105903" y="527735"/>
                </a:lnTo>
                <a:lnTo>
                  <a:pt x="1107313" y="527278"/>
                </a:lnTo>
                <a:lnTo>
                  <a:pt x="1180910" y="518453"/>
                </a:lnTo>
                <a:lnTo>
                  <a:pt x="1193838" y="524052"/>
                </a:lnTo>
                <a:lnTo>
                  <a:pt x="1198164" y="524052"/>
                </a:lnTo>
                <a:lnTo>
                  <a:pt x="1108227" y="53483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41777" y="3205200"/>
            <a:ext cx="1276985" cy="541655"/>
          </a:xfrm>
          <a:custGeom>
            <a:avLst/>
            <a:gdLst/>
            <a:ahLst/>
            <a:cxnLst/>
            <a:rect l="l" t="t" r="r" b="b"/>
            <a:pathLst>
              <a:path w="1276985" h="541654">
                <a:moveTo>
                  <a:pt x="1255040" y="17703"/>
                </a:moveTo>
                <a:lnTo>
                  <a:pt x="1181633" y="7556"/>
                </a:lnTo>
                <a:lnTo>
                  <a:pt x="1178382" y="3251"/>
                </a:lnTo>
                <a:lnTo>
                  <a:pt x="1178864" y="1854"/>
                </a:lnTo>
                <a:lnTo>
                  <a:pt x="1179855" y="736"/>
                </a:lnTo>
                <a:lnTo>
                  <a:pt x="1181188" y="88"/>
                </a:lnTo>
                <a:lnTo>
                  <a:pt x="1182674" y="0"/>
                </a:lnTo>
                <a:lnTo>
                  <a:pt x="1271844" y="12331"/>
                </a:lnTo>
                <a:lnTo>
                  <a:pt x="1268082" y="12331"/>
                </a:lnTo>
                <a:lnTo>
                  <a:pt x="1255040" y="17703"/>
                </a:lnTo>
                <a:close/>
              </a:path>
              <a:path w="1276985" h="541654">
                <a:moveTo>
                  <a:pt x="1262545" y="18740"/>
                </a:moveTo>
                <a:lnTo>
                  <a:pt x="1255040" y="17703"/>
                </a:lnTo>
                <a:lnTo>
                  <a:pt x="1268082" y="12331"/>
                </a:lnTo>
                <a:lnTo>
                  <a:pt x="1268585" y="13550"/>
                </a:lnTo>
                <a:lnTo>
                  <a:pt x="1266507" y="13550"/>
                </a:lnTo>
                <a:lnTo>
                  <a:pt x="1262545" y="18740"/>
                </a:lnTo>
                <a:close/>
              </a:path>
              <a:path w="1276985" h="541654">
                <a:moveTo>
                  <a:pt x="1216507" y="89750"/>
                </a:moveTo>
                <a:lnTo>
                  <a:pt x="1215021" y="89662"/>
                </a:lnTo>
                <a:lnTo>
                  <a:pt x="1213688" y="89001"/>
                </a:lnTo>
                <a:lnTo>
                  <a:pt x="1212710" y="87896"/>
                </a:lnTo>
                <a:lnTo>
                  <a:pt x="1212227" y="86487"/>
                </a:lnTo>
                <a:lnTo>
                  <a:pt x="1212316" y="85001"/>
                </a:lnTo>
                <a:lnTo>
                  <a:pt x="1212977" y="83667"/>
                </a:lnTo>
                <a:lnTo>
                  <a:pt x="1257959" y="24746"/>
                </a:lnTo>
                <a:lnTo>
                  <a:pt x="1270990" y="19380"/>
                </a:lnTo>
                <a:lnTo>
                  <a:pt x="1268082" y="12331"/>
                </a:lnTo>
                <a:lnTo>
                  <a:pt x="1271844" y="12331"/>
                </a:lnTo>
                <a:lnTo>
                  <a:pt x="1276527" y="12979"/>
                </a:lnTo>
                <a:lnTo>
                  <a:pt x="1219034" y="88290"/>
                </a:lnTo>
                <a:lnTo>
                  <a:pt x="1217917" y="89268"/>
                </a:lnTo>
                <a:lnTo>
                  <a:pt x="1216507" y="89750"/>
                </a:lnTo>
                <a:close/>
              </a:path>
              <a:path w="1276985" h="541654">
                <a:moveTo>
                  <a:pt x="1269009" y="19634"/>
                </a:moveTo>
                <a:lnTo>
                  <a:pt x="1262545" y="18740"/>
                </a:lnTo>
                <a:lnTo>
                  <a:pt x="1266507" y="13550"/>
                </a:lnTo>
                <a:lnTo>
                  <a:pt x="1269009" y="19634"/>
                </a:lnTo>
                <a:close/>
              </a:path>
              <a:path w="1276985" h="541654">
                <a:moveTo>
                  <a:pt x="1270373" y="19634"/>
                </a:moveTo>
                <a:lnTo>
                  <a:pt x="1269009" y="19634"/>
                </a:lnTo>
                <a:lnTo>
                  <a:pt x="1266507" y="13550"/>
                </a:lnTo>
                <a:lnTo>
                  <a:pt x="1268585" y="13550"/>
                </a:lnTo>
                <a:lnTo>
                  <a:pt x="1270990" y="19380"/>
                </a:lnTo>
                <a:lnTo>
                  <a:pt x="1270373" y="19634"/>
                </a:lnTo>
                <a:close/>
              </a:path>
              <a:path w="1276985" h="541654">
                <a:moveTo>
                  <a:pt x="2895" y="541642"/>
                </a:moveTo>
                <a:lnTo>
                  <a:pt x="0" y="534606"/>
                </a:lnTo>
                <a:lnTo>
                  <a:pt x="1255040" y="17703"/>
                </a:lnTo>
                <a:lnTo>
                  <a:pt x="1262545" y="18740"/>
                </a:lnTo>
                <a:lnTo>
                  <a:pt x="1257959" y="24746"/>
                </a:lnTo>
                <a:lnTo>
                  <a:pt x="2895" y="541642"/>
                </a:lnTo>
                <a:close/>
              </a:path>
              <a:path w="1276985" h="541654">
                <a:moveTo>
                  <a:pt x="1257959" y="24746"/>
                </a:moveTo>
                <a:lnTo>
                  <a:pt x="1262545" y="18740"/>
                </a:lnTo>
                <a:lnTo>
                  <a:pt x="1269009" y="19634"/>
                </a:lnTo>
                <a:lnTo>
                  <a:pt x="1270373" y="19634"/>
                </a:lnTo>
                <a:lnTo>
                  <a:pt x="1257959" y="24746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705350" y="2601595"/>
            <a:ext cx="596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宋体"/>
                <a:cs typeface="宋体"/>
              </a:rPr>
              <a:t>壳dex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90359" y="2879725"/>
            <a:ext cx="596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宋体"/>
                <a:cs typeface="宋体"/>
              </a:rPr>
              <a:t>源dex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377940" y="2714244"/>
            <a:ext cx="266700" cy="2377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00688" y="239877"/>
            <a:ext cx="866241" cy="7027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85359" y="1532382"/>
            <a:ext cx="852169" cy="0"/>
          </a:xfrm>
          <a:custGeom>
            <a:avLst/>
            <a:gdLst/>
            <a:ahLst/>
            <a:cxnLst/>
            <a:rect l="l" t="t" r="r" b="b"/>
            <a:pathLst>
              <a:path w="852170">
                <a:moveTo>
                  <a:pt x="0" y="0"/>
                </a:moveTo>
                <a:lnTo>
                  <a:pt x="851915" y="0"/>
                </a:lnTo>
              </a:path>
            </a:pathLst>
          </a:custGeom>
          <a:ln w="62484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37276" y="1532382"/>
            <a:ext cx="852169" cy="0"/>
          </a:xfrm>
          <a:custGeom>
            <a:avLst/>
            <a:gdLst/>
            <a:ahLst/>
            <a:cxnLst/>
            <a:rect l="l" t="t" r="r" b="b"/>
            <a:pathLst>
              <a:path w="852170">
                <a:moveTo>
                  <a:pt x="0" y="0"/>
                </a:moveTo>
                <a:lnTo>
                  <a:pt x="851915" y="0"/>
                </a:lnTo>
              </a:path>
            </a:pathLst>
          </a:custGeom>
          <a:ln w="62484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89191" y="1532382"/>
            <a:ext cx="852169" cy="0"/>
          </a:xfrm>
          <a:custGeom>
            <a:avLst/>
            <a:gdLst/>
            <a:ahLst/>
            <a:cxnLst/>
            <a:rect l="l" t="t" r="r" b="b"/>
            <a:pathLst>
              <a:path w="852170">
                <a:moveTo>
                  <a:pt x="0" y="0"/>
                </a:moveTo>
                <a:lnTo>
                  <a:pt x="851915" y="0"/>
                </a:lnTo>
              </a:path>
            </a:pathLst>
          </a:custGeom>
          <a:ln w="62484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41107" y="1532382"/>
            <a:ext cx="852169" cy="0"/>
          </a:xfrm>
          <a:custGeom>
            <a:avLst/>
            <a:gdLst/>
            <a:ahLst/>
            <a:cxnLst/>
            <a:rect l="l" t="t" r="r" b="b"/>
            <a:pathLst>
              <a:path w="852170">
                <a:moveTo>
                  <a:pt x="0" y="0"/>
                </a:moveTo>
                <a:lnTo>
                  <a:pt x="851916" y="0"/>
                </a:lnTo>
              </a:path>
            </a:pathLst>
          </a:custGeom>
          <a:ln w="62484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目</a:t>
            </a:r>
            <a:r>
              <a:rPr spc="155" dirty="0"/>
              <a:t> </a:t>
            </a:r>
            <a:r>
              <a:rPr spc="-5" dirty="0"/>
              <a:t>录</a:t>
            </a: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2100" b="0" spc="20" dirty="0">
                <a:solidFill>
                  <a:srgbClr val="999999"/>
                </a:solidFill>
                <a:latin typeface="Arial"/>
                <a:cs typeface="Arial"/>
              </a:rPr>
              <a:t>CONTENTS</a:t>
            </a:r>
            <a:endParaRPr sz="2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95755" y="3429000"/>
            <a:ext cx="2016760" cy="2528570"/>
          </a:xfrm>
          <a:custGeom>
            <a:avLst/>
            <a:gdLst/>
            <a:ahLst/>
            <a:cxnLst/>
            <a:rect l="l" t="t" r="r" b="b"/>
            <a:pathLst>
              <a:path w="2016760" h="2528570">
                <a:moveTo>
                  <a:pt x="0" y="0"/>
                </a:moveTo>
                <a:lnTo>
                  <a:pt x="2016252" y="0"/>
                </a:lnTo>
                <a:lnTo>
                  <a:pt x="2016252" y="2528316"/>
                </a:lnTo>
                <a:lnTo>
                  <a:pt x="0" y="2528316"/>
                </a:lnTo>
                <a:lnTo>
                  <a:pt x="0" y="0"/>
                </a:lnTo>
                <a:close/>
              </a:path>
            </a:pathLst>
          </a:custGeom>
          <a:solidFill>
            <a:srgbClr val="D9D9D9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95121" y="4072470"/>
            <a:ext cx="2016760" cy="0"/>
          </a:xfrm>
          <a:custGeom>
            <a:avLst/>
            <a:gdLst/>
            <a:ahLst/>
            <a:cxnLst/>
            <a:rect l="l" t="t" r="r" b="b"/>
            <a:pathLst>
              <a:path w="2016760">
                <a:moveTo>
                  <a:pt x="0" y="0"/>
                </a:moveTo>
                <a:lnTo>
                  <a:pt x="2016721" y="0"/>
                </a:lnTo>
              </a:path>
            </a:pathLst>
          </a:custGeom>
          <a:ln w="762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41481" y="2750324"/>
            <a:ext cx="382905" cy="382270"/>
          </a:xfrm>
          <a:custGeom>
            <a:avLst/>
            <a:gdLst/>
            <a:ahLst/>
            <a:cxnLst/>
            <a:rect l="l" t="t" r="r" b="b"/>
            <a:pathLst>
              <a:path w="382904" h="382269">
                <a:moveTo>
                  <a:pt x="174713" y="348195"/>
                </a:moveTo>
                <a:lnTo>
                  <a:pt x="122584" y="340260"/>
                </a:lnTo>
                <a:lnTo>
                  <a:pt x="76431" y="317912"/>
                </a:lnTo>
                <a:lnTo>
                  <a:pt x="51943" y="296443"/>
                </a:lnTo>
                <a:lnTo>
                  <a:pt x="49580" y="296443"/>
                </a:lnTo>
                <a:lnTo>
                  <a:pt x="39063" y="283648"/>
                </a:lnTo>
                <a:lnTo>
                  <a:pt x="29213" y="269973"/>
                </a:lnTo>
                <a:lnTo>
                  <a:pt x="20691" y="255416"/>
                </a:lnTo>
                <a:lnTo>
                  <a:pt x="14160" y="239979"/>
                </a:lnTo>
                <a:lnTo>
                  <a:pt x="11798" y="239979"/>
                </a:lnTo>
                <a:lnTo>
                  <a:pt x="6965" y="224062"/>
                </a:lnTo>
                <a:lnTo>
                  <a:pt x="3241" y="207922"/>
                </a:lnTo>
                <a:lnTo>
                  <a:pt x="846" y="191342"/>
                </a:lnTo>
                <a:lnTo>
                  <a:pt x="0" y="174104"/>
                </a:lnTo>
                <a:lnTo>
                  <a:pt x="883" y="156860"/>
                </a:lnTo>
                <a:lnTo>
                  <a:pt x="14160" y="108229"/>
                </a:lnTo>
                <a:lnTo>
                  <a:pt x="39063" y="64559"/>
                </a:lnTo>
                <a:lnTo>
                  <a:pt x="76101" y="29778"/>
                </a:lnTo>
                <a:lnTo>
                  <a:pt x="138891" y="3455"/>
                </a:lnTo>
                <a:lnTo>
                  <a:pt x="174713" y="0"/>
                </a:lnTo>
                <a:lnTo>
                  <a:pt x="192014" y="883"/>
                </a:lnTo>
                <a:lnTo>
                  <a:pt x="240817" y="14122"/>
                </a:lnTo>
                <a:lnTo>
                  <a:pt x="274570" y="32943"/>
                </a:lnTo>
                <a:lnTo>
                  <a:pt x="174713" y="32943"/>
                </a:lnTo>
                <a:lnTo>
                  <a:pt x="145567" y="35885"/>
                </a:lnTo>
                <a:lnTo>
                  <a:pt x="94364" y="56764"/>
                </a:lnTo>
                <a:lnTo>
                  <a:pt x="64407" y="83929"/>
                </a:lnTo>
                <a:lnTo>
                  <a:pt x="42494" y="119989"/>
                </a:lnTo>
                <a:lnTo>
                  <a:pt x="31532" y="160024"/>
                </a:lnTo>
                <a:lnTo>
                  <a:pt x="30683" y="174104"/>
                </a:lnTo>
                <a:lnTo>
                  <a:pt x="31532" y="188183"/>
                </a:lnTo>
                <a:lnTo>
                  <a:pt x="42494" y="228218"/>
                </a:lnTo>
                <a:lnTo>
                  <a:pt x="64407" y="264277"/>
                </a:lnTo>
                <a:lnTo>
                  <a:pt x="95027" y="292325"/>
                </a:lnTo>
                <a:lnTo>
                  <a:pt x="132876" y="310303"/>
                </a:lnTo>
                <a:lnTo>
                  <a:pt x="174713" y="315264"/>
                </a:lnTo>
                <a:lnTo>
                  <a:pt x="274950" y="315264"/>
                </a:lnTo>
                <a:lnTo>
                  <a:pt x="264131" y="322025"/>
                </a:lnTo>
                <a:lnTo>
                  <a:pt x="224845" y="340260"/>
                </a:lnTo>
                <a:lnTo>
                  <a:pt x="192014" y="347314"/>
                </a:lnTo>
                <a:lnTo>
                  <a:pt x="174713" y="348195"/>
                </a:lnTo>
                <a:close/>
              </a:path>
              <a:path w="382904" h="382269">
                <a:moveTo>
                  <a:pt x="274950" y="315264"/>
                </a:moveTo>
                <a:lnTo>
                  <a:pt x="174713" y="315264"/>
                </a:lnTo>
                <a:lnTo>
                  <a:pt x="188840" y="314787"/>
                </a:lnTo>
                <a:lnTo>
                  <a:pt x="202747" y="313207"/>
                </a:lnTo>
                <a:lnTo>
                  <a:pt x="241337" y="299750"/>
                </a:lnTo>
                <a:lnTo>
                  <a:pt x="273875" y="275272"/>
                </a:lnTo>
                <a:lnTo>
                  <a:pt x="298776" y="240528"/>
                </a:lnTo>
                <a:lnTo>
                  <a:pt x="313123" y="202042"/>
                </a:lnTo>
                <a:lnTo>
                  <a:pt x="316369" y="174104"/>
                </a:lnTo>
                <a:lnTo>
                  <a:pt x="315520" y="160024"/>
                </a:lnTo>
                <a:lnTo>
                  <a:pt x="304571" y="119989"/>
                </a:lnTo>
                <a:lnTo>
                  <a:pt x="284645" y="84920"/>
                </a:lnTo>
                <a:lnTo>
                  <a:pt x="253214" y="55883"/>
                </a:lnTo>
                <a:lnTo>
                  <a:pt x="216213" y="37905"/>
                </a:lnTo>
                <a:lnTo>
                  <a:pt x="174713" y="32943"/>
                </a:lnTo>
                <a:lnTo>
                  <a:pt x="274570" y="32943"/>
                </a:lnTo>
                <a:lnTo>
                  <a:pt x="309029" y="64559"/>
                </a:lnTo>
                <a:lnTo>
                  <a:pt x="335254" y="108229"/>
                </a:lnTo>
                <a:lnTo>
                  <a:pt x="346216" y="156860"/>
                </a:lnTo>
                <a:lnTo>
                  <a:pt x="347065" y="174104"/>
                </a:lnTo>
                <a:lnTo>
                  <a:pt x="346216" y="191342"/>
                </a:lnTo>
                <a:lnTo>
                  <a:pt x="335254" y="239979"/>
                </a:lnTo>
                <a:lnTo>
                  <a:pt x="315336" y="274056"/>
                </a:lnTo>
                <a:lnTo>
                  <a:pt x="306920" y="284683"/>
                </a:lnTo>
                <a:lnTo>
                  <a:pt x="331343" y="308203"/>
                </a:lnTo>
                <a:lnTo>
                  <a:pt x="285673" y="308203"/>
                </a:lnTo>
                <a:lnTo>
                  <a:pt x="274950" y="315264"/>
                </a:lnTo>
                <a:close/>
              </a:path>
              <a:path w="382904" h="382269">
                <a:moveTo>
                  <a:pt x="80263" y="145872"/>
                </a:moveTo>
                <a:lnTo>
                  <a:pt x="70827" y="141160"/>
                </a:lnTo>
                <a:lnTo>
                  <a:pt x="68465" y="134111"/>
                </a:lnTo>
                <a:lnTo>
                  <a:pt x="73190" y="124701"/>
                </a:lnTo>
                <a:lnTo>
                  <a:pt x="75552" y="117640"/>
                </a:lnTo>
                <a:lnTo>
                  <a:pt x="80263" y="110578"/>
                </a:lnTo>
                <a:lnTo>
                  <a:pt x="84988" y="105879"/>
                </a:lnTo>
                <a:lnTo>
                  <a:pt x="89712" y="98818"/>
                </a:lnTo>
                <a:lnTo>
                  <a:pt x="103873" y="84696"/>
                </a:lnTo>
                <a:lnTo>
                  <a:pt x="110959" y="79997"/>
                </a:lnTo>
                <a:lnTo>
                  <a:pt x="118046" y="77647"/>
                </a:lnTo>
                <a:lnTo>
                  <a:pt x="122770" y="72936"/>
                </a:lnTo>
                <a:lnTo>
                  <a:pt x="129844" y="70586"/>
                </a:lnTo>
                <a:lnTo>
                  <a:pt x="134569" y="68237"/>
                </a:lnTo>
                <a:lnTo>
                  <a:pt x="139293" y="70586"/>
                </a:lnTo>
                <a:lnTo>
                  <a:pt x="144018" y="79997"/>
                </a:lnTo>
                <a:lnTo>
                  <a:pt x="141655" y="87058"/>
                </a:lnTo>
                <a:lnTo>
                  <a:pt x="136931" y="87058"/>
                </a:lnTo>
                <a:lnTo>
                  <a:pt x="132207" y="89407"/>
                </a:lnTo>
                <a:lnTo>
                  <a:pt x="127495" y="94106"/>
                </a:lnTo>
                <a:lnTo>
                  <a:pt x="122770" y="96469"/>
                </a:lnTo>
                <a:lnTo>
                  <a:pt x="115684" y="101168"/>
                </a:lnTo>
                <a:lnTo>
                  <a:pt x="99161" y="117640"/>
                </a:lnTo>
                <a:lnTo>
                  <a:pt x="96799" y="122339"/>
                </a:lnTo>
                <a:lnTo>
                  <a:pt x="92075" y="127050"/>
                </a:lnTo>
                <a:lnTo>
                  <a:pt x="89712" y="131749"/>
                </a:lnTo>
                <a:lnTo>
                  <a:pt x="87350" y="138810"/>
                </a:lnTo>
                <a:lnTo>
                  <a:pt x="84988" y="143522"/>
                </a:lnTo>
                <a:lnTo>
                  <a:pt x="80263" y="145872"/>
                </a:lnTo>
                <a:close/>
              </a:path>
              <a:path w="382904" h="382269">
                <a:moveTo>
                  <a:pt x="174713" y="287032"/>
                </a:moveTo>
                <a:lnTo>
                  <a:pt x="167627" y="287032"/>
                </a:lnTo>
                <a:lnTo>
                  <a:pt x="165265" y="282320"/>
                </a:lnTo>
                <a:lnTo>
                  <a:pt x="165265" y="270560"/>
                </a:lnTo>
                <a:lnTo>
                  <a:pt x="167627" y="268211"/>
                </a:lnTo>
                <a:lnTo>
                  <a:pt x="174713" y="268211"/>
                </a:lnTo>
                <a:lnTo>
                  <a:pt x="183564" y="267770"/>
                </a:lnTo>
                <a:lnTo>
                  <a:pt x="226355" y="252331"/>
                </a:lnTo>
                <a:lnTo>
                  <a:pt x="255760" y="217813"/>
                </a:lnTo>
                <a:lnTo>
                  <a:pt x="266788" y="174104"/>
                </a:lnTo>
                <a:lnTo>
                  <a:pt x="266788" y="169392"/>
                </a:lnTo>
                <a:lnTo>
                  <a:pt x="271513" y="164693"/>
                </a:lnTo>
                <a:lnTo>
                  <a:pt x="283311" y="164693"/>
                </a:lnTo>
                <a:lnTo>
                  <a:pt x="285673" y="169392"/>
                </a:lnTo>
                <a:lnTo>
                  <a:pt x="285673" y="174104"/>
                </a:lnTo>
                <a:lnTo>
                  <a:pt x="285231" y="184688"/>
                </a:lnTo>
                <a:lnTo>
                  <a:pt x="273211" y="226631"/>
                </a:lnTo>
                <a:lnTo>
                  <a:pt x="245000" y="261150"/>
                </a:lnTo>
                <a:lnTo>
                  <a:pt x="206585" y="281074"/>
                </a:lnTo>
                <a:lnTo>
                  <a:pt x="185336" y="286223"/>
                </a:lnTo>
                <a:lnTo>
                  <a:pt x="174713" y="287032"/>
                </a:lnTo>
                <a:close/>
              </a:path>
              <a:path w="382904" h="382269">
                <a:moveTo>
                  <a:pt x="365952" y="381723"/>
                </a:moveTo>
                <a:lnTo>
                  <a:pt x="359828" y="380399"/>
                </a:lnTo>
                <a:lnTo>
                  <a:pt x="354152" y="376427"/>
                </a:lnTo>
                <a:lnTo>
                  <a:pt x="285673" y="308203"/>
                </a:lnTo>
                <a:lnTo>
                  <a:pt x="331343" y="308203"/>
                </a:lnTo>
                <a:lnTo>
                  <a:pt x="377761" y="352907"/>
                </a:lnTo>
                <a:lnTo>
                  <a:pt x="382485" y="359956"/>
                </a:lnTo>
                <a:lnTo>
                  <a:pt x="382485" y="369366"/>
                </a:lnTo>
                <a:lnTo>
                  <a:pt x="377761" y="376427"/>
                </a:lnTo>
                <a:lnTo>
                  <a:pt x="372077" y="380399"/>
                </a:lnTo>
                <a:lnTo>
                  <a:pt x="365952" y="381723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50379" y="2733675"/>
            <a:ext cx="285750" cy="410845"/>
          </a:xfrm>
          <a:custGeom>
            <a:avLst/>
            <a:gdLst/>
            <a:ahLst/>
            <a:cxnLst/>
            <a:rect l="l" t="t" r="r" b="b"/>
            <a:pathLst>
              <a:path w="285750" h="410844">
                <a:moveTo>
                  <a:pt x="89700" y="271272"/>
                </a:moveTo>
                <a:lnTo>
                  <a:pt x="54292" y="271272"/>
                </a:lnTo>
                <a:lnTo>
                  <a:pt x="99136" y="181635"/>
                </a:lnTo>
                <a:lnTo>
                  <a:pt x="94424" y="176911"/>
                </a:lnTo>
                <a:lnTo>
                  <a:pt x="70113" y="135745"/>
                </a:lnTo>
                <a:lnTo>
                  <a:pt x="68452" y="120307"/>
                </a:lnTo>
                <a:lnTo>
                  <a:pt x="70113" y="106226"/>
                </a:lnTo>
                <a:lnTo>
                  <a:pt x="74652" y="92587"/>
                </a:lnTo>
                <a:lnTo>
                  <a:pt x="81402" y="79832"/>
                </a:lnTo>
                <a:lnTo>
                  <a:pt x="89700" y="68402"/>
                </a:lnTo>
                <a:lnTo>
                  <a:pt x="92062" y="68402"/>
                </a:lnTo>
                <a:lnTo>
                  <a:pt x="99582" y="61810"/>
                </a:lnTo>
                <a:lnTo>
                  <a:pt x="107989" y="56319"/>
                </a:lnTo>
                <a:lnTo>
                  <a:pt x="117285" y="52155"/>
                </a:lnTo>
                <a:lnTo>
                  <a:pt x="127469" y="49542"/>
                </a:lnTo>
                <a:lnTo>
                  <a:pt x="127469" y="7073"/>
                </a:lnTo>
                <a:lnTo>
                  <a:pt x="134543" y="0"/>
                </a:lnTo>
                <a:lnTo>
                  <a:pt x="151066" y="0"/>
                </a:lnTo>
                <a:lnTo>
                  <a:pt x="158153" y="7073"/>
                </a:lnTo>
                <a:lnTo>
                  <a:pt x="158153" y="49542"/>
                </a:lnTo>
                <a:lnTo>
                  <a:pt x="168330" y="52155"/>
                </a:lnTo>
                <a:lnTo>
                  <a:pt x="177623" y="56319"/>
                </a:lnTo>
                <a:lnTo>
                  <a:pt x="186033" y="61810"/>
                </a:lnTo>
                <a:lnTo>
                  <a:pt x="193560" y="68402"/>
                </a:lnTo>
                <a:lnTo>
                  <a:pt x="203038" y="79616"/>
                </a:lnTo>
                <a:lnTo>
                  <a:pt x="142805" y="79616"/>
                </a:lnTo>
                <a:lnTo>
                  <a:pt x="127165" y="82711"/>
                </a:lnTo>
                <a:lnTo>
                  <a:pt x="102347" y="112897"/>
                </a:lnTo>
                <a:lnTo>
                  <a:pt x="101498" y="120307"/>
                </a:lnTo>
                <a:lnTo>
                  <a:pt x="102347" y="129074"/>
                </a:lnTo>
                <a:lnTo>
                  <a:pt x="134843" y="162764"/>
                </a:lnTo>
                <a:lnTo>
                  <a:pt x="146831" y="163575"/>
                </a:lnTo>
                <a:lnTo>
                  <a:pt x="202816" y="163575"/>
                </a:lnTo>
                <a:lnTo>
                  <a:pt x="193560" y="174561"/>
                </a:lnTo>
                <a:lnTo>
                  <a:pt x="186474" y="181635"/>
                </a:lnTo>
                <a:lnTo>
                  <a:pt x="192378" y="193433"/>
                </a:lnTo>
                <a:lnTo>
                  <a:pt x="127469" y="193433"/>
                </a:lnTo>
                <a:lnTo>
                  <a:pt x="89700" y="271272"/>
                </a:lnTo>
                <a:close/>
              </a:path>
              <a:path w="285750" h="410844">
                <a:moveTo>
                  <a:pt x="202816" y="163575"/>
                </a:moveTo>
                <a:lnTo>
                  <a:pt x="146831" y="163575"/>
                </a:lnTo>
                <a:lnTo>
                  <a:pt x="158153" y="160400"/>
                </a:lnTo>
                <a:lnTo>
                  <a:pt x="160515" y="160400"/>
                </a:lnTo>
                <a:lnTo>
                  <a:pt x="162877" y="158051"/>
                </a:lnTo>
                <a:lnTo>
                  <a:pt x="184111" y="120307"/>
                </a:lnTo>
                <a:lnTo>
                  <a:pt x="183264" y="112897"/>
                </a:lnTo>
                <a:lnTo>
                  <a:pt x="158445" y="82711"/>
                </a:lnTo>
                <a:lnTo>
                  <a:pt x="142805" y="79616"/>
                </a:lnTo>
                <a:lnTo>
                  <a:pt x="203038" y="79616"/>
                </a:lnTo>
                <a:lnTo>
                  <a:pt x="203221" y="79832"/>
                </a:lnTo>
                <a:lnTo>
                  <a:pt x="210669" y="92587"/>
                </a:lnTo>
                <a:lnTo>
                  <a:pt x="215461" y="106226"/>
                </a:lnTo>
                <a:lnTo>
                  <a:pt x="217157" y="120307"/>
                </a:lnTo>
                <a:lnTo>
                  <a:pt x="215461" y="135745"/>
                </a:lnTo>
                <a:lnTo>
                  <a:pt x="210669" y="150082"/>
                </a:lnTo>
                <a:lnTo>
                  <a:pt x="203221" y="163094"/>
                </a:lnTo>
                <a:lnTo>
                  <a:pt x="202816" y="163575"/>
                </a:lnTo>
                <a:close/>
              </a:path>
              <a:path w="285750" h="410844">
                <a:moveTo>
                  <a:pt x="142806" y="195195"/>
                </a:moveTo>
                <a:lnTo>
                  <a:pt x="134916" y="194755"/>
                </a:lnTo>
                <a:lnTo>
                  <a:pt x="127469" y="193433"/>
                </a:lnTo>
                <a:lnTo>
                  <a:pt x="158153" y="193433"/>
                </a:lnTo>
                <a:lnTo>
                  <a:pt x="150699" y="194755"/>
                </a:lnTo>
                <a:lnTo>
                  <a:pt x="142806" y="195195"/>
                </a:lnTo>
                <a:close/>
              </a:path>
              <a:path w="285750" h="410844">
                <a:moveTo>
                  <a:pt x="231330" y="271272"/>
                </a:moveTo>
                <a:lnTo>
                  <a:pt x="195922" y="271272"/>
                </a:lnTo>
                <a:lnTo>
                  <a:pt x="158153" y="193433"/>
                </a:lnTo>
                <a:lnTo>
                  <a:pt x="192378" y="193433"/>
                </a:lnTo>
                <a:lnTo>
                  <a:pt x="231330" y="271272"/>
                </a:lnTo>
                <a:close/>
              </a:path>
              <a:path w="285750" h="410844">
                <a:moveTo>
                  <a:pt x="158153" y="271272"/>
                </a:moveTo>
                <a:lnTo>
                  <a:pt x="127469" y="271272"/>
                </a:lnTo>
                <a:lnTo>
                  <a:pt x="127469" y="252399"/>
                </a:lnTo>
                <a:lnTo>
                  <a:pt x="134543" y="242963"/>
                </a:lnTo>
                <a:lnTo>
                  <a:pt x="151066" y="242963"/>
                </a:lnTo>
                <a:lnTo>
                  <a:pt x="158153" y="252399"/>
                </a:lnTo>
                <a:lnTo>
                  <a:pt x="158153" y="271272"/>
                </a:lnTo>
                <a:close/>
              </a:path>
              <a:path w="285750" h="410844">
                <a:moveTo>
                  <a:pt x="273812" y="292506"/>
                </a:moveTo>
                <a:lnTo>
                  <a:pt x="11798" y="292506"/>
                </a:lnTo>
                <a:lnTo>
                  <a:pt x="7086" y="287781"/>
                </a:lnTo>
                <a:lnTo>
                  <a:pt x="7086" y="275983"/>
                </a:lnTo>
                <a:lnTo>
                  <a:pt x="11798" y="271272"/>
                </a:lnTo>
                <a:lnTo>
                  <a:pt x="273812" y="271272"/>
                </a:lnTo>
                <a:lnTo>
                  <a:pt x="276174" y="275983"/>
                </a:lnTo>
                <a:lnTo>
                  <a:pt x="276174" y="287781"/>
                </a:lnTo>
                <a:lnTo>
                  <a:pt x="273812" y="292506"/>
                </a:lnTo>
                <a:close/>
              </a:path>
              <a:path w="285750" h="410844">
                <a:moveTo>
                  <a:pt x="11798" y="410451"/>
                </a:moveTo>
                <a:lnTo>
                  <a:pt x="2362" y="405726"/>
                </a:lnTo>
                <a:lnTo>
                  <a:pt x="0" y="401015"/>
                </a:lnTo>
                <a:lnTo>
                  <a:pt x="9448" y="382143"/>
                </a:lnTo>
                <a:lnTo>
                  <a:pt x="11798" y="375056"/>
                </a:lnTo>
                <a:lnTo>
                  <a:pt x="9448" y="370344"/>
                </a:lnTo>
                <a:lnTo>
                  <a:pt x="9448" y="365632"/>
                </a:lnTo>
                <a:lnTo>
                  <a:pt x="11798" y="360908"/>
                </a:lnTo>
                <a:lnTo>
                  <a:pt x="44843" y="292506"/>
                </a:lnTo>
                <a:lnTo>
                  <a:pt x="80251" y="292506"/>
                </a:lnTo>
                <a:lnTo>
                  <a:pt x="35407" y="382143"/>
                </a:lnTo>
                <a:lnTo>
                  <a:pt x="30683" y="382143"/>
                </a:lnTo>
                <a:lnTo>
                  <a:pt x="25971" y="389216"/>
                </a:lnTo>
                <a:lnTo>
                  <a:pt x="16522" y="408089"/>
                </a:lnTo>
                <a:lnTo>
                  <a:pt x="11798" y="410451"/>
                </a:lnTo>
                <a:close/>
              </a:path>
              <a:path w="285750" h="410844">
                <a:moveTo>
                  <a:pt x="151066" y="320801"/>
                </a:moveTo>
                <a:lnTo>
                  <a:pt x="134543" y="320801"/>
                </a:lnTo>
                <a:lnTo>
                  <a:pt x="127469" y="311378"/>
                </a:lnTo>
                <a:lnTo>
                  <a:pt x="127469" y="292506"/>
                </a:lnTo>
                <a:lnTo>
                  <a:pt x="158153" y="292506"/>
                </a:lnTo>
                <a:lnTo>
                  <a:pt x="158153" y="311378"/>
                </a:lnTo>
                <a:lnTo>
                  <a:pt x="151066" y="320801"/>
                </a:lnTo>
                <a:close/>
              </a:path>
              <a:path w="285750" h="410844">
                <a:moveTo>
                  <a:pt x="273812" y="410451"/>
                </a:moveTo>
                <a:lnTo>
                  <a:pt x="269087" y="408089"/>
                </a:lnTo>
                <a:lnTo>
                  <a:pt x="259651" y="389216"/>
                </a:lnTo>
                <a:lnTo>
                  <a:pt x="254927" y="382143"/>
                </a:lnTo>
                <a:lnTo>
                  <a:pt x="250202" y="382143"/>
                </a:lnTo>
                <a:lnTo>
                  <a:pt x="245491" y="377418"/>
                </a:lnTo>
                <a:lnTo>
                  <a:pt x="243128" y="372706"/>
                </a:lnTo>
                <a:lnTo>
                  <a:pt x="205359" y="292506"/>
                </a:lnTo>
                <a:lnTo>
                  <a:pt x="240766" y="292506"/>
                </a:lnTo>
                <a:lnTo>
                  <a:pt x="273812" y="360908"/>
                </a:lnTo>
                <a:lnTo>
                  <a:pt x="276174" y="365632"/>
                </a:lnTo>
                <a:lnTo>
                  <a:pt x="276174" y="370344"/>
                </a:lnTo>
                <a:lnTo>
                  <a:pt x="273812" y="375056"/>
                </a:lnTo>
                <a:lnTo>
                  <a:pt x="276174" y="382143"/>
                </a:lnTo>
                <a:lnTo>
                  <a:pt x="285610" y="401015"/>
                </a:lnTo>
                <a:lnTo>
                  <a:pt x="283248" y="405726"/>
                </a:lnTo>
                <a:lnTo>
                  <a:pt x="273812" y="410451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81632" y="2745663"/>
            <a:ext cx="463550" cy="386715"/>
          </a:xfrm>
          <a:custGeom>
            <a:avLst/>
            <a:gdLst/>
            <a:ahLst/>
            <a:cxnLst/>
            <a:rect l="l" t="t" r="r" b="b"/>
            <a:pathLst>
              <a:path w="463550" h="386714">
                <a:moveTo>
                  <a:pt x="378829" y="25920"/>
                </a:moveTo>
                <a:lnTo>
                  <a:pt x="262216" y="25920"/>
                </a:lnTo>
                <a:lnTo>
                  <a:pt x="366166" y="0"/>
                </a:lnTo>
                <a:lnTo>
                  <a:pt x="373253" y="4711"/>
                </a:lnTo>
                <a:lnTo>
                  <a:pt x="375615" y="14135"/>
                </a:lnTo>
                <a:lnTo>
                  <a:pt x="378829" y="25920"/>
                </a:lnTo>
                <a:close/>
              </a:path>
              <a:path w="463550" h="386714">
                <a:moveTo>
                  <a:pt x="257492" y="386473"/>
                </a:moveTo>
                <a:lnTo>
                  <a:pt x="7086" y="386473"/>
                </a:lnTo>
                <a:lnTo>
                  <a:pt x="0" y="379399"/>
                </a:lnTo>
                <a:lnTo>
                  <a:pt x="0" y="25920"/>
                </a:lnTo>
                <a:lnTo>
                  <a:pt x="7086" y="18846"/>
                </a:lnTo>
                <a:lnTo>
                  <a:pt x="255130" y="18846"/>
                </a:lnTo>
                <a:lnTo>
                  <a:pt x="262216" y="25920"/>
                </a:lnTo>
                <a:lnTo>
                  <a:pt x="378829" y="25920"/>
                </a:lnTo>
                <a:lnTo>
                  <a:pt x="382043" y="37706"/>
                </a:lnTo>
                <a:lnTo>
                  <a:pt x="349631" y="37706"/>
                </a:lnTo>
                <a:lnTo>
                  <a:pt x="296095" y="51841"/>
                </a:lnTo>
                <a:lnTo>
                  <a:pt x="33070" y="51841"/>
                </a:lnTo>
                <a:lnTo>
                  <a:pt x="33070" y="353479"/>
                </a:lnTo>
                <a:lnTo>
                  <a:pt x="264579" y="353479"/>
                </a:lnTo>
                <a:lnTo>
                  <a:pt x="264579" y="379399"/>
                </a:lnTo>
                <a:lnTo>
                  <a:pt x="257492" y="386473"/>
                </a:lnTo>
                <a:close/>
              </a:path>
              <a:path w="463550" h="386714">
                <a:moveTo>
                  <a:pt x="458817" y="351129"/>
                </a:moveTo>
                <a:lnTo>
                  <a:pt x="347268" y="351129"/>
                </a:lnTo>
                <a:lnTo>
                  <a:pt x="427583" y="327558"/>
                </a:lnTo>
                <a:lnTo>
                  <a:pt x="349631" y="37706"/>
                </a:lnTo>
                <a:lnTo>
                  <a:pt x="382043" y="37706"/>
                </a:lnTo>
                <a:lnTo>
                  <a:pt x="463016" y="334632"/>
                </a:lnTo>
                <a:lnTo>
                  <a:pt x="463496" y="341589"/>
                </a:lnTo>
                <a:lnTo>
                  <a:pt x="461540" y="347884"/>
                </a:lnTo>
                <a:lnTo>
                  <a:pt x="458817" y="351129"/>
                </a:lnTo>
                <a:close/>
              </a:path>
              <a:path w="463550" h="386714">
                <a:moveTo>
                  <a:pt x="141744" y="353479"/>
                </a:moveTo>
                <a:lnTo>
                  <a:pt x="122847" y="353479"/>
                </a:lnTo>
                <a:lnTo>
                  <a:pt x="122847" y="51841"/>
                </a:lnTo>
                <a:lnTo>
                  <a:pt x="141744" y="51841"/>
                </a:lnTo>
                <a:lnTo>
                  <a:pt x="141744" y="353479"/>
                </a:lnTo>
                <a:close/>
              </a:path>
              <a:path w="463550" h="386714">
                <a:moveTo>
                  <a:pt x="264579" y="353479"/>
                </a:moveTo>
                <a:lnTo>
                  <a:pt x="233870" y="353479"/>
                </a:lnTo>
                <a:lnTo>
                  <a:pt x="233870" y="51841"/>
                </a:lnTo>
                <a:lnTo>
                  <a:pt x="296095" y="51841"/>
                </a:lnTo>
                <a:lnTo>
                  <a:pt x="269303" y="58915"/>
                </a:lnTo>
                <a:lnTo>
                  <a:pt x="298224" y="167309"/>
                </a:lnTo>
                <a:lnTo>
                  <a:pt x="264579" y="167309"/>
                </a:lnTo>
                <a:lnTo>
                  <a:pt x="264579" y="353479"/>
                </a:lnTo>
                <a:close/>
              </a:path>
              <a:path w="463550" h="386714">
                <a:moveTo>
                  <a:pt x="344906" y="205016"/>
                </a:moveTo>
                <a:lnTo>
                  <a:pt x="340182" y="202666"/>
                </a:lnTo>
                <a:lnTo>
                  <a:pt x="340182" y="197942"/>
                </a:lnTo>
                <a:lnTo>
                  <a:pt x="309460" y="84836"/>
                </a:lnTo>
                <a:lnTo>
                  <a:pt x="309460" y="80124"/>
                </a:lnTo>
                <a:lnTo>
                  <a:pt x="311823" y="75412"/>
                </a:lnTo>
                <a:lnTo>
                  <a:pt x="316547" y="73050"/>
                </a:lnTo>
                <a:lnTo>
                  <a:pt x="321271" y="73050"/>
                </a:lnTo>
                <a:lnTo>
                  <a:pt x="325996" y="75412"/>
                </a:lnTo>
                <a:lnTo>
                  <a:pt x="328358" y="80124"/>
                </a:lnTo>
                <a:lnTo>
                  <a:pt x="359079" y="193230"/>
                </a:lnTo>
                <a:lnTo>
                  <a:pt x="359079" y="197942"/>
                </a:lnTo>
                <a:lnTo>
                  <a:pt x="356717" y="202666"/>
                </a:lnTo>
                <a:lnTo>
                  <a:pt x="351993" y="202666"/>
                </a:lnTo>
                <a:lnTo>
                  <a:pt x="344906" y="205016"/>
                </a:lnTo>
                <a:close/>
              </a:path>
              <a:path w="463550" h="386714">
                <a:moveTo>
                  <a:pt x="80327" y="214439"/>
                </a:moveTo>
                <a:lnTo>
                  <a:pt x="68516" y="214439"/>
                </a:lnTo>
                <a:lnTo>
                  <a:pt x="66154" y="209727"/>
                </a:lnTo>
                <a:lnTo>
                  <a:pt x="66154" y="82473"/>
                </a:lnTo>
                <a:lnTo>
                  <a:pt x="68516" y="80124"/>
                </a:lnTo>
                <a:lnTo>
                  <a:pt x="80327" y="80124"/>
                </a:lnTo>
                <a:lnTo>
                  <a:pt x="85051" y="82473"/>
                </a:lnTo>
                <a:lnTo>
                  <a:pt x="85051" y="209727"/>
                </a:lnTo>
                <a:lnTo>
                  <a:pt x="80327" y="214439"/>
                </a:lnTo>
                <a:close/>
              </a:path>
              <a:path w="463550" h="386714">
                <a:moveTo>
                  <a:pt x="196075" y="214439"/>
                </a:moveTo>
                <a:lnTo>
                  <a:pt x="186626" y="214439"/>
                </a:lnTo>
                <a:lnTo>
                  <a:pt x="181902" y="209727"/>
                </a:lnTo>
                <a:lnTo>
                  <a:pt x="181902" y="82473"/>
                </a:lnTo>
                <a:lnTo>
                  <a:pt x="186626" y="80124"/>
                </a:lnTo>
                <a:lnTo>
                  <a:pt x="196075" y="80124"/>
                </a:lnTo>
                <a:lnTo>
                  <a:pt x="200799" y="82473"/>
                </a:lnTo>
                <a:lnTo>
                  <a:pt x="200799" y="209727"/>
                </a:lnTo>
                <a:lnTo>
                  <a:pt x="196075" y="214439"/>
                </a:lnTo>
                <a:close/>
              </a:path>
              <a:path w="463550" h="386714">
                <a:moveTo>
                  <a:pt x="330720" y="386473"/>
                </a:moveTo>
                <a:lnTo>
                  <a:pt x="321271" y="381762"/>
                </a:lnTo>
                <a:lnTo>
                  <a:pt x="321271" y="374688"/>
                </a:lnTo>
                <a:lnTo>
                  <a:pt x="264579" y="167309"/>
                </a:lnTo>
                <a:lnTo>
                  <a:pt x="298224" y="167309"/>
                </a:lnTo>
                <a:lnTo>
                  <a:pt x="347268" y="351129"/>
                </a:lnTo>
                <a:lnTo>
                  <a:pt x="458817" y="351129"/>
                </a:lnTo>
                <a:lnTo>
                  <a:pt x="457369" y="352856"/>
                </a:lnTo>
                <a:lnTo>
                  <a:pt x="451205" y="355841"/>
                </a:lnTo>
                <a:lnTo>
                  <a:pt x="330720" y="386473"/>
                </a:lnTo>
                <a:close/>
              </a:path>
              <a:path w="463550" h="386714">
                <a:moveTo>
                  <a:pt x="380339" y="311061"/>
                </a:moveTo>
                <a:lnTo>
                  <a:pt x="373253" y="311061"/>
                </a:lnTo>
                <a:lnTo>
                  <a:pt x="366572" y="310251"/>
                </a:lnTo>
                <a:lnTo>
                  <a:pt x="360556" y="308116"/>
                </a:lnTo>
                <a:lnTo>
                  <a:pt x="354982" y="305097"/>
                </a:lnTo>
                <a:lnTo>
                  <a:pt x="349631" y="301637"/>
                </a:lnTo>
                <a:lnTo>
                  <a:pt x="340182" y="287502"/>
                </a:lnTo>
                <a:lnTo>
                  <a:pt x="340182" y="268643"/>
                </a:lnTo>
                <a:lnTo>
                  <a:pt x="373253" y="247434"/>
                </a:lnTo>
                <a:lnTo>
                  <a:pt x="379933" y="247913"/>
                </a:lnTo>
                <a:lnTo>
                  <a:pt x="403177" y="266293"/>
                </a:lnTo>
                <a:lnTo>
                  <a:pt x="366166" y="266293"/>
                </a:lnTo>
                <a:lnTo>
                  <a:pt x="361442" y="271005"/>
                </a:lnTo>
                <a:lnTo>
                  <a:pt x="359079" y="275717"/>
                </a:lnTo>
                <a:lnTo>
                  <a:pt x="359079" y="282778"/>
                </a:lnTo>
                <a:lnTo>
                  <a:pt x="368528" y="292214"/>
                </a:lnTo>
                <a:lnTo>
                  <a:pt x="402780" y="292214"/>
                </a:lnTo>
                <a:lnTo>
                  <a:pt x="401599" y="296926"/>
                </a:lnTo>
                <a:lnTo>
                  <a:pt x="396875" y="301637"/>
                </a:lnTo>
                <a:lnTo>
                  <a:pt x="394512" y="301637"/>
                </a:lnTo>
                <a:lnTo>
                  <a:pt x="389788" y="308711"/>
                </a:lnTo>
                <a:lnTo>
                  <a:pt x="380339" y="311061"/>
                </a:lnTo>
                <a:close/>
              </a:path>
              <a:path w="463550" h="386714">
                <a:moveTo>
                  <a:pt x="87414" y="322846"/>
                </a:moveTo>
                <a:lnTo>
                  <a:pt x="77965" y="322846"/>
                </a:lnTo>
                <a:lnTo>
                  <a:pt x="71284" y="322367"/>
                </a:lnTo>
                <a:lnTo>
                  <a:pt x="44894" y="299275"/>
                </a:lnTo>
                <a:lnTo>
                  <a:pt x="44894" y="282778"/>
                </a:lnTo>
                <a:lnTo>
                  <a:pt x="77965" y="259219"/>
                </a:lnTo>
                <a:lnTo>
                  <a:pt x="87414" y="259219"/>
                </a:lnTo>
                <a:lnTo>
                  <a:pt x="94500" y="263931"/>
                </a:lnTo>
                <a:lnTo>
                  <a:pt x="99225" y="268643"/>
                </a:lnTo>
                <a:lnTo>
                  <a:pt x="101587" y="268643"/>
                </a:lnTo>
                <a:lnTo>
                  <a:pt x="106311" y="273354"/>
                </a:lnTo>
                <a:lnTo>
                  <a:pt x="108673" y="278066"/>
                </a:lnTo>
                <a:lnTo>
                  <a:pt x="73240" y="278066"/>
                </a:lnTo>
                <a:lnTo>
                  <a:pt x="63792" y="287502"/>
                </a:lnTo>
                <a:lnTo>
                  <a:pt x="63792" y="294563"/>
                </a:lnTo>
                <a:lnTo>
                  <a:pt x="68516" y="299275"/>
                </a:lnTo>
                <a:lnTo>
                  <a:pt x="68516" y="301637"/>
                </a:lnTo>
                <a:lnTo>
                  <a:pt x="70878" y="303987"/>
                </a:lnTo>
                <a:lnTo>
                  <a:pt x="108677" y="303987"/>
                </a:lnTo>
                <a:lnTo>
                  <a:pt x="106311" y="308711"/>
                </a:lnTo>
                <a:lnTo>
                  <a:pt x="94500" y="320484"/>
                </a:lnTo>
                <a:lnTo>
                  <a:pt x="87414" y="322846"/>
                </a:lnTo>
                <a:close/>
              </a:path>
              <a:path w="463550" h="386714">
                <a:moveTo>
                  <a:pt x="193713" y="322846"/>
                </a:moveTo>
                <a:lnTo>
                  <a:pt x="186626" y="322846"/>
                </a:lnTo>
                <a:lnTo>
                  <a:pt x="179613" y="322367"/>
                </a:lnTo>
                <a:lnTo>
                  <a:pt x="173043" y="320782"/>
                </a:lnTo>
                <a:lnTo>
                  <a:pt x="167359" y="317874"/>
                </a:lnTo>
                <a:lnTo>
                  <a:pt x="163004" y="313423"/>
                </a:lnTo>
                <a:lnTo>
                  <a:pt x="155917" y="308711"/>
                </a:lnTo>
                <a:lnTo>
                  <a:pt x="153555" y="299275"/>
                </a:lnTo>
                <a:lnTo>
                  <a:pt x="153555" y="282778"/>
                </a:lnTo>
                <a:lnTo>
                  <a:pt x="155917" y="273354"/>
                </a:lnTo>
                <a:lnTo>
                  <a:pt x="163004" y="268643"/>
                </a:lnTo>
                <a:lnTo>
                  <a:pt x="167359" y="265182"/>
                </a:lnTo>
                <a:lnTo>
                  <a:pt x="173043" y="262164"/>
                </a:lnTo>
                <a:lnTo>
                  <a:pt x="179613" y="260029"/>
                </a:lnTo>
                <a:lnTo>
                  <a:pt x="186626" y="259219"/>
                </a:lnTo>
                <a:lnTo>
                  <a:pt x="193713" y="259219"/>
                </a:lnTo>
                <a:lnTo>
                  <a:pt x="203161" y="263931"/>
                </a:lnTo>
                <a:lnTo>
                  <a:pt x="207886" y="268643"/>
                </a:lnTo>
                <a:lnTo>
                  <a:pt x="214972" y="273354"/>
                </a:lnTo>
                <a:lnTo>
                  <a:pt x="216154" y="278066"/>
                </a:lnTo>
                <a:lnTo>
                  <a:pt x="181902" y="278066"/>
                </a:lnTo>
                <a:lnTo>
                  <a:pt x="172453" y="287502"/>
                </a:lnTo>
                <a:lnTo>
                  <a:pt x="172453" y="294563"/>
                </a:lnTo>
                <a:lnTo>
                  <a:pt x="174815" y="296926"/>
                </a:lnTo>
                <a:lnTo>
                  <a:pt x="174815" y="299275"/>
                </a:lnTo>
                <a:lnTo>
                  <a:pt x="179539" y="303987"/>
                </a:lnTo>
                <a:lnTo>
                  <a:pt x="216155" y="303987"/>
                </a:lnTo>
                <a:lnTo>
                  <a:pt x="214972" y="308711"/>
                </a:lnTo>
                <a:lnTo>
                  <a:pt x="207886" y="313423"/>
                </a:lnTo>
                <a:lnTo>
                  <a:pt x="207886" y="315772"/>
                </a:lnTo>
                <a:lnTo>
                  <a:pt x="203161" y="320484"/>
                </a:lnTo>
                <a:lnTo>
                  <a:pt x="193713" y="322846"/>
                </a:lnTo>
                <a:close/>
              </a:path>
              <a:path w="463550" h="386714">
                <a:moveTo>
                  <a:pt x="402780" y="292214"/>
                </a:moveTo>
                <a:lnTo>
                  <a:pt x="375615" y="292214"/>
                </a:lnTo>
                <a:lnTo>
                  <a:pt x="380339" y="289852"/>
                </a:lnTo>
                <a:lnTo>
                  <a:pt x="385063" y="285140"/>
                </a:lnTo>
                <a:lnTo>
                  <a:pt x="385063" y="271005"/>
                </a:lnTo>
                <a:lnTo>
                  <a:pt x="380339" y="266293"/>
                </a:lnTo>
                <a:lnTo>
                  <a:pt x="403177" y="266293"/>
                </a:lnTo>
                <a:lnTo>
                  <a:pt x="403961" y="268643"/>
                </a:lnTo>
                <a:lnTo>
                  <a:pt x="403961" y="287502"/>
                </a:lnTo>
                <a:lnTo>
                  <a:pt x="402780" y="292214"/>
                </a:lnTo>
                <a:close/>
              </a:path>
              <a:path w="463550" h="386714">
                <a:moveTo>
                  <a:pt x="108677" y="303987"/>
                </a:moveTo>
                <a:lnTo>
                  <a:pt x="85051" y="303987"/>
                </a:lnTo>
                <a:lnTo>
                  <a:pt x="89776" y="299275"/>
                </a:lnTo>
                <a:lnTo>
                  <a:pt x="89776" y="285140"/>
                </a:lnTo>
                <a:lnTo>
                  <a:pt x="85051" y="280428"/>
                </a:lnTo>
                <a:lnTo>
                  <a:pt x="80327" y="278066"/>
                </a:lnTo>
                <a:lnTo>
                  <a:pt x="108673" y="278066"/>
                </a:lnTo>
                <a:lnTo>
                  <a:pt x="111036" y="282778"/>
                </a:lnTo>
                <a:lnTo>
                  <a:pt x="111036" y="299275"/>
                </a:lnTo>
                <a:lnTo>
                  <a:pt x="108677" y="303987"/>
                </a:lnTo>
                <a:close/>
              </a:path>
              <a:path w="463550" h="386714">
                <a:moveTo>
                  <a:pt x="216155" y="303987"/>
                </a:moveTo>
                <a:lnTo>
                  <a:pt x="191350" y="303987"/>
                </a:lnTo>
                <a:lnTo>
                  <a:pt x="193713" y="301637"/>
                </a:lnTo>
                <a:lnTo>
                  <a:pt x="196075" y="301637"/>
                </a:lnTo>
                <a:lnTo>
                  <a:pt x="198437" y="299275"/>
                </a:lnTo>
                <a:lnTo>
                  <a:pt x="198437" y="285140"/>
                </a:lnTo>
                <a:lnTo>
                  <a:pt x="193713" y="282778"/>
                </a:lnTo>
                <a:lnTo>
                  <a:pt x="188988" y="278066"/>
                </a:lnTo>
                <a:lnTo>
                  <a:pt x="216154" y="278066"/>
                </a:lnTo>
                <a:lnTo>
                  <a:pt x="217335" y="282778"/>
                </a:lnTo>
                <a:lnTo>
                  <a:pt x="217335" y="299275"/>
                </a:lnTo>
                <a:lnTo>
                  <a:pt x="216155" y="30398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89603" y="3429000"/>
            <a:ext cx="2016760" cy="2528570"/>
          </a:xfrm>
          <a:custGeom>
            <a:avLst/>
            <a:gdLst/>
            <a:ahLst/>
            <a:cxnLst/>
            <a:rect l="l" t="t" r="r" b="b"/>
            <a:pathLst>
              <a:path w="2016760" h="2528570">
                <a:moveTo>
                  <a:pt x="0" y="0"/>
                </a:moveTo>
                <a:lnTo>
                  <a:pt x="2016252" y="0"/>
                </a:lnTo>
                <a:lnTo>
                  <a:pt x="2016252" y="2528316"/>
                </a:lnTo>
                <a:lnTo>
                  <a:pt x="0" y="2528316"/>
                </a:lnTo>
                <a:lnTo>
                  <a:pt x="0" y="0"/>
                </a:lnTo>
                <a:close/>
              </a:path>
            </a:pathLst>
          </a:custGeom>
          <a:solidFill>
            <a:srgbClr val="D9D9D9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89896" y="4072470"/>
            <a:ext cx="2016760" cy="0"/>
          </a:xfrm>
          <a:custGeom>
            <a:avLst/>
            <a:gdLst/>
            <a:ahLst/>
            <a:cxnLst/>
            <a:rect l="l" t="t" r="r" b="b"/>
            <a:pathLst>
              <a:path w="2016760">
                <a:moveTo>
                  <a:pt x="0" y="0"/>
                </a:moveTo>
                <a:lnTo>
                  <a:pt x="2016721" y="0"/>
                </a:lnTo>
              </a:path>
            </a:pathLst>
          </a:custGeom>
          <a:ln w="762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88608" y="3429000"/>
            <a:ext cx="2016760" cy="2528570"/>
          </a:xfrm>
          <a:custGeom>
            <a:avLst/>
            <a:gdLst/>
            <a:ahLst/>
            <a:cxnLst/>
            <a:rect l="l" t="t" r="r" b="b"/>
            <a:pathLst>
              <a:path w="2016759" h="2528570">
                <a:moveTo>
                  <a:pt x="0" y="0"/>
                </a:moveTo>
                <a:lnTo>
                  <a:pt x="2016251" y="0"/>
                </a:lnTo>
                <a:lnTo>
                  <a:pt x="2016251" y="2528316"/>
                </a:lnTo>
                <a:lnTo>
                  <a:pt x="0" y="2528316"/>
                </a:lnTo>
                <a:lnTo>
                  <a:pt x="0" y="0"/>
                </a:lnTo>
                <a:close/>
              </a:path>
            </a:pathLst>
          </a:custGeom>
          <a:solidFill>
            <a:srgbClr val="D9D9D9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88074" y="4072470"/>
            <a:ext cx="2016760" cy="0"/>
          </a:xfrm>
          <a:custGeom>
            <a:avLst/>
            <a:gdLst/>
            <a:ahLst/>
            <a:cxnLst/>
            <a:rect l="l" t="t" r="r" b="b"/>
            <a:pathLst>
              <a:path w="2016759">
                <a:moveTo>
                  <a:pt x="0" y="0"/>
                </a:moveTo>
                <a:lnTo>
                  <a:pt x="2016721" y="0"/>
                </a:lnTo>
              </a:path>
            </a:pathLst>
          </a:custGeom>
          <a:ln w="762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689603" y="4076281"/>
            <a:ext cx="2016760" cy="1881505"/>
          </a:xfrm>
          <a:prstGeom prst="rect">
            <a:avLst/>
          </a:prstGeom>
          <a:solidFill>
            <a:srgbClr val="D9D9D9">
              <a:alpha val="19999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218440" marR="645160">
              <a:lnSpc>
                <a:spcPct val="150000"/>
              </a:lnSpc>
              <a:spcBef>
                <a:spcPts val="1325"/>
              </a:spcBef>
            </a:pPr>
            <a:r>
              <a:rPr sz="1200" dirty="0">
                <a:solidFill>
                  <a:srgbClr val="7E7E7E"/>
                </a:solidFill>
                <a:latin typeface="Impact"/>
                <a:cs typeface="Impact"/>
              </a:rPr>
              <a:t>Apk</a:t>
            </a:r>
            <a:r>
              <a:rPr sz="1200" dirty="0">
                <a:solidFill>
                  <a:srgbClr val="7E7E7E"/>
                </a:solidFill>
                <a:latin typeface="微软雅黑"/>
                <a:cs typeface="微软雅黑"/>
              </a:rPr>
              <a:t>加固总体架构  </a:t>
            </a:r>
            <a:r>
              <a:rPr sz="1200" dirty="0">
                <a:solidFill>
                  <a:srgbClr val="7E7E7E"/>
                </a:solidFill>
                <a:latin typeface="Impact"/>
                <a:cs typeface="Impact"/>
              </a:rPr>
              <a:t>apk</a:t>
            </a:r>
            <a:r>
              <a:rPr sz="1200" dirty="0">
                <a:solidFill>
                  <a:srgbClr val="7E7E7E"/>
                </a:solidFill>
                <a:latin typeface="微软雅黑"/>
                <a:cs typeface="微软雅黑"/>
              </a:rPr>
              <a:t>签名是什么</a:t>
            </a:r>
            <a:endParaRPr sz="1200">
              <a:latin typeface="微软雅黑"/>
              <a:cs typeface="微软雅黑"/>
            </a:endParaRPr>
          </a:p>
          <a:p>
            <a:pPr marL="218440" marR="494030">
              <a:lnSpc>
                <a:spcPct val="150000"/>
              </a:lnSpc>
            </a:pPr>
            <a:r>
              <a:rPr sz="1200" dirty="0">
                <a:solidFill>
                  <a:srgbClr val="7E7E7E"/>
                </a:solidFill>
                <a:latin typeface="Impact"/>
                <a:cs typeface="Impact"/>
              </a:rPr>
              <a:t>De</a:t>
            </a:r>
            <a:r>
              <a:rPr sz="1200" spc="-5" dirty="0">
                <a:solidFill>
                  <a:srgbClr val="7E7E7E"/>
                </a:solidFill>
                <a:latin typeface="Impact"/>
                <a:cs typeface="Impact"/>
              </a:rPr>
              <a:t>x</a:t>
            </a:r>
            <a:r>
              <a:rPr sz="1200" dirty="0">
                <a:solidFill>
                  <a:srgbClr val="7E7E7E"/>
                </a:solidFill>
                <a:latin typeface="微软雅黑"/>
                <a:cs typeface="微软雅黑"/>
              </a:rPr>
              <a:t>文件加密的基本 方案框架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95755" y="4076281"/>
            <a:ext cx="2016760" cy="1881505"/>
          </a:xfrm>
          <a:prstGeom prst="rect">
            <a:avLst/>
          </a:prstGeom>
          <a:solidFill>
            <a:srgbClr val="D9D9D9">
              <a:alpha val="19999"/>
            </a:srgbClr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Times New Roman"/>
              <a:cs typeface="Times New Roman"/>
            </a:endParaRPr>
          </a:p>
          <a:p>
            <a:pPr marL="373380" marR="442595">
              <a:lnSpc>
                <a:spcPct val="148800"/>
              </a:lnSpc>
              <a:spcBef>
                <a:spcPts val="5"/>
              </a:spcBef>
            </a:pPr>
            <a:r>
              <a:rPr sz="1350" spc="-10" dirty="0">
                <a:solidFill>
                  <a:srgbClr val="7E7E7E"/>
                </a:solidFill>
                <a:latin typeface="微软雅黑"/>
                <a:cs typeface="微软雅黑"/>
              </a:rPr>
              <a:t>什么是反编</a:t>
            </a:r>
            <a:r>
              <a:rPr sz="1350" spc="-5" dirty="0">
                <a:solidFill>
                  <a:srgbClr val="7E7E7E"/>
                </a:solidFill>
                <a:latin typeface="微软雅黑"/>
                <a:cs typeface="微软雅黑"/>
              </a:rPr>
              <a:t>译 </a:t>
            </a:r>
            <a:r>
              <a:rPr sz="1350" spc="-10" dirty="0">
                <a:solidFill>
                  <a:srgbClr val="7E7E7E"/>
                </a:solidFill>
                <a:latin typeface="微软雅黑"/>
                <a:cs typeface="微软雅黑"/>
              </a:rPr>
              <a:t>如何防止反编</a:t>
            </a:r>
            <a:r>
              <a:rPr sz="1350" spc="-5" dirty="0">
                <a:solidFill>
                  <a:srgbClr val="7E7E7E"/>
                </a:solidFill>
                <a:latin typeface="微软雅黑"/>
                <a:cs typeface="微软雅黑"/>
              </a:rPr>
              <a:t>译</a:t>
            </a:r>
            <a:endParaRPr sz="1350">
              <a:latin typeface="微软雅黑"/>
              <a:cs typeface="微软雅黑"/>
            </a:endParaRPr>
          </a:p>
          <a:p>
            <a:pPr marL="373380">
              <a:lnSpc>
                <a:spcPct val="100000"/>
              </a:lnSpc>
              <a:spcBef>
                <a:spcPts val="790"/>
              </a:spcBef>
            </a:pPr>
            <a:r>
              <a:rPr sz="1350" spc="-10" dirty="0">
                <a:solidFill>
                  <a:srgbClr val="7E7E7E"/>
                </a:solidFill>
                <a:latin typeface="Impact"/>
                <a:cs typeface="Impact"/>
              </a:rPr>
              <a:t>Apk</a:t>
            </a:r>
            <a:r>
              <a:rPr sz="1350" spc="-10" dirty="0">
                <a:solidFill>
                  <a:srgbClr val="7E7E7E"/>
                </a:solidFill>
                <a:latin typeface="微软雅黑"/>
                <a:cs typeface="微软雅黑"/>
              </a:rPr>
              <a:t>文件的基本构</a:t>
            </a:r>
            <a:r>
              <a:rPr sz="1350" spc="-5" dirty="0">
                <a:solidFill>
                  <a:srgbClr val="7E7E7E"/>
                </a:solidFill>
                <a:latin typeface="微软雅黑"/>
                <a:cs typeface="微软雅黑"/>
              </a:rPr>
              <a:t>造</a:t>
            </a:r>
            <a:endParaRPr sz="1350">
              <a:latin typeface="微软雅黑"/>
              <a:cs typeface="微软雅黑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88608" y="3429000"/>
            <a:ext cx="2016760" cy="640080"/>
          </a:xfrm>
          <a:prstGeom prst="rect">
            <a:avLst/>
          </a:prstGeom>
          <a:solidFill>
            <a:srgbClr val="D9D9D9">
              <a:alpha val="19999"/>
            </a:srgbClr>
          </a:solidFill>
        </p:spPr>
        <p:txBody>
          <a:bodyPr vert="horz" wrap="square" lIns="0" tIns="207010" rIns="0" bIns="0" rtlCol="0">
            <a:spAutoFit/>
          </a:bodyPr>
          <a:lstStyle/>
          <a:p>
            <a:pPr marL="240029">
              <a:lnSpc>
                <a:spcPct val="100000"/>
              </a:lnSpc>
              <a:spcBef>
                <a:spcPts val="1630"/>
              </a:spcBef>
            </a:pPr>
            <a:r>
              <a:rPr sz="1600" b="1" dirty="0">
                <a:solidFill>
                  <a:srgbClr val="7E7E7E"/>
                </a:solidFill>
                <a:latin typeface="Impact"/>
                <a:cs typeface="Impact"/>
              </a:rPr>
              <a:t>Apk</a:t>
            </a:r>
            <a:r>
              <a:rPr sz="1600" b="1" dirty="0">
                <a:solidFill>
                  <a:srgbClr val="7E7E7E"/>
                </a:solidFill>
                <a:latin typeface="微软雅黑"/>
                <a:cs typeface="微软雅黑"/>
              </a:rPr>
              <a:t>加固项目实</a:t>
            </a:r>
            <a:r>
              <a:rPr sz="1600" b="1" spc="-5" dirty="0">
                <a:solidFill>
                  <a:srgbClr val="7E7E7E"/>
                </a:solidFill>
                <a:latin typeface="微软雅黑"/>
                <a:cs typeface="微软雅黑"/>
              </a:rPr>
              <a:t>战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89603" y="3429000"/>
            <a:ext cx="2016760" cy="640080"/>
          </a:xfrm>
          <a:prstGeom prst="rect">
            <a:avLst/>
          </a:prstGeom>
          <a:solidFill>
            <a:srgbClr val="D9D9D9">
              <a:alpha val="19999"/>
            </a:srgbClr>
          </a:solidFill>
        </p:spPr>
        <p:txBody>
          <a:bodyPr vert="horz" wrap="square" lIns="0" tIns="168275" rIns="0" bIns="0" rtlCol="0">
            <a:spAutoFit/>
          </a:bodyPr>
          <a:lstStyle/>
          <a:p>
            <a:pPr marL="145415">
              <a:lnSpc>
                <a:spcPct val="100000"/>
              </a:lnSpc>
              <a:spcBef>
                <a:spcPts val="1325"/>
              </a:spcBef>
            </a:pPr>
            <a:r>
              <a:rPr sz="1600" b="1" dirty="0">
                <a:solidFill>
                  <a:srgbClr val="7E7E7E"/>
                </a:solidFill>
                <a:latin typeface="Impact"/>
                <a:cs typeface="Impact"/>
              </a:rPr>
              <a:t>Apk</a:t>
            </a:r>
            <a:r>
              <a:rPr sz="1600" b="1" dirty="0">
                <a:solidFill>
                  <a:srgbClr val="7E7E7E"/>
                </a:solidFill>
                <a:latin typeface="微软雅黑"/>
                <a:cs typeface="微软雅黑"/>
              </a:rPr>
              <a:t>加固的方案原</a:t>
            </a:r>
            <a:r>
              <a:rPr sz="1600" b="1" spc="-5" dirty="0">
                <a:solidFill>
                  <a:srgbClr val="7E7E7E"/>
                </a:solidFill>
                <a:latin typeface="微软雅黑"/>
                <a:cs typeface="微软雅黑"/>
              </a:rPr>
              <a:t>理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95755" y="3429000"/>
            <a:ext cx="2016760" cy="640080"/>
          </a:xfrm>
          <a:prstGeom prst="rect">
            <a:avLst/>
          </a:prstGeom>
          <a:solidFill>
            <a:srgbClr val="D9D9D9">
              <a:alpha val="19999"/>
            </a:srgbClr>
          </a:solidFill>
        </p:spPr>
        <p:txBody>
          <a:bodyPr vert="horz" wrap="square" lIns="0" tIns="168275" rIns="0" bIns="0" rtlCol="0">
            <a:spAutoFit/>
          </a:bodyPr>
          <a:lstStyle/>
          <a:p>
            <a:pPr marL="434340">
              <a:lnSpc>
                <a:spcPct val="100000"/>
              </a:lnSpc>
              <a:spcBef>
                <a:spcPts val="1325"/>
              </a:spcBef>
            </a:pPr>
            <a:r>
              <a:rPr sz="1600" b="1" dirty="0">
                <a:solidFill>
                  <a:srgbClr val="7E7E7E"/>
                </a:solidFill>
                <a:latin typeface="Impact"/>
                <a:cs typeface="Impact"/>
              </a:rPr>
              <a:t>APK</a:t>
            </a:r>
            <a:r>
              <a:rPr sz="1600" b="1" dirty="0">
                <a:solidFill>
                  <a:srgbClr val="7E7E7E"/>
                </a:solidFill>
                <a:latin typeface="微软雅黑"/>
                <a:cs typeface="微软雅黑"/>
              </a:rPr>
              <a:t>文件反编</a:t>
            </a:r>
            <a:r>
              <a:rPr sz="1600" b="1" spc="-5" dirty="0">
                <a:solidFill>
                  <a:srgbClr val="7E7E7E"/>
                </a:solidFill>
                <a:latin typeface="微软雅黑"/>
                <a:cs typeface="微软雅黑"/>
              </a:rPr>
              <a:t>译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595560" y="2582583"/>
            <a:ext cx="2139315" cy="3352165"/>
          </a:xfrm>
          <a:custGeom>
            <a:avLst/>
            <a:gdLst/>
            <a:ahLst/>
            <a:cxnLst/>
            <a:rect l="l" t="t" r="r" b="b"/>
            <a:pathLst>
              <a:path w="2139315" h="3352165">
                <a:moveTo>
                  <a:pt x="2138883" y="3351987"/>
                </a:moveTo>
                <a:lnTo>
                  <a:pt x="0" y="3351987"/>
                </a:lnTo>
                <a:lnTo>
                  <a:pt x="0" y="0"/>
                </a:lnTo>
                <a:lnTo>
                  <a:pt x="2138883" y="0"/>
                </a:lnTo>
                <a:lnTo>
                  <a:pt x="2138883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3339287"/>
                </a:lnTo>
                <a:lnTo>
                  <a:pt x="6350" y="3339287"/>
                </a:lnTo>
                <a:lnTo>
                  <a:pt x="12700" y="3345637"/>
                </a:lnTo>
                <a:lnTo>
                  <a:pt x="2138883" y="3345637"/>
                </a:lnTo>
                <a:lnTo>
                  <a:pt x="2138883" y="3351987"/>
                </a:lnTo>
                <a:close/>
              </a:path>
              <a:path w="2139315" h="3352165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2139315" h="3352165">
                <a:moveTo>
                  <a:pt x="2126183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2126183" y="6350"/>
                </a:lnTo>
                <a:lnTo>
                  <a:pt x="2126183" y="12700"/>
                </a:lnTo>
                <a:close/>
              </a:path>
              <a:path w="2139315" h="3352165">
                <a:moveTo>
                  <a:pt x="2126183" y="3345637"/>
                </a:moveTo>
                <a:lnTo>
                  <a:pt x="2126183" y="6350"/>
                </a:lnTo>
                <a:lnTo>
                  <a:pt x="2132533" y="12700"/>
                </a:lnTo>
                <a:lnTo>
                  <a:pt x="2138883" y="12700"/>
                </a:lnTo>
                <a:lnTo>
                  <a:pt x="2138883" y="3339287"/>
                </a:lnTo>
                <a:lnTo>
                  <a:pt x="2132533" y="3339287"/>
                </a:lnTo>
                <a:lnTo>
                  <a:pt x="2126183" y="3345637"/>
                </a:lnTo>
                <a:close/>
              </a:path>
              <a:path w="2139315" h="3352165">
                <a:moveTo>
                  <a:pt x="2138883" y="12700"/>
                </a:moveTo>
                <a:lnTo>
                  <a:pt x="2132533" y="12700"/>
                </a:lnTo>
                <a:lnTo>
                  <a:pt x="2126183" y="6350"/>
                </a:lnTo>
                <a:lnTo>
                  <a:pt x="2138883" y="6350"/>
                </a:lnTo>
                <a:lnTo>
                  <a:pt x="2138883" y="12700"/>
                </a:lnTo>
                <a:close/>
              </a:path>
              <a:path w="2139315" h="3352165">
                <a:moveTo>
                  <a:pt x="12700" y="3345637"/>
                </a:moveTo>
                <a:lnTo>
                  <a:pt x="6350" y="3339287"/>
                </a:lnTo>
                <a:lnTo>
                  <a:pt x="12700" y="3339287"/>
                </a:lnTo>
                <a:lnTo>
                  <a:pt x="12700" y="3345637"/>
                </a:lnTo>
                <a:close/>
              </a:path>
              <a:path w="2139315" h="3352165">
                <a:moveTo>
                  <a:pt x="2126183" y="3345637"/>
                </a:moveTo>
                <a:lnTo>
                  <a:pt x="12700" y="3345637"/>
                </a:lnTo>
                <a:lnTo>
                  <a:pt x="12700" y="3339287"/>
                </a:lnTo>
                <a:lnTo>
                  <a:pt x="2126183" y="3339287"/>
                </a:lnTo>
                <a:lnTo>
                  <a:pt x="2126183" y="3345637"/>
                </a:lnTo>
                <a:close/>
              </a:path>
              <a:path w="2139315" h="3352165">
                <a:moveTo>
                  <a:pt x="2138883" y="3345637"/>
                </a:moveTo>
                <a:lnTo>
                  <a:pt x="2126183" y="3345637"/>
                </a:lnTo>
                <a:lnTo>
                  <a:pt x="2132533" y="3339287"/>
                </a:lnTo>
                <a:lnTo>
                  <a:pt x="2138883" y="3339287"/>
                </a:lnTo>
                <a:lnTo>
                  <a:pt x="2138883" y="3345637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388608" y="4076281"/>
            <a:ext cx="2016760" cy="1881505"/>
          </a:xfrm>
          <a:prstGeom prst="rect">
            <a:avLst/>
          </a:prstGeom>
          <a:solidFill>
            <a:srgbClr val="D9D9D9">
              <a:alpha val="19999"/>
            </a:srgbClr>
          </a:solidFill>
        </p:spPr>
        <p:txBody>
          <a:bodyPr vert="horz" wrap="square" lIns="0" tIns="182880" rIns="0" bIns="0" rtlCol="0">
            <a:spAutoFit/>
          </a:bodyPr>
          <a:lstStyle/>
          <a:p>
            <a:pPr marL="243840" marR="252729">
              <a:lnSpc>
                <a:spcPct val="148800"/>
              </a:lnSpc>
              <a:spcBef>
                <a:spcPts val="1440"/>
              </a:spcBef>
            </a:pPr>
            <a:r>
              <a:rPr sz="1400" spc="-5" dirty="0">
                <a:solidFill>
                  <a:srgbClr val="7E7E7E"/>
                </a:solidFill>
                <a:latin typeface="Impact"/>
                <a:cs typeface="Impact"/>
              </a:rPr>
              <a:t>Dex</a:t>
            </a:r>
            <a:r>
              <a:rPr sz="1400" dirty="0">
                <a:solidFill>
                  <a:srgbClr val="7E7E7E"/>
                </a:solidFill>
                <a:latin typeface="微软雅黑"/>
                <a:cs typeface="微软雅黑"/>
              </a:rPr>
              <a:t>文件基本结</a:t>
            </a:r>
            <a:r>
              <a:rPr sz="1400" spc="5" dirty="0">
                <a:solidFill>
                  <a:srgbClr val="7E7E7E"/>
                </a:solidFill>
                <a:latin typeface="微软雅黑"/>
                <a:cs typeface="微软雅黑"/>
              </a:rPr>
              <a:t>构 </a:t>
            </a:r>
            <a:r>
              <a:rPr sz="1400" spc="-5" dirty="0">
                <a:solidFill>
                  <a:srgbClr val="7E7E7E"/>
                </a:solidFill>
                <a:latin typeface="Impact"/>
                <a:cs typeface="Impact"/>
              </a:rPr>
              <a:t>Dex</a:t>
            </a:r>
            <a:r>
              <a:rPr sz="1400" dirty="0">
                <a:solidFill>
                  <a:srgbClr val="7E7E7E"/>
                </a:solidFill>
                <a:latin typeface="微软雅黑"/>
                <a:cs typeface="微软雅黑"/>
              </a:rPr>
              <a:t>文件的修改原则  </a:t>
            </a:r>
            <a:r>
              <a:rPr sz="1350" spc="-10" dirty="0">
                <a:solidFill>
                  <a:srgbClr val="7E7E7E"/>
                </a:solidFill>
                <a:latin typeface="Impact"/>
                <a:cs typeface="Impact"/>
              </a:rPr>
              <a:t>Apk</a:t>
            </a:r>
            <a:r>
              <a:rPr sz="1350" spc="-10" dirty="0">
                <a:solidFill>
                  <a:srgbClr val="7E7E7E"/>
                </a:solidFill>
                <a:latin typeface="微软雅黑"/>
                <a:cs typeface="微软雅黑"/>
              </a:rPr>
              <a:t>加固项目实</a:t>
            </a:r>
            <a:r>
              <a:rPr sz="1350" spc="-5" dirty="0">
                <a:solidFill>
                  <a:srgbClr val="7E7E7E"/>
                </a:solidFill>
                <a:latin typeface="微软雅黑"/>
                <a:cs typeface="微软雅黑"/>
              </a:rPr>
              <a:t>战 </a:t>
            </a:r>
            <a:r>
              <a:rPr sz="1350" spc="-10" dirty="0">
                <a:solidFill>
                  <a:srgbClr val="7E7E7E"/>
                </a:solidFill>
                <a:latin typeface="Impact"/>
                <a:cs typeface="Impact"/>
              </a:rPr>
              <a:t>Apk</a:t>
            </a:r>
            <a:r>
              <a:rPr sz="1350" spc="-10" dirty="0">
                <a:solidFill>
                  <a:srgbClr val="7E7E7E"/>
                </a:solidFill>
                <a:latin typeface="微软雅黑"/>
                <a:cs typeface="微软雅黑"/>
              </a:rPr>
              <a:t>脱壳技术实</a:t>
            </a:r>
            <a:r>
              <a:rPr sz="1350" spc="-5" dirty="0">
                <a:solidFill>
                  <a:srgbClr val="7E7E7E"/>
                </a:solidFill>
                <a:latin typeface="微软雅黑"/>
                <a:cs typeface="微软雅黑"/>
              </a:rPr>
              <a:t>战</a:t>
            </a:r>
            <a:endParaRPr sz="1350">
              <a:latin typeface="微软雅黑"/>
              <a:cs typeface="微软雅黑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0004373" y="2737340"/>
            <a:ext cx="328930" cy="415290"/>
          </a:xfrm>
          <a:custGeom>
            <a:avLst/>
            <a:gdLst/>
            <a:ahLst/>
            <a:cxnLst/>
            <a:rect l="l" t="t" r="r" b="b"/>
            <a:pathLst>
              <a:path w="328929" h="415289">
                <a:moveTo>
                  <a:pt x="180587" y="58805"/>
                </a:moveTo>
                <a:lnTo>
                  <a:pt x="158369" y="58805"/>
                </a:lnTo>
                <a:lnTo>
                  <a:pt x="172554" y="35222"/>
                </a:lnTo>
                <a:lnTo>
                  <a:pt x="163093" y="30510"/>
                </a:lnTo>
                <a:lnTo>
                  <a:pt x="156006" y="25798"/>
                </a:lnTo>
                <a:lnTo>
                  <a:pt x="153644" y="16362"/>
                </a:lnTo>
                <a:lnTo>
                  <a:pt x="156006" y="9288"/>
                </a:lnTo>
                <a:lnTo>
                  <a:pt x="160364" y="3538"/>
                </a:lnTo>
                <a:lnTo>
                  <a:pt x="166052" y="441"/>
                </a:lnTo>
                <a:lnTo>
                  <a:pt x="172626" y="0"/>
                </a:lnTo>
                <a:lnTo>
                  <a:pt x="179641" y="2214"/>
                </a:lnTo>
                <a:lnTo>
                  <a:pt x="215390" y="23436"/>
                </a:lnTo>
                <a:lnTo>
                  <a:pt x="233821" y="34047"/>
                </a:lnTo>
                <a:lnTo>
                  <a:pt x="252920" y="44658"/>
                </a:lnTo>
                <a:lnTo>
                  <a:pt x="189090" y="44658"/>
                </a:lnTo>
                <a:lnTo>
                  <a:pt x="180587" y="58805"/>
                </a:lnTo>
                <a:close/>
              </a:path>
              <a:path w="328929" h="415289">
                <a:moveTo>
                  <a:pt x="218408" y="82389"/>
                </a:moveTo>
                <a:lnTo>
                  <a:pt x="196189" y="82389"/>
                </a:lnTo>
                <a:lnTo>
                  <a:pt x="210375" y="58805"/>
                </a:lnTo>
                <a:lnTo>
                  <a:pt x="189090" y="44658"/>
                </a:lnTo>
                <a:lnTo>
                  <a:pt x="252920" y="44658"/>
                </a:lnTo>
                <a:lnTo>
                  <a:pt x="257312" y="48972"/>
                </a:lnTo>
                <a:lnTo>
                  <a:pt x="259711" y="54387"/>
                </a:lnTo>
                <a:lnTo>
                  <a:pt x="259896" y="60244"/>
                </a:lnTo>
                <a:lnTo>
                  <a:pt x="257644" y="65879"/>
                </a:lnTo>
                <a:lnTo>
                  <a:pt x="255870" y="68242"/>
                </a:lnTo>
                <a:lnTo>
                  <a:pt x="226910" y="68242"/>
                </a:lnTo>
                <a:lnTo>
                  <a:pt x="218408" y="82389"/>
                </a:lnTo>
                <a:close/>
              </a:path>
              <a:path w="328929" h="415289">
                <a:moveTo>
                  <a:pt x="106362" y="278134"/>
                </a:moveTo>
                <a:lnTo>
                  <a:pt x="99275" y="278134"/>
                </a:lnTo>
                <a:lnTo>
                  <a:pt x="94551" y="275785"/>
                </a:lnTo>
                <a:lnTo>
                  <a:pt x="56730" y="254551"/>
                </a:lnTo>
                <a:lnTo>
                  <a:pt x="52006" y="252201"/>
                </a:lnTo>
                <a:lnTo>
                  <a:pt x="49631" y="245127"/>
                </a:lnTo>
                <a:lnTo>
                  <a:pt x="52006" y="240403"/>
                </a:lnTo>
                <a:lnTo>
                  <a:pt x="61455" y="226255"/>
                </a:lnTo>
                <a:lnTo>
                  <a:pt x="47269" y="219181"/>
                </a:lnTo>
                <a:lnTo>
                  <a:pt x="47269" y="212107"/>
                </a:lnTo>
                <a:lnTo>
                  <a:pt x="49631" y="207383"/>
                </a:lnTo>
                <a:lnTo>
                  <a:pt x="134734" y="58805"/>
                </a:lnTo>
                <a:lnTo>
                  <a:pt x="137096" y="54094"/>
                </a:lnTo>
                <a:lnTo>
                  <a:pt x="144183" y="51732"/>
                </a:lnTo>
                <a:lnTo>
                  <a:pt x="158369" y="58805"/>
                </a:lnTo>
                <a:lnTo>
                  <a:pt x="180587" y="58805"/>
                </a:lnTo>
                <a:lnTo>
                  <a:pt x="174917" y="68242"/>
                </a:lnTo>
                <a:lnTo>
                  <a:pt x="185553" y="75315"/>
                </a:lnTo>
                <a:lnTo>
                  <a:pt x="146545" y="75315"/>
                </a:lnTo>
                <a:lnTo>
                  <a:pt x="70916" y="209745"/>
                </a:lnTo>
                <a:lnTo>
                  <a:pt x="85092" y="217226"/>
                </a:lnTo>
                <a:lnTo>
                  <a:pt x="99271" y="225369"/>
                </a:lnTo>
                <a:lnTo>
                  <a:pt x="113452" y="233955"/>
                </a:lnTo>
                <a:lnTo>
                  <a:pt x="116247" y="235691"/>
                </a:lnTo>
                <a:lnTo>
                  <a:pt x="78003" y="235691"/>
                </a:lnTo>
                <a:lnTo>
                  <a:pt x="73278" y="242765"/>
                </a:lnTo>
                <a:lnTo>
                  <a:pt x="96913" y="254551"/>
                </a:lnTo>
                <a:lnTo>
                  <a:pt x="142243" y="254551"/>
                </a:lnTo>
                <a:lnTo>
                  <a:pt x="139458" y="259275"/>
                </a:lnTo>
                <a:lnTo>
                  <a:pt x="118186" y="259275"/>
                </a:lnTo>
                <a:lnTo>
                  <a:pt x="108724" y="273423"/>
                </a:lnTo>
                <a:lnTo>
                  <a:pt x="106362" y="278134"/>
                </a:lnTo>
                <a:close/>
              </a:path>
              <a:path w="328929" h="415289">
                <a:moveTo>
                  <a:pt x="242021" y="75173"/>
                </a:moveTo>
                <a:lnTo>
                  <a:pt x="236372" y="72966"/>
                </a:lnTo>
                <a:lnTo>
                  <a:pt x="226910" y="68242"/>
                </a:lnTo>
                <a:lnTo>
                  <a:pt x="255870" y="68242"/>
                </a:lnTo>
                <a:lnTo>
                  <a:pt x="253324" y="71630"/>
                </a:lnTo>
                <a:lnTo>
                  <a:pt x="247894" y="74728"/>
                </a:lnTo>
                <a:lnTo>
                  <a:pt x="242021" y="75173"/>
                </a:lnTo>
                <a:close/>
              </a:path>
              <a:path w="328929" h="415289">
                <a:moveTo>
                  <a:pt x="211313" y="136631"/>
                </a:moveTo>
                <a:lnTo>
                  <a:pt x="189090" y="136631"/>
                </a:lnTo>
                <a:lnTo>
                  <a:pt x="205638" y="108335"/>
                </a:lnTo>
                <a:lnTo>
                  <a:pt x="190090" y="100854"/>
                </a:lnTo>
                <a:lnTo>
                  <a:pt x="175206" y="92711"/>
                </a:lnTo>
                <a:lnTo>
                  <a:pt x="160764" y="84125"/>
                </a:lnTo>
                <a:lnTo>
                  <a:pt x="146545" y="75315"/>
                </a:lnTo>
                <a:lnTo>
                  <a:pt x="185553" y="75315"/>
                </a:lnTo>
                <a:lnTo>
                  <a:pt x="196189" y="82389"/>
                </a:lnTo>
                <a:lnTo>
                  <a:pt x="218408" y="82389"/>
                </a:lnTo>
                <a:lnTo>
                  <a:pt x="212737" y="91825"/>
                </a:lnTo>
                <a:lnTo>
                  <a:pt x="226910" y="98899"/>
                </a:lnTo>
                <a:lnTo>
                  <a:pt x="229273" y="105973"/>
                </a:lnTo>
                <a:lnTo>
                  <a:pt x="226910" y="110698"/>
                </a:lnTo>
                <a:lnTo>
                  <a:pt x="211313" y="136631"/>
                </a:lnTo>
                <a:close/>
              </a:path>
              <a:path w="328929" h="415289">
                <a:moveTo>
                  <a:pt x="149191" y="242765"/>
                </a:moveTo>
                <a:lnTo>
                  <a:pt x="127635" y="242765"/>
                </a:lnTo>
                <a:lnTo>
                  <a:pt x="146545" y="209745"/>
                </a:lnTo>
                <a:lnTo>
                  <a:pt x="140344" y="202264"/>
                </a:lnTo>
                <a:lnTo>
                  <a:pt x="135915" y="194121"/>
                </a:lnTo>
                <a:lnTo>
                  <a:pt x="133257" y="185535"/>
                </a:lnTo>
                <a:lnTo>
                  <a:pt x="132372" y="176725"/>
                </a:lnTo>
                <a:lnTo>
                  <a:pt x="133257" y="167957"/>
                </a:lnTo>
                <a:lnTo>
                  <a:pt x="166050" y="135163"/>
                </a:lnTo>
                <a:lnTo>
                  <a:pt x="177129" y="134460"/>
                </a:lnTo>
                <a:lnTo>
                  <a:pt x="189090" y="136631"/>
                </a:lnTo>
                <a:lnTo>
                  <a:pt x="211313" y="136631"/>
                </a:lnTo>
                <a:lnTo>
                  <a:pt x="205638" y="146067"/>
                </a:lnTo>
                <a:lnTo>
                  <a:pt x="211846" y="152184"/>
                </a:lnTo>
                <a:lnTo>
                  <a:pt x="212419" y="153147"/>
                </a:lnTo>
                <a:lnTo>
                  <a:pt x="176093" y="153147"/>
                </a:lnTo>
                <a:lnTo>
                  <a:pt x="166565" y="154914"/>
                </a:lnTo>
                <a:lnTo>
                  <a:pt x="158369" y="160215"/>
                </a:lnTo>
                <a:lnTo>
                  <a:pt x="153644" y="164939"/>
                </a:lnTo>
                <a:lnTo>
                  <a:pt x="151282" y="169651"/>
                </a:lnTo>
                <a:lnTo>
                  <a:pt x="151282" y="176725"/>
                </a:lnTo>
                <a:lnTo>
                  <a:pt x="153349" y="186384"/>
                </a:lnTo>
                <a:lnTo>
                  <a:pt x="158961" y="193827"/>
                </a:lnTo>
                <a:lnTo>
                  <a:pt x="167232" y="198615"/>
                </a:lnTo>
                <a:lnTo>
                  <a:pt x="177279" y="200309"/>
                </a:lnTo>
                <a:lnTo>
                  <a:pt x="227006" y="200309"/>
                </a:lnTo>
                <a:lnTo>
                  <a:pt x="233413" y="208864"/>
                </a:lnTo>
                <a:lnTo>
                  <a:pt x="236962" y="214469"/>
                </a:lnTo>
                <a:lnTo>
                  <a:pt x="198551" y="214469"/>
                </a:lnTo>
                <a:lnTo>
                  <a:pt x="191465" y="219181"/>
                </a:lnTo>
                <a:lnTo>
                  <a:pt x="163093" y="219181"/>
                </a:lnTo>
                <a:lnTo>
                  <a:pt x="149191" y="242765"/>
                </a:lnTo>
                <a:close/>
              </a:path>
              <a:path w="328929" h="415289">
                <a:moveTo>
                  <a:pt x="227006" y="200309"/>
                </a:moveTo>
                <a:lnTo>
                  <a:pt x="182003" y="200309"/>
                </a:lnTo>
                <a:lnTo>
                  <a:pt x="189090" y="197959"/>
                </a:lnTo>
                <a:lnTo>
                  <a:pt x="198551" y="188523"/>
                </a:lnTo>
                <a:lnTo>
                  <a:pt x="200914" y="183799"/>
                </a:lnTo>
                <a:lnTo>
                  <a:pt x="200914" y="169651"/>
                </a:lnTo>
                <a:lnTo>
                  <a:pt x="198551" y="164939"/>
                </a:lnTo>
                <a:lnTo>
                  <a:pt x="193827" y="160215"/>
                </a:lnTo>
                <a:lnTo>
                  <a:pt x="185624" y="154914"/>
                </a:lnTo>
                <a:lnTo>
                  <a:pt x="176093" y="153147"/>
                </a:lnTo>
                <a:lnTo>
                  <a:pt x="212419" y="153147"/>
                </a:lnTo>
                <a:lnTo>
                  <a:pt x="216279" y="159629"/>
                </a:lnTo>
                <a:lnTo>
                  <a:pt x="218938" y="167957"/>
                </a:lnTo>
                <a:lnTo>
                  <a:pt x="219824" y="176725"/>
                </a:lnTo>
                <a:lnTo>
                  <a:pt x="219824" y="186161"/>
                </a:lnTo>
                <a:lnTo>
                  <a:pt x="217462" y="188523"/>
                </a:lnTo>
                <a:lnTo>
                  <a:pt x="225879" y="198804"/>
                </a:lnTo>
                <a:lnTo>
                  <a:pt x="227006" y="200309"/>
                </a:lnTo>
                <a:close/>
              </a:path>
              <a:path w="328929" h="415289">
                <a:moveTo>
                  <a:pt x="208000" y="384268"/>
                </a:moveTo>
                <a:lnTo>
                  <a:pt x="120548" y="384268"/>
                </a:lnTo>
                <a:lnTo>
                  <a:pt x="141266" y="382130"/>
                </a:lnTo>
                <a:lnTo>
                  <a:pt x="160435" y="376012"/>
                </a:lnTo>
                <a:lnTo>
                  <a:pt x="177391" y="366357"/>
                </a:lnTo>
                <a:lnTo>
                  <a:pt x="191465" y="353611"/>
                </a:lnTo>
                <a:lnTo>
                  <a:pt x="196189" y="351248"/>
                </a:lnTo>
                <a:lnTo>
                  <a:pt x="198551" y="346537"/>
                </a:lnTo>
                <a:lnTo>
                  <a:pt x="200914" y="344174"/>
                </a:lnTo>
                <a:lnTo>
                  <a:pt x="18910" y="344174"/>
                </a:lnTo>
                <a:lnTo>
                  <a:pt x="14185" y="339463"/>
                </a:lnTo>
                <a:lnTo>
                  <a:pt x="14185" y="330027"/>
                </a:lnTo>
                <a:lnTo>
                  <a:pt x="18910" y="325302"/>
                </a:lnTo>
                <a:lnTo>
                  <a:pt x="212737" y="325302"/>
                </a:lnTo>
                <a:lnTo>
                  <a:pt x="217203" y="314655"/>
                </a:lnTo>
                <a:lnTo>
                  <a:pt x="220119" y="303785"/>
                </a:lnTo>
                <a:lnTo>
                  <a:pt x="221706" y="292473"/>
                </a:lnTo>
                <a:lnTo>
                  <a:pt x="222186" y="280497"/>
                </a:lnTo>
                <a:lnTo>
                  <a:pt x="221743" y="270290"/>
                </a:lnTo>
                <a:lnTo>
                  <a:pt x="207711" y="228612"/>
                </a:lnTo>
                <a:lnTo>
                  <a:pt x="198551" y="214469"/>
                </a:lnTo>
                <a:lnTo>
                  <a:pt x="236962" y="214469"/>
                </a:lnTo>
                <a:lnTo>
                  <a:pt x="252328" y="255732"/>
                </a:lnTo>
                <a:lnTo>
                  <a:pt x="255282" y="280497"/>
                </a:lnTo>
                <a:lnTo>
                  <a:pt x="252327" y="307838"/>
                </a:lnTo>
                <a:lnTo>
                  <a:pt x="244054" y="332970"/>
                </a:lnTo>
                <a:lnTo>
                  <a:pt x="231349" y="355449"/>
                </a:lnTo>
                <a:lnTo>
                  <a:pt x="215099" y="374832"/>
                </a:lnTo>
                <a:lnTo>
                  <a:pt x="212737" y="379557"/>
                </a:lnTo>
                <a:lnTo>
                  <a:pt x="208000" y="384268"/>
                </a:lnTo>
                <a:close/>
              </a:path>
              <a:path w="328929" h="415289">
                <a:moveTo>
                  <a:pt x="142243" y="254551"/>
                </a:moveTo>
                <a:lnTo>
                  <a:pt x="96913" y="254551"/>
                </a:lnTo>
                <a:lnTo>
                  <a:pt x="99275" y="247477"/>
                </a:lnTo>
                <a:lnTo>
                  <a:pt x="78003" y="235691"/>
                </a:lnTo>
                <a:lnTo>
                  <a:pt x="116247" y="235691"/>
                </a:lnTo>
                <a:lnTo>
                  <a:pt x="127635" y="242765"/>
                </a:lnTo>
                <a:lnTo>
                  <a:pt x="149191" y="242765"/>
                </a:lnTo>
                <a:lnTo>
                  <a:pt x="142243" y="254551"/>
                </a:lnTo>
                <a:close/>
              </a:path>
              <a:path w="328929" h="415289">
                <a:moveTo>
                  <a:pt x="129997" y="266349"/>
                </a:moveTo>
                <a:lnTo>
                  <a:pt x="125272" y="263987"/>
                </a:lnTo>
                <a:lnTo>
                  <a:pt x="118186" y="259275"/>
                </a:lnTo>
                <a:lnTo>
                  <a:pt x="139458" y="259275"/>
                </a:lnTo>
                <a:lnTo>
                  <a:pt x="137096" y="263987"/>
                </a:lnTo>
                <a:lnTo>
                  <a:pt x="129997" y="266349"/>
                </a:lnTo>
                <a:close/>
              </a:path>
              <a:path w="328929" h="415289">
                <a:moveTo>
                  <a:pt x="321462" y="414926"/>
                </a:moveTo>
                <a:lnTo>
                  <a:pt x="7086" y="414926"/>
                </a:lnTo>
                <a:lnTo>
                  <a:pt x="0" y="407852"/>
                </a:lnTo>
                <a:lnTo>
                  <a:pt x="0" y="391342"/>
                </a:lnTo>
                <a:lnTo>
                  <a:pt x="7086" y="384268"/>
                </a:lnTo>
                <a:lnTo>
                  <a:pt x="321462" y="384268"/>
                </a:lnTo>
                <a:lnTo>
                  <a:pt x="328561" y="391342"/>
                </a:lnTo>
                <a:lnTo>
                  <a:pt x="328561" y="407852"/>
                </a:lnTo>
                <a:lnTo>
                  <a:pt x="321462" y="41492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192768" y="3435096"/>
            <a:ext cx="2016760" cy="2527300"/>
          </a:xfrm>
          <a:custGeom>
            <a:avLst/>
            <a:gdLst/>
            <a:ahLst/>
            <a:cxnLst/>
            <a:rect l="l" t="t" r="r" b="b"/>
            <a:pathLst>
              <a:path w="2016759" h="2527300">
                <a:moveTo>
                  <a:pt x="0" y="0"/>
                </a:moveTo>
                <a:lnTo>
                  <a:pt x="2016252" y="0"/>
                </a:lnTo>
                <a:lnTo>
                  <a:pt x="2016252" y="2526792"/>
                </a:lnTo>
                <a:lnTo>
                  <a:pt x="0" y="2526792"/>
                </a:lnTo>
                <a:lnTo>
                  <a:pt x="0" y="0"/>
                </a:lnTo>
                <a:close/>
              </a:path>
            </a:pathLst>
          </a:custGeom>
          <a:solidFill>
            <a:srgbClr val="D9D9D9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192044" y="4078173"/>
            <a:ext cx="2016760" cy="0"/>
          </a:xfrm>
          <a:custGeom>
            <a:avLst/>
            <a:gdLst/>
            <a:ahLst/>
            <a:cxnLst/>
            <a:rect l="l" t="t" r="r" b="b"/>
            <a:pathLst>
              <a:path w="2016759">
                <a:moveTo>
                  <a:pt x="0" y="0"/>
                </a:moveTo>
                <a:lnTo>
                  <a:pt x="2016721" y="0"/>
                </a:lnTo>
              </a:path>
            </a:pathLst>
          </a:custGeom>
          <a:ln w="762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9192768" y="4081983"/>
            <a:ext cx="2016760" cy="1880235"/>
          </a:xfrm>
          <a:prstGeom prst="rect">
            <a:avLst/>
          </a:prstGeom>
          <a:solidFill>
            <a:srgbClr val="D9D9D9">
              <a:alpha val="19999"/>
            </a:srgbClr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Times New Roman"/>
              <a:cs typeface="Times New Roman"/>
            </a:endParaRPr>
          </a:p>
          <a:p>
            <a:pPr marL="491490" marR="494665">
              <a:lnSpc>
                <a:spcPct val="148800"/>
              </a:lnSpc>
            </a:pPr>
            <a:r>
              <a:rPr sz="1350" spc="-10" dirty="0">
                <a:solidFill>
                  <a:srgbClr val="7E7E7E"/>
                </a:solidFill>
                <a:latin typeface="微软雅黑"/>
                <a:cs typeface="微软雅黑"/>
              </a:rPr>
              <a:t>课程技术总</a:t>
            </a:r>
            <a:r>
              <a:rPr sz="1350" spc="-5" dirty="0">
                <a:solidFill>
                  <a:srgbClr val="7E7E7E"/>
                </a:solidFill>
                <a:latin typeface="微软雅黑"/>
                <a:cs typeface="微软雅黑"/>
              </a:rPr>
              <a:t>结 </a:t>
            </a:r>
            <a:r>
              <a:rPr sz="1350" spc="-10" dirty="0">
                <a:solidFill>
                  <a:srgbClr val="7E7E7E"/>
                </a:solidFill>
                <a:latin typeface="微软雅黑"/>
                <a:cs typeface="微软雅黑"/>
              </a:rPr>
              <a:t>交流互</a:t>
            </a:r>
            <a:r>
              <a:rPr sz="1350" spc="-5" dirty="0">
                <a:solidFill>
                  <a:srgbClr val="7E7E7E"/>
                </a:solidFill>
                <a:latin typeface="微软雅黑"/>
                <a:cs typeface="微软雅黑"/>
              </a:rPr>
              <a:t>动</a:t>
            </a:r>
            <a:endParaRPr sz="1350">
              <a:latin typeface="微软雅黑"/>
              <a:cs typeface="微软雅黑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192768" y="3435096"/>
            <a:ext cx="2016760" cy="639445"/>
          </a:xfrm>
          <a:prstGeom prst="rect">
            <a:avLst/>
          </a:prstGeom>
          <a:solidFill>
            <a:srgbClr val="D9D9D9">
              <a:alpha val="19999"/>
            </a:srgbClr>
          </a:solidFill>
        </p:spPr>
        <p:txBody>
          <a:bodyPr vert="horz" wrap="square" lIns="0" tIns="168275" rIns="0" bIns="0" rtlCol="0">
            <a:spAutoFit/>
          </a:bodyPr>
          <a:lstStyle/>
          <a:p>
            <a:pPr marL="600075">
              <a:lnSpc>
                <a:spcPct val="100000"/>
              </a:lnSpc>
              <a:spcBef>
                <a:spcPts val="1325"/>
              </a:spcBef>
            </a:pPr>
            <a:r>
              <a:rPr sz="1600" b="1" dirty="0">
                <a:solidFill>
                  <a:srgbClr val="7E7E7E"/>
                </a:solidFill>
                <a:latin typeface="微软雅黑"/>
                <a:cs typeface="微软雅黑"/>
              </a:rPr>
              <a:t>课程总</a:t>
            </a:r>
            <a:r>
              <a:rPr sz="1600" b="1" spc="-5" dirty="0">
                <a:solidFill>
                  <a:srgbClr val="7E7E7E"/>
                </a:solidFill>
                <a:latin typeface="微软雅黑"/>
                <a:cs typeface="微软雅黑"/>
              </a:rPr>
              <a:t>结</a:t>
            </a:r>
            <a:endParaRPr sz="16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7047" y="274320"/>
            <a:ext cx="715010" cy="759460"/>
          </a:xfrm>
          <a:prstGeom prst="rect">
            <a:avLst/>
          </a:prstGeom>
          <a:solidFill>
            <a:srgbClr val="7BCEF0"/>
          </a:solidFill>
        </p:spPr>
        <p:txBody>
          <a:bodyPr vert="horz" wrap="square" lIns="0" tIns="7112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560"/>
              </a:spcBef>
            </a:pPr>
            <a:r>
              <a:rPr sz="3600" b="1" spc="-25" dirty="0">
                <a:solidFill>
                  <a:srgbClr val="FFFFFF"/>
                </a:solidFill>
                <a:latin typeface="Lucida Sans"/>
                <a:cs typeface="Lucida Sans"/>
              </a:rPr>
              <a:t>03</a:t>
            </a:r>
            <a:endParaRPr sz="360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23477" y="461962"/>
            <a:ext cx="1854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10253B"/>
                </a:solidFill>
                <a:latin typeface="微软雅黑"/>
                <a:cs typeface="微软雅黑"/>
              </a:rPr>
              <a:t>加固总体框架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03284" y="1439659"/>
            <a:ext cx="368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宋体"/>
                <a:cs typeface="宋体"/>
              </a:rPr>
              <a:t>APK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15882" y="5183670"/>
            <a:ext cx="368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9B1EE"/>
                </a:solidFill>
                <a:latin typeface="宋体"/>
                <a:cs typeface="宋体"/>
              </a:rPr>
              <a:t>APK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29977" y="3910965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宋体"/>
                <a:cs typeface="宋体"/>
              </a:rPr>
              <a:t>dex2(壳)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54440" y="3806190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宋体"/>
                <a:cs typeface="宋体"/>
              </a:rPr>
              <a:t>签名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06600" y="1273175"/>
            <a:ext cx="7704061" cy="45545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159931" y="1385684"/>
            <a:ext cx="368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宋体"/>
                <a:cs typeface="宋体"/>
              </a:rPr>
              <a:t>APK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45067" y="1365719"/>
            <a:ext cx="368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宋体"/>
                <a:cs typeface="宋体"/>
              </a:rPr>
              <a:t>APK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23452" y="1671002"/>
            <a:ext cx="3489325" cy="190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8900" algn="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  <a:p>
            <a:pPr marL="2141220">
              <a:lnSpc>
                <a:spcPts val="2045"/>
              </a:lnSpc>
              <a:spcBef>
                <a:spcPts val="100"/>
              </a:spcBef>
            </a:pPr>
            <a:r>
              <a:rPr sz="1800" dirty="0">
                <a:latin typeface="宋体"/>
                <a:cs typeface="宋体"/>
              </a:rPr>
              <a:t>dex1(源)</a:t>
            </a:r>
            <a:endParaRPr sz="1800">
              <a:latin typeface="宋体"/>
              <a:cs typeface="宋体"/>
            </a:endParaRPr>
          </a:p>
          <a:p>
            <a:pPr marL="12700">
              <a:lnSpc>
                <a:spcPts val="2045"/>
              </a:lnSpc>
            </a:pPr>
            <a:r>
              <a:rPr sz="1800" dirty="0">
                <a:latin typeface="宋体"/>
                <a:cs typeface="宋体"/>
              </a:rPr>
              <a:t>dex1(源)</a:t>
            </a:r>
            <a:endParaRPr sz="1800">
              <a:latin typeface="宋体"/>
              <a:cs typeface="宋体"/>
            </a:endParaRPr>
          </a:p>
          <a:p>
            <a:pPr marR="280670" algn="ctr">
              <a:lnSpc>
                <a:spcPct val="100000"/>
              </a:lnSpc>
              <a:spcBef>
                <a:spcPts val="1600"/>
              </a:spcBef>
            </a:pPr>
            <a:r>
              <a:rPr sz="1800" dirty="0">
                <a:latin typeface="宋体"/>
                <a:cs typeface="宋体"/>
              </a:rPr>
              <a:t>AES加密</a:t>
            </a:r>
            <a:endParaRPr sz="1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宋体"/>
              <a:cs typeface="宋体"/>
            </a:endParaRPr>
          </a:p>
          <a:p>
            <a:pPr marR="5080" algn="r">
              <a:lnSpc>
                <a:spcPct val="100000"/>
              </a:lnSpc>
            </a:pPr>
            <a:r>
              <a:rPr sz="1800" dirty="0">
                <a:latin typeface="宋体"/>
                <a:cs typeface="宋体"/>
              </a:rPr>
              <a:t>新</a:t>
            </a:r>
            <a:r>
              <a:rPr sz="1800" spc="-5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756</Words>
  <Application>Microsoft Office PowerPoint</Application>
  <PresentationFormat>宽屏</PresentationFormat>
  <Paragraphs>212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宋体</vt:lpstr>
      <vt:lpstr>微软雅黑</vt:lpstr>
      <vt:lpstr>Arial</vt:lpstr>
      <vt:lpstr>Calibri</vt:lpstr>
      <vt:lpstr>Impact</vt:lpstr>
      <vt:lpstr>Lucida Sans</vt:lpstr>
      <vt:lpstr>Times New Roman</vt:lpstr>
      <vt:lpstr>Wingdings</vt:lpstr>
      <vt:lpstr>Office Theme</vt:lpstr>
      <vt:lpstr>File IO项目实战—dex文件加密</vt:lpstr>
      <vt:lpstr>讲师简介</vt:lpstr>
      <vt:lpstr>目 录 CONTENTS</vt:lpstr>
      <vt:lpstr>01</vt:lpstr>
      <vt:lpstr>01</vt:lpstr>
      <vt:lpstr>01</vt:lpstr>
      <vt:lpstr>01</vt:lpstr>
      <vt:lpstr>目 录 CONTENTS</vt:lpstr>
      <vt:lpstr>03</vt:lpstr>
      <vt:lpstr>04</vt:lpstr>
      <vt:lpstr>02</vt:lpstr>
      <vt:lpstr>Dex文件</vt:lpstr>
      <vt:lpstr>header</vt:lpstr>
      <vt:lpstr>目 录 CONTENTS</vt:lpstr>
      <vt:lpstr>04</vt:lpstr>
      <vt:lpstr>03</vt:lpstr>
      <vt:lpstr>APK文件如何签名</vt:lpstr>
      <vt:lpstr>APK文件如何运行（脱壳）</vt:lpstr>
      <vt:lpstr>双亲委托机制  ClassLoader</vt:lpstr>
      <vt:lpstr>如何从dex中找class？</vt:lpstr>
      <vt:lpstr>05</vt:lpstr>
      <vt:lpstr>05</vt:lpstr>
      <vt:lpstr>目 录 CONTENTS</vt:lpstr>
      <vt:lpstr>课程总结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IO项目实战—dex文件加密</dc:title>
  <cp:lastModifiedBy>brigitte jian</cp:lastModifiedBy>
  <cp:revision>1</cp:revision>
  <dcterms:created xsi:type="dcterms:W3CDTF">2020-07-27T16:06:11Z</dcterms:created>
  <dcterms:modified xsi:type="dcterms:W3CDTF">2020-07-27T16:13:17Z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2020-06-04T00:00:00Z</vt:filetime>
  </property>
  <property fmtid="{D5CDD505-2E9C-101B-9397-08002B2CF9AE}" pid="3" name="Creator">
    <vt:lpwstr>WPS 演示</vt:lpwstr>
  </property>
  <property fmtid="{D5CDD505-2E9C-101B-9397-08002B2CF9AE}" pid="4" name="LastSaved">
    <vt:filetime>2020-07-27T00:00:00Z</vt:filetime>
  </property>
</Properties>
</file>