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33"/>
  </p:handoutMasterIdLst>
  <p:sldIdLst>
    <p:sldId id="381" r:id="rId4"/>
    <p:sldId id="561" r:id="rId5"/>
    <p:sldId id="881" r:id="rId6"/>
    <p:sldId id="882" r:id="rId8"/>
    <p:sldId id="883" r:id="rId9"/>
    <p:sldId id="884" r:id="rId10"/>
    <p:sldId id="928" r:id="rId11"/>
    <p:sldId id="929" r:id="rId12"/>
    <p:sldId id="930" r:id="rId13"/>
    <p:sldId id="931" r:id="rId14"/>
    <p:sldId id="932" r:id="rId15"/>
    <p:sldId id="936" r:id="rId16"/>
    <p:sldId id="968" r:id="rId17"/>
    <p:sldId id="963" r:id="rId18"/>
    <p:sldId id="964" r:id="rId19"/>
    <p:sldId id="965" r:id="rId20"/>
    <p:sldId id="966" r:id="rId21"/>
    <p:sldId id="967" r:id="rId22"/>
    <p:sldId id="937" r:id="rId23"/>
    <p:sldId id="938" r:id="rId24"/>
    <p:sldId id="983" r:id="rId25"/>
    <p:sldId id="939" r:id="rId26"/>
    <p:sldId id="944" r:id="rId27"/>
    <p:sldId id="980" r:id="rId28"/>
    <p:sldId id="981" r:id="rId29"/>
    <p:sldId id="982" r:id="rId30"/>
    <p:sldId id="985" r:id="rId31"/>
    <p:sldId id="984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36"/>
      </p:cViewPr>
      <p:guideLst>
        <p:guide orient="horz" pos="1987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gs" Target="tags/tag230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GIF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GIF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133.xml"/><Relationship Id="rId98" Type="http://schemas.openxmlformats.org/officeDocument/2006/relationships/tags" Target="../tags/tag132.xml"/><Relationship Id="rId97" Type="http://schemas.openxmlformats.org/officeDocument/2006/relationships/tags" Target="../tags/tag131.xml"/><Relationship Id="rId96" Type="http://schemas.openxmlformats.org/officeDocument/2006/relationships/tags" Target="../tags/tag130.xml"/><Relationship Id="rId95" Type="http://schemas.openxmlformats.org/officeDocument/2006/relationships/tags" Target="../tags/tag129.xml"/><Relationship Id="rId94" Type="http://schemas.openxmlformats.org/officeDocument/2006/relationships/tags" Target="../tags/tag128.xml"/><Relationship Id="rId93" Type="http://schemas.openxmlformats.org/officeDocument/2006/relationships/tags" Target="../tags/tag127.xml"/><Relationship Id="rId92" Type="http://schemas.openxmlformats.org/officeDocument/2006/relationships/tags" Target="../tags/tag126.xml"/><Relationship Id="rId91" Type="http://schemas.openxmlformats.org/officeDocument/2006/relationships/tags" Target="../tags/tag125.xml"/><Relationship Id="rId90" Type="http://schemas.openxmlformats.org/officeDocument/2006/relationships/tags" Target="../tags/tag124.xml"/><Relationship Id="rId9" Type="http://schemas.openxmlformats.org/officeDocument/2006/relationships/tags" Target="../tags/tag43.xml"/><Relationship Id="rId89" Type="http://schemas.openxmlformats.org/officeDocument/2006/relationships/tags" Target="../tags/tag123.xml"/><Relationship Id="rId88" Type="http://schemas.openxmlformats.org/officeDocument/2006/relationships/tags" Target="../tags/tag122.xml"/><Relationship Id="rId87" Type="http://schemas.openxmlformats.org/officeDocument/2006/relationships/tags" Target="../tags/tag121.xml"/><Relationship Id="rId86" Type="http://schemas.openxmlformats.org/officeDocument/2006/relationships/tags" Target="../tags/tag120.xml"/><Relationship Id="rId85" Type="http://schemas.openxmlformats.org/officeDocument/2006/relationships/tags" Target="../tags/tag119.xml"/><Relationship Id="rId84" Type="http://schemas.openxmlformats.org/officeDocument/2006/relationships/tags" Target="../tags/tag118.xml"/><Relationship Id="rId83" Type="http://schemas.openxmlformats.org/officeDocument/2006/relationships/tags" Target="../tags/tag117.xml"/><Relationship Id="rId82" Type="http://schemas.openxmlformats.org/officeDocument/2006/relationships/tags" Target="../tags/tag116.xml"/><Relationship Id="rId81" Type="http://schemas.openxmlformats.org/officeDocument/2006/relationships/tags" Target="../tags/tag115.xml"/><Relationship Id="rId80" Type="http://schemas.openxmlformats.org/officeDocument/2006/relationships/tags" Target="../tags/tag114.xml"/><Relationship Id="rId8" Type="http://schemas.openxmlformats.org/officeDocument/2006/relationships/tags" Target="../tags/tag42.xml"/><Relationship Id="rId79" Type="http://schemas.openxmlformats.org/officeDocument/2006/relationships/tags" Target="../tags/tag113.xml"/><Relationship Id="rId78" Type="http://schemas.openxmlformats.org/officeDocument/2006/relationships/tags" Target="../tags/tag112.xml"/><Relationship Id="rId77" Type="http://schemas.openxmlformats.org/officeDocument/2006/relationships/tags" Target="../tags/tag111.xml"/><Relationship Id="rId76" Type="http://schemas.openxmlformats.org/officeDocument/2006/relationships/tags" Target="../tags/tag110.xml"/><Relationship Id="rId75" Type="http://schemas.openxmlformats.org/officeDocument/2006/relationships/tags" Target="../tags/tag109.xml"/><Relationship Id="rId74" Type="http://schemas.openxmlformats.org/officeDocument/2006/relationships/tags" Target="../tags/tag108.xml"/><Relationship Id="rId73" Type="http://schemas.openxmlformats.org/officeDocument/2006/relationships/tags" Target="../tags/tag107.xml"/><Relationship Id="rId72" Type="http://schemas.openxmlformats.org/officeDocument/2006/relationships/tags" Target="../tags/tag106.xml"/><Relationship Id="rId71" Type="http://schemas.openxmlformats.org/officeDocument/2006/relationships/tags" Target="../tags/tag105.xml"/><Relationship Id="rId70" Type="http://schemas.openxmlformats.org/officeDocument/2006/relationships/tags" Target="../tags/tag104.xml"/><Relationship Id="rId7" Type="http://schemas.openxmlformats.org/officeDocument/2006/relationships/tags" Target="../tags/tag41.xml"/><Relationship Id="rId69" Type="http://schemas.openxmlformats.org/officeDocument/2006/relationships/tags" Target="../tags/tag103.xml"/><Relationship Id="rId68" Type="http://schemas.openxmlformats.org/officeDocument/2006/relationships/tags" Target="../tags/tag102.xml"/><Relationship Id="rId67" Type="http://schemas.openxmlformats.org/officeDocument/2006/relationships/tags" Target="../tags/tag101.xml"/><Relationship Id="rId66" Type="http://schemas.openxmlformats.org/officeDocument/2006/relationships/tags" Target="../tags/tag100.xml"/><Relationship Id="rId65" Type="http://schemas.openxmlformats.org/officeDocument/2006/relationships/tags" Target="../tags/tag99.xml"/><Relationship Id="rId64" Type="http://schemas.openxmlformats.org/officeDocument/2006/relationships/tags" Target="../tags/tag98.xml"/><Relationship Id="rId63" Type="http://schemas.openxmlformats.org/officeDocument/2006/relationships/tags" Target="../tags/tag97.xml"/><Relationship Id="rId62" Type="http://schemas.openxmlformats.org/officeDocument/2006/relationships/tags" Target="../tags/tag96.xml"/><Relationship Id="rId61" Type="http://schemas.openxmlformats.org/officeDocument/2006/relationships/tags" Target="../tags/tag95.xml"/><Relationship Id="rId60" Type="http://schemas.openxmlformats.org/officeDocument/2006/relationships/tags" Target="../tags/tag94.xml"/><Relationship Id="rId6" Type="http://schemas.openxmlformats.org/officeDocument/2006/relationships/tags" Target="../tags/tag40.xml"/><Relationship Id="rId59" Type="http://schemas.openxmlformats.org/officeDocument/2006/relationships/tags" Target="../tags/tag93.xml"/><Relationship Id="rId58" Type="http://schemas.openxmlformats.org/officeDocument/2006/relationships/tags" Target="../tags/tag92.xml"/><Relationship Id="rId57" Type="http://schemas.openxmlformats.org/officeDocument/2006/relationships/tags" Target="../tags/tag91.xml"/><Relationship Id="rId56" Type="http://schemas.openxmlformats.org/officeDocument/2006/relationships/tags" Target="../tags/tag90.xml"/><Relationship Id="rId55" Type="http://schemas.openxmlformats.org/officeDocument/2006/relationships/tags" Target="../tags/tag89.xml"/><Relationship Id="rId54" Type="http://schemas.openxmlformats.org/officeDocument/2006/relationships/tags" Target="../tags/tag88.xml"/><Relationship Id="rId53" Type="http://schemas.openxmlformats.org/officeDocument/2006/relationships/tags" Target="../tags/tag87.xml"/><Relationship Id="rId52" Type="http://schemas.openxmlformats.org/officeDocument/2006/relationships/tags" Target="../tags/tag86.xml"/><Relationship Id="rId51" Type="http://schemas.openxmlformats.org/officeDocument/2006/relationships/tags" Target="../tags/tag85.xml"/><Relationship Id="rId50" Type="http://schemas.openxmlformats.org/officeDocument/2006/relationships/tags" Target="../tags/tag84.xml"/><Relationship Id="rId5" Type="http://schemas.openxmlformats.org/officeDocument/2006/relationships/tags" Target="../tags/tag39.xml"/><Relationship Id="rId49" Type="http://schemas.openxmlformats.org/officeDocument/2006/relationships/tags" Target="../tags/tag83.xml"/><Relationship Id="rId48" Type="http://schemas.openxmlformats.org/officeDocument/2006/relationships/tags" Target="../tags/tag82.xml"/><Relationship Id="rId47" Type="http://schemas.openxmlformats.org/officeDocument/2006/relationships/tags" Target="../tags/tag81.xml"/><Relationship Id="rId46" Type="http://schemas.openxmlformats.org/officeDocument/2006/relationships/tags" Target="../tags/tag80.xml"/><Relationship Id="rId45" Type="http://schemas.openxmlformats.org/officeDocument/2006/relationships/tags" Target="../tags/tag79.xml"/><Relationship Id="rId44" Type="http://schemas.openxmlformats.org/officeDocument/2006/relationships/tags" Target="../tags/tag78.xml"/><Relationship Id="rId43" Type="http://schemas.openxmlformats.org/officeDocument/2006/relationships/tags" Target="../tags/tag77.xml"/><Relationship Id="rId42" Type="http://schemas.openxmlformats.org/officeDocument/2006/relationships/tags" Target="../tags/tag76.xml"/><Relationship Id="rId41" Type="http://schemas.openxmlformats.org/officeDocument/2006/relationships/tags" Target="../tags/tag75.xml"/><Relationship Id="rId40" Type="http://schemas.openxmlformats.org/officeDocument/2006/relationships/tags" Target="../tags/tag74.xml"/><Relationship Id="rId4" Type="http://schemas.openxmlformats.org/officeDocument/2006/relationships/tags" Target="../tags/tag38.xml"/><Relationship Id="rId39" Type="http://schemas.openxmlformats.org/officeDocument/2006/relationships/tags" Target="../tags/tag73.xml"/><Relationship Id="rId38" Type="http://schemas.openxmlformats.org/officeDocument/2006/relationships/tags" Target="../tags/tag72.xml"/><Relationship Id="rId37" Type="http://schemas.openxmlformats.org/officeDocument/2006/relationships/tags" Target="../tags/tag71.xml"/><Relationship Id="rId36" Type="http://schemas.openxmlformats.org/officeDocument/2006/relationships/tags" Target="../tags/tag70.xml"/><Relationship Id="rId35" Type="http://schemas.openxmlformats.org/officeDocument/2006/relationships/tags" Target="../tags/tag69.xml"/><Relationship Id="rId34" Type="http://schemas.openxmlformats.org/officeDocument/2006/relationships/tags" Target="../tags/tag68.xml"/><Relationship Id="rId33" Type="http://schemas.openxmlformats.org/officeDocument/2006/relationships/tags" Target="../tags/tag67.xml"/><Relationship Id="rId32" Type="http://schemas.openxmlformats.org/officeDocument/2006/relationships/tags" Target="../tags/tag66.xml"/><Relationship Id="rId31" Type="http://schemas.openxmlformats.org/officeDocument/2006/relationships/tags" Target="../tags/tag65.xml"/><Relationship Id="rId30" Type="http://schemas.openxmlformats.org/officeDocument/2006/relationships/tags" Target="../tags/tag64.xml"/><Relationship Id="rId3" Type="http://schemas.openxmlformats.org/officeDocument/2006/relationships/tags" Target="../tags/tag37.xml"/><Relationship Id="rId29" Type="http://schemas.openxmlformats.org/officeDocument/2006/relationships/tags" Target="../tags/tag63.xml"/><Relationship Id="rId28" Type="http://schemas.openxmlformats.org/officeDocument/2006/relationships/tags" Target="../tags/tag62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2" Type="http://schemas.openxmlformats.org/officeDocument/2006/relationships/notesSlide" Target="../notesSlides/notesSlide4.xml"/><Relationship Id="rId151" Type="http://schemas.openxmlformats.org/officeDocument/2006/relationships/slideLayout" Target="../slideLayouts/slideLayout2.xml"/><Relationship Id="rId150" Type="http://schemas.openxmlformats.org/officeDocument/2006/relationships/tags" Target="../tags/tag184.xml"/><Relationship Id="rId15" Type="http://schemas.openxmlformats.org/officeDocument/2006/relationships/tags" Target="../tags/tag49.xml"/><Relationship Id="rId149" Type="http://schemas.openxmlformats.org/officeDocument/2006/relationships/tags" Target="../tags/tag183.xml"/><Relationship Id="rId148" Type="http://schemas.openxmlformats.org/officeDocument/2006/relationships/tags" Target="../tags/tag182.xml"/><Relationship Id="rId147" Type="http://schemas.openxmlformats.org/officeDocument/2006/relationships/tags" Target="../tags/tag181.xml"/><Relationship Id="rId146" Type="http://schemas.openxmlformats.org/officeDocument/2006/relationships/tags" Target="../tags/tag180.xml"/><Relationship Id="rId145" Type="http://schemas.openxmlformats.org/officeDocument/2006/relationships/tags" Target="../tags/tag179.xml"/><Relationship Id="rId144" Type="http://schemas.openxmlformats.org/officeDocument/2006/relationships/tags" Target="../tags/tag178.xml"/><Relationship Id="rId143" Type="http://schemas.openxmlformats.org/officeDocument/2006/relationships/tags" Target="../tags/tag177.xml"/><Relationship Id="rId142" Type="http://schemas.openxmlformats.org/officeDocument/2006/relationships/tags" Target="../tags/tag176.xml"/><Relationship Id="rId141" Type="http://schemas.openxmlformats.org/officeDocument/2006/relationships/tags" Target="../tags/tag175.xml"/><Relationship Id="rId140" Type="http://schemas.openxmlformats.org/officeDocument/2006/relationships/tags" Target="../tags/tag174.xml"/><Relationship Id="rId14" Type="http://schemas.openxmlformats.org/officeDocument/2006/relationships/tags" Target="../tags/tag48.xml"/><Relationship Id="rId139" Type="http://schemas.openxmlformats.org/officeDocument/2006/relationships/tags" Target="../tags/tag173.xml"/><Relationship Id="rId138" Type="http://schemas.openxmlformats.org/officeDocument/2006/relationships/tags" Target="../tags/tag172.xml"/><Relationship Id="rId137" Type="http://schemas.openxmlformats.org/officeDocument/2006/relationships/tags" Target="../tags/tag171.xml"/><Relationship Id="rId136" Type="http://schemas.openxmlformats.org/officeDocument/2006/relationships/tags" Target="../tags/tag170.xml"/><Relationship Id="rId135" Type="http://schemas.openxmlformats.org/officeDocument/2006/relationships/tags" Target="../tags/tag169.xml"/><Relationship Id="rId134" Type="http://schemas.openxmlformats.org/officeDocument/2006/relationships/tags" Target="../tags/tag168.xml"/><Relationship Id="rId133" Type="http://schemas.openxmlformats.org/officeDocument/2006/relationships/tags" Target="../tags/tag167.xml"/><Relationship Id="rId132" Type="http://schemas.openxmlformats.org/officeDocument/2006/relationships/tags" Target="../tags/tag166.xml"/><Relationship Id="rId131" Type="http://schemas.openxmlformats.org/officeDocument/2006/relationships/tags" Target="../tags/tag165.xml"/><Relationship Id="rId130" Type="http://schemas.openxmlformats.org/officeDocument/2006/relationships/tags" Target="../tags/tag164.xml"/><Relationship Id="rId13" Type="http://schemas.openxmlformats.org/officeDocument/2006/relationships/tags" Target="../tags/tag47.xml"/><Relationship Id="rId129" Type="http://schemas.openxmlformats.org/officeDocument/2006/relationships/tags" Target="../tags/tag163.xml"/><Relationship Id="rId128" Type="http://schemas.openxmlformats.org/officeDocument/2006/relationships/tags" Target="../tags/tag162.xml"/><Relationship Id="rId127" Type="http://schemas.openxmlformats.org/officeDocument/2006/relationships/tags" Target="../tags/tag161.xml"/><Relationship Id="rId126" Type="http://schemas.openxmlformats.org/officeDocument/2006/relationships/tags" Target="../tags/tag160.xml"/><Relationship Id="rId125" Type="http://schemas.openxmlformats.org/officeDocument/2006/relationships/tags" Target="../tags/tag159.xml"/><Relationship Id="rId124" Type="http://schemas.openxmlformats.org/officeDocument/2006/relationships/tags" Target="../tags/tag158.xml"/><Relationship Id="rId123" Type="http://schemas.openxmlformats.org/officeDocument/2006/relationships/tags" Target="../tags/tag157.xml"/><Relationship Id="rId122" Type="http://schemas.openxmlformats.org/officeDocument/2006/relationships/tags" Target="../tags/tag156.xml"/><Relationship Id="rId121" Type="http://schemas.openxmlformats.org/officeDocument/2006/relationships/tags" Target="../tags/tag155.xml"/><Relationship Id="rId120" Type="http://schemas.openxmlformats.org/officeDocument/2006/relationships/tags" Target="../tags/tag154.xml"/><Relationship Id="rId12" Type="http://schemas.openxmlformats.org/officeDocument/2006/relationships/tags" Target="../tags/tag46.xml"/><Relationship Id="rId119" Type="http://schemas.openxmlformats.org/officeDocument/2006/relationships/tags" Target="../tags/tag153.xml"/><Relationship Id="rId118" Type="http://schemas.openxmlformats.org/officeDocument/2006/relationships/tags" Target="../tags/tag152.xml"/><Relationship Id="rId117" Type="http://schemas.openxmlformats.org/officeDocument/2006/relationships/tags" Target="../tags/tag151.xml"/><Relationship Id="rId116" Type="http://schemas.openxmlformats.org/officeDocument/2006/relationships/tags" Target="../tags/tag150.xml"/><Relationship Id="rId115" Type="http://schemas.openxmlformats.org/officeDocument/2006/relationships/tags" Target="../tags/tag149.xml"/><Relationship Id="rId114" Type="http://schemas.openxmlformats.org/officeDocument/2006/relationships/tags" Target="../tags/tag148.xml"/><Relationship Id="rId113" Type="http://schemas.openxmlformats.org/officeDocument/2006/relationships/tags" Target="../tags/tag147.xml"/><Relationship Id="rId112" Type="http://schemas.openxmlformats.org/officeDocument/2006/relationships/tags" Target="../tags/tag146.xml"/><Relationship Id="rId111" Type="http://schemas.openxmlformats.org/officeDocument/2006/relationships/tags" Target="../tags/tag145.xml"/><Relationship Id="rId110" Type="http://schemas.openxmlformats.org/officeDocument/2006/relationships/tags" Target="../tags/tag144.xml"/><Relationship Id="rId11" Type="http://schemas.openxmlformats.org/officeDocument/2006/relationships/tags" Target="../tags/tag45.xml"/><Relationship Id="rId109" Type="http://schemas.openxmlformats.org/officeDocument/2006/relationships/tags" Target="../tags/tag143.xml"/><Relationship Id="rId108" Type="http://schemas.openxmlformats.org/officeDocument/2006/relationships/tags" Target="../tags/tag142.xml"/><Relationship Id="rId107" Type="http://schemas.openxmlformats.org/officeDocument/2006/relationships/tags" Target="../tags/tag141.xml"/><Relationship Id="rId106" Type="http://schemas.openxmlformats.org/officeDocument/2006/relationships/tags" Target="../tags/tag140.xml"/><Relationship Id="rId105" Type="http://schemas.openxmlformats.org/officeDocument/2006/relationships/tags" Target="../tags/tag139.xml"/><Relationship Id="rId104" Type="http://schemas.openxmlformats.org/officeDocument/2006/relationships/tags" Target="../tags/tag138.xml"/><Relationship Id="rId103" Type="http://schemas.openxmlformats.org/officeDocument/2006/relationships/tags" Target="../tags/tag137.xml"/><Relationship Id="rId102" Type="http://schemas.openxmlformats.org/officeDocument/2006/relationships/tags" Target="../tags/tag136.xml"/><Relationship Id="rId101" Type="http://schemas.openxmlformats.org/officeDocument/2006/relationships/tags" Target="../tags/tag135.xml"/><Relationship Id="rId100" Type="http://schemas.openxmlformats.org/officeDocument/2006/relationships/tags" Target="../tags/tag134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序列化</a:t>
            </a: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JSON</a:t>
            </a:r>
            <a:endParaRPr lang="en-US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51688" cy="368300"/>
            <a:chOff x="1139058" y="5604513"/>
            <a:chExt cx="4051823" cy="36774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69264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3417671365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-string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0375" y="1374140"/>
            <a:ext cx="4297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字符串（string）是由双引号包围的任意数量Unicode字符的集合，使用反斜线转义。一个字符（character）即一个单独的字符串（character string）。</a:t>
            </a:r>
            <a:endParaRPr lang="zh-CN" altLang="en-US"/>
          </a:p>
        </p:txBody>
      </p:sp>
      <p:pic>
        <p:nvPicPr>
          <p:cNvPr id="3" name="图片 2" descr="str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35" y="1374140"/>
            <a:ext cx="6934200" cy="4789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-number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186180"/>
            <a:ext cx="8629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数值（number）也与C或者Java的数值非常相似。除去未曾使用的八进制与十六进制格式。除去一些编码细节</a:t>
            </a:r>
            <a:endParaRPr lang="zh-CN" altLang="en-US"/>
          </a:p>
        </p:txBody>
      </p:sp>
      <p:pic>
        <p:nvPicPr>
          <p:cNvPr id="3" name="图片 2" descr="numb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162175"/>
            <a:ext cx="8655050" cy="385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基本使用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 descr="%7@Y0I]({$S]OYN4~Y7TFL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53435" y="0"/>
            <a:ext cx="6467475" cy="620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原理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304925"/>
            <a:ext cx="6329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在这个序列化和反序列化的过程中，Gson充当的了一个解析器的角色</a:t>
            </a:r>
            <a:endParaRPr lang="zh-CN" altLang="en-US"/>
          </a:p>
        </p:txBody>
      </p:sp>
      <p:pic>
        <p:nvPicPr>
          <p:cNvPr id="3" name="图片 2" descr="g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307590"/>
            <a:ext cx="6731000" cy="3714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8145" y="4742815"/>
            <a:ext cx="5077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反射创建该类型的对象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把json中对应的值赋给对象对应的属性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返回该对象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4055" y="1460500"/>
            <a:ext cx="66846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编写一个JSON解析器实际上就是一个方法，它的输入是一个表示JSON的字符串，输出是结构化的对应到语言本身的数据结构</a:t>
            </a:r>
            <a:endParaRPr lang="zh-CN" altLang="en-US"/>
          </a:p>
          <a:p>
            <a:r>
              <a:rPr lang="zh-CN" altLang="en-US"/>
              <a:t>一般来说，解析过程包括词法分析和语法分析两个阶段</a:t>
            </a:r>
            <a:endParaRPr lang="zh-CN" altLang="en-US"/>
          </a:p>
        </p:txBody>
      </p:sp>
      <p:pic>
        <p:nvPicPr>
          <p:cNvPr id="3" name="图片 2" descr="j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3118485"/>
            <a:ext cx="7980680" cy="141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词法分析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cifafenx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0" y="1654175"/>
            <a:ext cx="10132695" cy="279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词法分析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54710" y="1521460"/>
            <a:ext cx="56699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- BEGIN_OBJECT（{）</a:t>
            </a:r>
            <a:endParaRPr lang="zh-CN" altLang="en-US" sz="2800"/>
          </a:p>
          <a:p>
            <a:r>
              <a:rPr lang="zh-CN" altLang="en-US" sz="2800"/>
              <a:t>- END_OBJECT（}）</a:t>
            </a:r>
            <a:endParaRPr lang="zh-CN" altLang="en-US" sz="2800"/>
          </a:p>
          <a:p>
            <a:r>
              <a:rPr lang="zh-CN" altLang="en-US" sz="2800"/>
              <a:t>- BEGIN_ARRAY（[）</a:t>
            </a:r>
            <a:endParaRPr lang="zh-CN" altLang="en-US" sz="2800"/>
          </a:p>
          <a:p>
            <a:r>
              <a:rPr lang="zh-CN" altLang="en-US" sz="2800"/>
              <a:t>- END_ARRAY（]）</a:t>
            </a:r>
            <a:endParaRPr lang="zh-CN" altLang="en-US" sz="2800"/>
          </a:p>
          <a:p>
            <a:r>
              <a:rPr lang="zh-CN" altLang="en-US" sz="2800"/>
              <a:t>- NULL（null）</a:t>
            </a:r>
            <a:endParaRPr lang="zh-CN" altLang="en-US" sz="2800"/>
          </a:p>
          <a:p>
            <a:r>
              <a:rPr lang="zh-CN" altLang="en-US" sz="2800"/>
              <a:t>- NUMBER（数字）</a:t>
            </a:r>
            <a:endParaRPr lang="zh-CN" altLang="en-US" sz="2800"/>
          </a:p>
          <a:p>
            <a:r>
              <a:rPr lang="zh-CN" altLang="en-US" sz="2800"/>
              <a:t>- STRING（字符串）</a:t>
            </a:r>
            <a:endParaRPr lang="zh-CN" altLang="en-US" sz="2800"/>
          </a:p>
          <a:p>
            <a:r>
              <a:rPr lang="zh-CN" altLang="en-US" sz="2800"/>
              <a:t>- BOOLEAN（true/false）</a:t>
            </a:r>
            <a:endParaRPr lang="zh-CN" altLang="en-US" sz="2800"/>
          </a:p>
          <a:p>
            <a:r>
              <a:rPr lang="zh-CN" altLang="en-US" sz="2800"/>
              <a:t>- SEP_COLON（:）</a:t>
            </a:r>
            <a:endParaRPr lang="zh-CN" altLang="en-US" sz="2800"/>
          </a:p>
          <a:p>
            <a:r>
              <a:rPr lang="zh-CN" altLang="en-US" sz="2800"/>
              <a:t>- SEP_COMMA（,）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yufafenx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544320"/>
            <a:ext cx="11329670" cy="312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624330"/>
            <a:ext cx="65112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n ➔ null</a:t>
            </a:r>
            <a:endParaRPr lang="zh-CN" altLang="en-US" sz="3600"/>
          </a:p>
          <a:p>
            <a:r>
              <a:rPr lang="zh-CN" altLang="en-US" sz="3600"/>
              <a:t>t ➔ true</a:t>
            </a:r>
            <a:endParaRPr lang="zh-CN" altLang="en-US" sz="3600"/>
          </a:p>
          <a:p>
            <a:r>
              <a:rPr lang="zh-CN" altLang="en-US" sz="3600"/>
              <a:t>f ➔ false</a:t>
            </a:r>
            <a:endParaRPr lang="zh-CN" altLang="en-US" sz="3600"/>
          </a:p>
          <a:p>
            <a:r>
              <a:rPr lang="zh-CN" altLang="en-US" sz="3600"/>
              <a:t>" ➔ string</a:t>
            </a:r>
            <a:endParaRPr lang="zh-CN" altLang="en-US" sz="3600"/>
          </a:p>
          <a:p>
            <a:r>
              <a:rPr lang="zh-CN" altLang="en-US" sz="3600"/>
              <a:t>0-9/- ➔ number</a:t>
            </a:r>
            <a:endParaRPr lang="zh-CN" altLang="en-US" sz="3600"/>
          </a:p>
          <a:p>
            <a:r>
              <a:rPr lang="zh-CN" altLang="en-US" sz="3600"/>
              <a:t>[ ➔ array</a:t>
            </a:r>
            <a:endParaRPr lang="zh-CN" altLang="en-US" sz="3600"/>
          </a:p>
          <a:p>
            <a:r>
              <a:rPr lang="zh-CN" altLang="en-US" sz="3600"/>
              <a:t>{ ➔ object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Gson-JsonElement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150620"/>
            <a:ext cx="52050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类是一个抽象类，代表着json串的某一个元素。这个元素可以是一个Json(JsonObject)、可以是一个数组(JsonArray)、可以是一个Java的基本类型(JsonPrimitive)、当然也可以为null(JsonNull);JsonObject,JsonArray,JsonPrimitive，JsonNull都是JsonElement这个抽象类的子类</a:t>
            </a:r>
            <a:endParaRPr lang="zh-CN" altLang="en-US"/>
          </a:p>
        </p:txBody>
      </p:sp>
      <p:pic>
        <p:nvPicPr>
          <p:cNvPr id="3" name="图片 2" descr="jsonele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25" y="1282700"/>
            <a:ext cx="6229350" cy="4733925"/>
          </a:xfrm>
          <a:prstGeom prst="rect">
            <a:avLst/>
          </a:prstGeom>
        </p:spPr>
      </p:pic>
      <p:pic>
        <p:nvPicPr>
          <p:cNvPr id="4" name="图片 3" descr=")}AM@[`)%J{7V4`M(DW11(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30" y="3159760"/>
            <a:ext cx="5238750" cy="180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 Gothic UI Light" panose="020B0300000000000000" charset="-128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Yu Gothic UI Light" panose="020B0300000000000000" charset="-128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3417671365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 Gothic UI Light" panose="020B0300000000000000" charset="-128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 Gothic UI Light" panose="020B0300000000000000" charset="-128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JsonObject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jsonelemen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185670"/>
            <a:ext cx="7515225" cy="4124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274445"/>
            <a:ext cx="6856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JsonObject对象可以看成 name/values的集合，而这写values就是一个个JsonElement,他们的结构可以用如下图表示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流程简图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 descr="EM927DM7MABRAX@%$8O19B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" y="1371600"/>
            <a:ext cx="638175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579120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Gson-JsonDeserializer的工作原理</a:t>
            </a:r>
            <a:endParaRPr 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seriz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0" y="0"/>
            <a:ext cx="5010150" cy="3638550"/>
          </a:xfrm>
          <a:prstGeom prst="rect">
            <a:avLst/>
          </a:prstGeom>
        </p:spPr>
      </p:pic>
      <p:pic>
        <p:nvPicPr>
          <p:cNvPr id="3" name="图片 2" descr="3}1{FT(BZJR3DMAO9]GUH7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10" y="3456940"/>
            <a:ext cx="10058400" cy="359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579120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Gson-TypeAdapter的工作原理</a:t>
            </a:r>
            <a:endParaRPr 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 descr="typeadap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85" y="0"/>
            <a:ext cx="5956300" cy="3921760"/>
          </a:xfrm>
          <a:prstGeom prst="rect">
            <a:avLst/>
          </a:prstGeom>
        </p:spPr>
      </p:pic>
      <p:pic>
        <p:nvPicPr>
          <p:cNvPr id="2" name="图片 1" descr="3__POL8PL1RFUX[8W8I[ED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3427730"/>
            <a:ext cx="10058400" cy="314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适配器模式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4Y$9}I~5U[PK$W9MI~36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103630"/>
            <a:ext cx="10058400" cy="4919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适配器模式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%@~2WG$6%)K%9OJSGWE5UL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1079500"/>
            <a:ext cx="3286125" cy="2390775"/>
          </a:xfrm>
          <a:prstGeom prst="rect">
            <a:avLst/>
          </a:prstGeom>
        </p:spPr>
      </p:pic>
      <p:pic>
        <p:nvPicPr>
          <p:cNvPr id="3" name="图片 2" descr="32%O9F(ZR5}$VP}}N9U8~H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85" y="119380"/>
            <a:ext cx="824865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适配器模式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CDI8W`{X1@PE}N}$174SLP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35" y="0"/>
            <a:ext cx="6645275" cy="3120390"/>
          </a:xfrm>
          <a:prstGeom prst="rect">
            <a:avLst/>
          </a:prstGeom>
        </p:spPr>
      </p:pic>
      <p:pic>
        <p:nvPicPr>
          <p:cNvPr id="3" name="图片 2" descr="OOTHWV)W6GW1FOHN}NZ[S6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" y="3227705"/>
            <a:ext cx="558165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整体流程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TR%FHB@PXRNWIN5YD_7~IJ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0" y="0"/>
            <a:ext cx="4486910" cy="631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反射机制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OL%`3D%A8MKU3OA5EP]O{K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7745"/>
            <a:ext cx="4886325" cy="3667125"/>
          </a:xfrm>
          <a:prstGeom prst="rect">
            <a:avLst/>
          </a:prstGeom>
        </p:spPr>
      </p:pic>
      <p:pic>
        <p:nvPicPr>
          <p:cNvPr id="3" name="图片 2" descr="R7)%3U)~$[3GWJ[OFR9(17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45" y="690880"/>
            <a:ext cx="5829300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是什么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2" name="组合 91"/>
          <p:cNvGrpSpPr/>
          <p:nvPr>
            <p:custDataLst>
              <p:tags r:id="rId3"/>
            </p:custDataLst>
          </p:nvPr>
        </p:nvGrpSpPr>
        <p:grpSpPr>
          <a:xfrm rot="0">
            <a:off x="528955" y="1395095"/>
            <a:ext cx="10978195" cy="1568967"/>
            <a:chOff x="2382662" y="1988000"/>
            <a:chExt cx="5684596" cy="812530"/>
          </a:xfrm>
        </p:grpSpPr>
        <p:sp>
          <p:nvSpPr>
            <p:cNvPr id="93" name="TextBox 20"/>
            <p:cNvSpPr txBox="1"/>
            <p:nvPr>
              <p:custDataLst>
                <p:tags r:id="rId4"/>
              </p:custDataLst>
            </p:nvPr>
          </p:nvSpPr>
          <p:spPr>
            <a:xfrm>
              <a:off x="2990929" y="1988000"/>
              <a:ext cx="5076329" cy="8125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accent1"/>
                  </a:solidFill>
                </a:rPr>
                <a:t>定义：JSON(JavaScript Object Notation) 是一种轻量级的数据交换格式</a:t>
              </a:r>
              <a:endParaRPr lang="da-DK" altLang="zh-CN" sz="200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4" name="矩形 8"/>
            <p:cNvSpPr/>
            <p:nvPr>
              <p:custDataLst>
                <p:tags r:id="rId5"/>
              </p:custDataLst>
            </p:nvPr>
          </p:nvSpPr>
          <p:spPr>
            <a:xfrm>
              <a:off x="2382662" y="2152998"/>
              <a:ext cx="399582" cy="325180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sym typeface="Arial" panose="020B0604020202020204" pitchFamily="34" charset="0"/>
                </a:rPr>
                <a:t>01</a:t>
              </a:r>
              <a:endParaRPr lang="zh-CN" altLang="en-US" sz="2400" b="1" dirty="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>
            <p:custDataLst>
              <p:tags r:id="rId6"/>
            </p:custDataLst>
          </p:nvPr>
        </p:nvGrpSpPr>
        <p:grpSpPr>
          <a:xfrm rot="0">
            <a:off x="528955" y="3702803"/>
            <a:ext cx="10978195" cy="1568967"/>
            <a:chOff x="2382662" y="4103124"/>
            <a:chExt cx="5684595" cy="812530"/>
          </a:xfrm>
        </p:grpSpPr>
        <p:sp>
          <p:nvSpPr>
            <p:cNvPr id="96" name="TextBox 20"/>
            <p:cNvSpPr txBox="1"/>
            <p:nvPr>
              <p:custDataLst>
                <p:tags r:id="rId7"/>
              </p:custDataLst>
            </p:nvPr>
          </p:nvSpPr>
          <p:spPr>
            <a:xfrm>
              <a:off x="2990928" y="4103124"/>
              <a:ext cx="5076329" cy="8125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/>
            </a:bodyPr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accent2"/>
                  </a:solidFill>
                  <a:sym typeface="+mn-ea"/>
                </a:rPr>
                <a:t>作用：数据标记，存储，传输</a:t>
              </a:r>
              <a:endParaRPr lang="da-DK" altLang="zh-CN" sz="2000">
                <a:solidFill>
                  <a:schemeClr val="accent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7" name="矩形 8"/>
            <p:cNvSpPr/>
            <p:nvPr>
              <p:custDataLst>
                <p:tags r:id="rId8"/>
              </p:custDataLst>
            </p:nvPr>
          </p:nvSpPr>
          <p:spPr>
            <a:xfrm>
              <a:off x="2382662" y="4296131"/>
              <a:ext cx="402646" cy="327368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sym typeface="Arial" panose="020B0604020202020204" pitchFamily="34" charset="0"/>
                </a:rPr>
                <a:t>02</a:t>
              </a:r>
              <a:endParaRPr lang="zh-CN" altLang="en-US" sz="2400" b="1" dirty="0">
                <a:solidFill>
                  <a:schemeClr val="accent2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0">
            <a:off x="4670425" y="959485"/>
            <a:ext cx="2852420" cy="483870"/>
            <a:chOff x="1758461" y="4281854"/>
            <a:chExt cx="2971800" cy="504000"/>
          </a:xfrm>
        </p:grpSpPr>
        <p:sp>
          <p:nvSpPr>
            <p:cNvPr id="5" name="任意多边形 4"/>
            <p:cNvSpPr/>
            <p:nvPr>
              <p:custDataLst>
                <p:tags r:id="rId4"/>
              </p:custDataLst>
            </p:nvPr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A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r>
                <a:rPr lang="zh-CN" altLang="en-US" smtClean="0">
                  <a:solidFill>
                    <a:schemeClr val="bg1"/>
                  </a:solidFill>
                </a:rPr>
                <a:t>读写速度快</a:t>
              </a:r>
              <a:endParaRPr lang="en-US" altLang="zh-CN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 rot="0">
            <a:off x="4670425" y="2073275"/>
            <a:ext cx="2852420" cy="483870"/>
            <a:chOff x="1758461" y="4281854"/>
            <a:chExt cx="2971800" cy="504000"/>
          </a:xfrm>
        </p:grpSpPr>
        <p:sp>
          <p:nvSpPr>
            <p:cNvPr id="13" name="任意多边形 12"/>
            <p:cNvSpPr/>
            <p:nvPr>
              <p:custDataLst>
                <p:tags r:id="rId7"/>
              </p:custDataLst>
            </p:nvPr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B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r>
                <a:rPr lang="zh-CN" altLang="en-US" smtClean="0">
                  <a:solidFill>
                    <a:schemeClr val="bg1"/>
                  </a:solidFill>
                </a:rPr>
                <a:t>解析简单</a:t>
              </a:r>
              <a:endParaRPr lang="en-US" altLang="zh-CN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 rot="0">
            <a:off x="4670425" y="5413375"/>
            <a:ext cx="2852420" cy="483870"/>
            <a:chOff x="1758461" y="4281854"/>
            <a:chExt cx="2971800" cy="504000"/>
          </a:xfrm>
        </p:grpSpPr>
        <p:sp>
          <p:nvSpPr>
            <p:cNvPr id="16" name="任意多边形 15"/>
            <p:cNvSpPr/>
            <p:nvPr>
              <p:custDataLst>
                <p:tags r:id="rId10"/>
              </p:custDataLst>
            </p:nvPr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F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r>
                <a:rPr lang="zh-CN" altLang="en-US" smtClean="0">
                  <a:solidFill>
                    <a:schemeClr val="bg1"/>
                  </a:solidFill>
                </a:rPr>
                <a:t>具有自我描叙性</a:t>
              </a:r>
              <a:endParaRPr lang="en-US" altLang="zh-CN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 rot="0">
            <a:off x="4670425" y="3186430"/>
            <a:ext cx="2852420" cy="483870"/>
            <a:chOff x="1758461" y="4281854"/>
            <a:chExt cx="2971800" cy="504000"/>
          </a:xfrm>
        </p:grpSpPr>
        <p:sp>
          <p:nvSpPr>
            <p:cNvPr id="19" name="任意多边形 18"/>
            <p:cNvSpPr/>
            <p:nvPr>
              <p:custDataLst>
                <p:tags r:id="rId13"/>
              </p:custDataLst>
            </p:nvPr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C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r>
                <a:rPr lang="zh-CN" altLang="en-US" smtClean="0">
                  <a:solidFill>
                    <a:schemeClr val="bg1"/>
                  </a:solidFill>
                </a:rPr>
                <a:t>轻量级</a:t>
              </a:r>
              <a:endParaRPr lang="en-US" altLang="zh-CN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5"/>
            </p:custDataLst>
          </p:nvPr>
        </p:nvGrpSpPr>
        <p:grpSpPr>
          <a:xfrm rot="0">
            <a:off x="4670425" y="4299585"/>
            <a:ext cx="2852420" cy="483870"/>
            <a:chOff x="1758461" y="4281854"/>
            <a:chExt cx="2971800" cy="504000"/>
          </a:xfrm>
        </p:grpSpPr>
        <p:sp>
          <p:nvSpPr>
            <p:cNvPr id="24" name="任意多边形 23"/>
            <p:cNvSpPr/>
            <p:nvPr>
              <p:custDataLst>
                <p:tags r:id="rId16"/>
              </p:custDataLst>
            </p:nvPr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D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7"/>
              </p:custDataLst>
            </p:nvPr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r>
                <a:rPr lang="zh-CN" altLang="en-US" smtClean="0">
                  <a:solidFill>
                    <a:schemeClr val="bg1"/>
                  </a:solidFill>
                </a:rPr>
                <a:t>独立于语言，平台</a:t>
              </a:r>
              <a:endParaRPr lang="en-US" altLang="zh-CN" smtClean="0">
                <a:solidFill>
                  <a:schemeClr val="bg1"/>
                </a:solidFill>
              </a:endParaRPr>
            </a:p>
          </p:txBody>
        </p:sp>
      </p:grp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解析示意图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jsonjiexiq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45" y="1141730"/>
            <a:ext cx="7350125" cy="5138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6" name="组合 145"/>
          <p:cNvGrpSpPr/>
          <p:nvPr>
            <p:custDataLst>
              <p:tags r:id="rId3"/>
            </p:custDataLst>
          </p:nvPr>
        </p:nvGrpSpPr>
        <p:grpSpPr>
          <a:xfrm rot="0">
            <a:off x="1152525" y="1310640"/>
            <a:ext cx="3764915" cy="4236720"/>
            <a:chOff x="1244600" y="1964041"/>
            <a:chExt cx="3765176" cy="4236734"/>
          </a:xfrm>
        </p:grpSpPr>
        <p:sp>
          <p:nvSpPr>
            <p:cNvPr id="4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411470" y="5202996"/>
              <a:ext cx="1467151" cy="997779"/>
            </a:xfrm>
            <a:custGeom>
              <a:avLst/>
              <a:gdLst>
                <a:gd name="T0" fmla="*/ 749 w 851"/>
                <a:gd name="T1" fmla="*/ 88 h 579"/>
                <a:gd name="T2" fmla="*/ 536 w 851"/>
                <a:gd name="T3" fmla="*/ 0 h 579"/>
                <a:gd name="T4" fmla="*/ 411 w 851"/>
                <a:gd name="T5" fmla="*/ 132 h 579"/>
                <a:gd name="T6" fmla="*/ 301 w 851"/>
                <a:gd name="T7" fmla="*/ 22 h 579"/>
                <a:gd name="T8" fmla="*/ 110 w 851"/>
                <a:gd name="T9" fmla="*/ 110 h 579"/>
                <a:gd name="T10" fmla="*/ 22 w 851"/>
                <a:gd name="T11" fmla="*/ 579 h 579"/>
                <a:gd name="T12" fmla="*/ 851 w 851"/>
                <a:gd name="T13" fmla="*/ 579 h 579"/>
                <a:gd name="T14" fmla="*/ 749 w 851"/>
                <a:gd name="T15" fmla="*/ 8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1" h="579">
                  <a:moveTo>
                    <a:pt x="749" y="88"/>
                  </a:moveTo>
                  <a:cubicBezTo>
                    <a:pt x="697" y="26"/>
                    <a:pt x="608" y="48"/>
                    <a:pt x="536" y="0"/>
                  </a:cubicBezTo>
                  <a:cubicBezTo>
                    <a:pt x="491" y="41"/>
                    <a:pt x="462" y="97"/>
                    <a:pt x="411" y="132"/>
                  </a:cubicBezTo>
                  <a:cubicBezTo>
                    <a:pt x="369" y="101"/>
                    <a:pt x="339" y="57"/>
                    <a:pt x="301" y="22"/>
                  </a:cubicBezTo>
                  <a:cubicBezTo>
                    <a:pt x="244" y="81"/>
                    <a:pt x="167" y="64"/>
                    <a:pt x="110" y="110"/>
                  </a:cubicBezTo>
                  <a:cubicBezTo>
                    <a:pt x="0" y="198"/>
                    <a:pt x="77" y="425"/>
                    <a:pt x="22" y="579"/>
                  </a:cubicBezTo>
                  <a:cubicBezTo>
                    <a:pt x="299" y="579"/>
                    <a:pt x="575" y="579"/>
                    <a:pt x="851" y="579"/>
                  </a:cubicBezTo>
                  <a:cubicBezTo>
                    <a:pt x="820" y="434"/>
                    <a:pt x="826" y="181"/>
                    <a:pt x="749" y="8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2837111" y="4259880"/>
              <a:ext cx="560476" cy="689481"/>
            </a:xfrm>
            <a:custGeom>
              <a:avLst/>
              <a:gdLst>
                <a:gd name="T0" fmla="*/ 303 w 325"/>
                <a:gd name="T1" fmla="*/ 191 h 400"/>
                <a:gd name="T2" fmla="*/ 285 w 325"/>
                <a:gd name="T3" fmla="*/ 100 h 400"/>
                <a:gd name="T4" fmla="*/ 229 w 325"/>
                <a:gd name="T5" fmla="*/ 101 h 400"/>
                <a:gd name="T6" fmla="*/ 196 w 325"/>
                <a:gd name="T7" fmla="*/ 68 h 400"/>
                <a:gd name="T8" fmla="*/ 128 w 325"/>
                <a:gd name="T9" fmla="*/ 21 h 400"/>
                <a:gd name="T10" fmla="*/ 131 w 325"/>
                <a:gd name="T11" fmla="*/ 77 h 400"/>
                <a:gd name="T12" fmla="*/ 103 w 325"/>
                <a:gd name="T13" fmla="*/ 77 h 400"/>
                <a:gd name="T14" fmla="*/ 116 w 325"/>
                <a:gd name="T15" fmla="*/ 104 h 400"/>
                <a:gd name="T16" fmla="*/ 116 w 325"/>
                <a:gd name="T17" fmla="*/ 104 h 400"/>
                <a:gd name="T18" fmla="*/ 21 w 325"/>
                <a:gd name="T19" fmla="*/ 205 h 400"/>
                <a:gd name="T20" fmla="*/ 21 w 325"/>
                <a:gd name="T21" fmla="*/ 205 h 400"/>
                <a:gd name="T22" fmla="*/ 20 w 325"/>
                <a:gd name="T23" fmla="*/ 207 h 400"/>
                <a:gd name="T24" fmla="*/ 25 w 325"/>
                <a:gd name="T25" fmla="*/ 363 h 400"/>
                <a:gd name="T26" fmla="*/ 91 w 325"/>
                <a:gd name="T27" fmla="*/ 209 h 400"/>
                <a:gd name="T28" fmla="*/ 276 w 325"/>
                <a:gd name="T29" fmla="*/ 253 h 400"/>
                <a:gd name="T30" fmla="*/ 296 w 325"/>
                <a:gd name="T31" fmla="*/ 400 h 400"/>
                <a:gd name="T32" fmla="*/ 314 w 325"/>
                <a:gd name="T33" fmla="*/ 294 h 400"/>
                <a:gd name="T34" fmla="*/ 303 w 325"/>
                <a:gd name="T35" fmla="*/ 19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400">
                  <a:moveTo>
                    <a:pt x="303" y="191"/>
                  </a:moveTo>
                  <a:cubicBezTo>
                    <a:pt x="285" y="100"/>
                    <a:pt x="285" y="100"/>
                    <a:pt x="285" y="100"/>
                  </a:cubicBezTo>
                  <a:cubicBezTo>
                    <a:pt x="285" y="100"/>
                    <a:pt x="252" y="84"/>
                    <a:pt x="229" y="101"/>
                  </a:cubicBezTo>
                  <a:cubicBezTo>
                    <a:pt x="224" y="105"/>
                    <a:pt x="214" y="73"/>
                    <a:pt x="196" y="68"/>
                  </a:cubicBezTo>
                  <a:cubicBezTo>
                    <a:pt x="196" y="68"/>
                    <a:pt x="136" y="42"/>
                    <a:pt x="128" y="21"/>
                  </a:cubicBezTo>
                  <a:cubicBezTo>
                    <a:pt x="121" y="0"/>
                    <a:pt x="115" y="67"/>
                    <a:pt x="131" y="77"/>
                  </a:cubicBezTo>
                  <a:cubicBezTo>
                    <a:pt x="147" y="88"/>
                    <a:pt x="111" y="87"/>
                    <a:pt x="103" y="77"/>
                  </a:cubicBezTo>
                  <a:cubicBezTo>
                    <a:pt x="94" y="67"/>
                    <a:pt x="119" y="101"/>
                    <a:pt x="11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75" y="129"/>
                    <a:pt x="40" y="162"/>
                    <a:pt x="21" y="205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0" y="206"/>
                    <a:pt x="20" y="206"/>
                    <a:pt x="20" y="207"/>
                  </a:cubicBezTo>
                  <a:cubicBezTo>
                    <a:pt x="2" y="249"/>
                    <a:pt x="0" y="300"/>
                    <a:pt x="25" y="363"/>
                  </a:cubicBezTo>
                  <a:cubicBezTo>
                    <a:pt x="39" y="290"/>
                    <a:pt x="20" y="231"/>
                    <a:pt x="91" y="209"/>
                  </a:cubicBezTo>
                  <a:cubicBezTo>
                    <a:pt x="127" y="198"/>
                    <a:pt x="285" y="190"/>
                    <a:pt x="276" y="253"/>
                  </a:cubicBezTo>
                  <a:cubicBezTo>
                    <a:pt x="267" y="316"/>
                    <a:pt x="253" y="348"/>
                    <a:pt x="296" y="400"/>
                  </a:cubicBezTo>
                  <a:cubicBezTo>
                    <a:pt x="316" y="360"/>
                    <a:pt x="289" y="379"/>
                    <a:pt x="314" y="294"/>
                  </a:cubicBezTo>
                  <a:cubicBezTo>
                    <a:pt x="325" y="258"/>
                    <a:pt x="319" y="223"/>
                    <a:pt x="303" y="19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23710" y="3749694"/>
              <a:ext cx="242703" cy="193142"/>
            </a:xfrm>
            <a:custGeom>
              <a:avLst/>
              <a:gdLst>
                <a:gd name="T0" fmla="*/ 141 w 141"/>
                <a:gd name="T1" fmla="*/ 40 h 112"/>
                <a:gd name="T2" fmla="*/ 126 w 141"/>
                <a:gd name="T3" fmla="*/ 25 h 112"/>
                <a:gd name="T4" fmla="*/ 113 w 141"/>
                <a:gd name="T5" fmla="*/ 0 h 112"/>
                <a:gd name="T6" fmla="*/ 27 w 141"/>
                <a:gd name="T7" fmla="*/ 0 h 112"/>
                <a:gd name="T8" fmla="*/ 14 w 141"/>
                <a:gd name="T9" fmla="*/ 25 h 112"/>
                <a:gd name="T10" fmla="*/ 0 w 141"/>
                <a:gd name="T11" fmla="*/ 40 h 112"/>
                <a:gd name="T12" fmla="*/ 0 w 141"/>
                <a:gd name="T13" fmla="*/ 86 h 112"/>
                <a:gd name="T14" fmla="*/ 0 w 141"/>
                <a:gd name="T15" fmla="*/ 89 h 112"/>
                <a:gd name="T16" fmla="*/ 0 w 141"/>
                <a:gd name="T17" fmla="*/ 105 h 112"/>
                <a:gd name="T18" fmla="*/ 6 w 141"/>
                <a:gd name="T19" fmla="*/ 112 h 112"/>
                <a:gd name="T20" fmla="*/ 27 w 141"/>
                <a:gd name="T21" fmla="*/ 112 h 112"/>
                <a:gd name="T22" fmla="*/ 33 w 141"/>
                <a:gd name="T23" fmla="*/ 105 h 112"/>
                <a:gd name="T24" fmla="*/ 33 w 141"/>
                <a:gd name="T25" fmla="*/ 89 h 112"/>
                <a:gd name="T26" fmla="*/ 107 w 141"/>
                <a:gd name="T27" fmla="*/ 89 h 112"/>
                <a:gd name="T28" fmla="*/ 107 w 141"/>
                <a:gd name="T29" fmla="*/ 105 h 112"/>
                <a:gd name="T30" fmla="*/ 114 w 141"/>
                <a:gd name="T31" fmla="*/ 112 h 112"/>
                <a:gd name="T32" fmla="*/ 134 w 141"/>
                <a:gd name="T33" fmla="*/ 112 h 112"/>
                <a:gd name="T34" fmla="*/ 141 w 141"/>
                <a:gd name="T35" fmla="*/ 105 h 112"/>
                <a:gd name="T36" fmla="*/ 141 w 141"/>
                <a:gd name="T37" fmla="*/ 89 h 112"/>
                <a:gd name="T38" fmla="*/ 141 w 141"/>
                <a:gd name="T39" fmla="*/ 40 h 112"/>
                <a:gd name="T40" fmla="*/ 35 w 141"/>
                <a:gd name="T41" fmla="*/ 9 h 112"/>
                <a:gd name="T42" fmla="*/ 105 w 141"/>
                <a:gd name="T43" fmla="*/ 9 h 112"/>
                <a:gd name="T44" fmla="*/ 117 w 141"/>
                <a:gd name="T45" fmla="*/ 32 h 112"/>
                <a:gd name="T46" fmla="*/ 23 w 141"/>
                <a:gd name="T47" fmla="*/ 32 h 112"/>
                <a:gd name="T48" fmla="*/ 35 w 141"/>
                <a:gd name="T49" fmla="*/ 9 h 112"/>
                <a:gd name="T50" fmla="*/ 40 w 141"/>
                <a:gd name="T51" fmla="*/ 78 h 112"/>
                <a:gd name="T52" fmla="*/ 12 w 141"/>
                <a:gd name="T53" fmla="*/ 78 h 112"/>
                <a:gd name="T54" fmla="*/ 12 w 141"/>
                <a:gd name="T55" fmla="*/ 63 h 112"/>
                <a:gd name="T56" fmla="*/ 40 w 141"/>
                <a:gd name="T57" fmla="*/ 63 h 112"/>
                <a:gd name="T58" fmla="*/ 40 w 141"/>
                <a:gd name="T59" fmla="*/ 78 h 112"/>
                <a:gd name="T60" fmla="*/ 128 w 141"/>
                <a:gd name="T61" fmla="*/ 78 h 112"/>
                <a:gd name="T62" fmla="*/ 100 w 141"/>
                <a:gd name="T63" fmla="*/ 78 h 112"/>
                <a:gd name="T64" fmla="*/ 100 w 141"/>
                <a:gd name="T65" fmla="*/ 63 h 112"/>
                <a:gd name="T66" fmla="*/ 128 w 141"/>
                <a:gd name="T67" fmla="*/ 63 h 112"/>
                <a:gd name="T68" fmla="*/ 128 w 141"/>
                <a:gd name="T69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0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2" y="112"/>
                    <a:pt x="6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0" y="112"/>
                    <a:pt x="33" y="109"/>
                    <a:pt x="33" y="10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9"/>
                    <a:pt x="110" y="112"/>
                    <a:pt x="11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8" y="112"/>
                    <a:pt x="141" y="109"/>
                    <a:pt x="141" y="105"/>
                  </a:cubicBezTo>
                  <a:cubicBezTo>
                    <a:pt x="141" y="89"/>
                    <a:pt x="141" y="89"/>
                    <a:pt x="141" y="89"/>
                  </a:cubicBezTo>
                  <a:lnTo>
                    <a:pt x="141" y="40"/>
                  </a:lnTo>
                  <a:close/>
                  <a:moveTo>
                    <a:pt x="35" y="9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35" y="9"/>
                  </a:lnTo>
                  <a:close/>
                  <a:moveTo>
                    <a:pt x="40" y="78"/>
                  </a:moveTo>
                  <a:cubicBezTo>
                    <a:pt x="12" y="78"/>
                    <a:pt x="12" y="78"/>
                    <a:pt x="12" y="7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40" y="63"/>
                    <a:pt x="40" y="63"/>
                    <a:pt x="40" y="63"/>
                  </a:cubicBezTo>
                  <a:lnTo>
                    <a:pt x="40" y="78"/>
                  </a:lnTo>
                  <a:close/>
                  <a:moveTo>
                    <a:pt x="128" y="78"/>
                  </a:moveTo>
                  <a:cubicBezTo>
                    <a:pt x="100" y="78"/>
                    <a:pt x="100" y="78"/>
                    <a:pt x="100" y="78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28" y="63"/>
                    <a:pt x="128" y="63"/>
                    <a:pt x="128" y="63"/>
                  </a:cubicBezTo>
                  <a:lnTo>
                    <a:pt x="128" y="78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3528778" y="3918784"/>
              <a:ext cx="70698" cy="64138"/>
            </a:xfrm>
            <a:custGeom>
              <a:avLst/>
              <a:gdLst>
                <a:gd name="T0" fmla="*/ 32 w 41"/>
                <a:gd name="T1" fmla="*/ 0 h 37"/>
                <a:gd name="T2" fmla="*/ 15 w 41"/>
                <a:gd name="T3" fmla="*/ 5 h 37"/>
                <a:gd name="T4" fmla="*/ 9 w 41"/>
                <a:gd name="T5" fmla="*/ 5 h 37"/>
                <a:gd name="T6" fmla="*/ 9 w 41"/>
                <a:gd name="T7" fmla="*/ 5 h 37"/>
                <a:gd name="T8" fmla="*/ 6 w 41"/>
                <a:gd name="T9" fmla="*/ 31 h 37"/>
                <a:gd name="T10" fmla="*/ 31 w 41"/>
                <a:gd name="T11" fmla="*/ 27 h 37"/>
                <a:gd name="T12" fmla="*/ 35 w 41"/>
                <a:gd name="T13" fmla="*/ 2 h 37"/>
                <a:gd name="T14" fmla="*/ 32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2" y="0"/>
                  </a:moveTo>
                  <a:cubicBezTo>
                    <a:pt x="27" y="3"/>
                    <a:pt x="21" y="5"/>
                    <a:pt x="15" y="5"/>
                  </a:cubicBezTo>
                  <a:cubicBezTo>
                    <a:pt x="13" y="5"/>
                    <a:pt x="11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" y="13"/>
                    <a:pt x="0" y="24"/>
                    <a:pt x="6" y="31"/>
                  </a:cubicBezTo>
                  <a:cubicBezTo>
                    <a:pt x="12" y="37"/>
                    <a:pt x="23" y="35"/>
                    <a:pt x="31" y="27"/>
                  </a:cubicBezTo>
                  <a:cubicBezTo>
                    <a:pt x="39" y="19"/>
                    <a:pt x="41" y="8"/>
                    <a:pt x="35" y="2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3478488" y="3811645"/>
              <a:ext cx="124631" cy="108596"/>
            </a:xfrm>
            <a:custGeom>
              <a:avLst/>
              <a:gdLst>
                <a:gd name="T0" fmla="*/ 17 w 72"/>
                <a:gd name="T1" fmla="*/ 51 h 63"/>
                <a:gd name="T2" fmla="*/ 43 w 72"/>
                <a:gd name="T3" fmla="*/ 63 h 63"/>
                <a:gd name="T4" fmla="*/ 44 w 72"/>
                <a:gd name="T5" fmla="*/ 63 h 63"/>
                <a:gd name="T6" fmla="*/ 56 w 72"/>
                <a:gd name="T7" fmla="*/ 60 h 63"/>
                <a:gd name="T8" fmla="*/ 61 w 72"/>
                <a:gd name="T9" fmla="*/ 57 h 63"/>
                <a:gd name="T10" fmla="*/ 55 w 72"/>
                <a:gd name="T11" fmla="*/ 12 h 63"/>
                <a:gd name="T12" fmla="*/ 28 w 72"/>
                <a:gd name="T13" fmla="*/ 0 h 63"/>
                <a:gd name="T14" fmla="*/ 11 w 72"/>
                <a:gd name="T15" fmla="*/ 7 h 63"/>
                <a:gd name="T16" fmla="*/ 17 w 72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3">
                  <a:moveTo>
                    <a:pt x="17" y="51"/>
                  </a:moveTo>
                  <a:cubicBezTo>
                    <a:pt x="24" y="59"/>
                    <a:pt x="34" y="63"/>
                    <a:pt x="43" y="63"/>
                  </a:cubicBezTo>
                  <a:cubicBezTo>
                    <a:pt x="43" y="63"/>
                    <a:pt x="43" y="63"/>
                    <a:pt x="44" y="63"/>
                  </a:cubicBezTo>
                  <a:cubicBezTo>
                    <a:pt x="48" y="63"/>
                    <a:pt x="53" y="62"/>
                    <a:pt x="56" y="60"/>
                  </a:cubicBezTo>
                  <a:cubicBezTo>
                    <a:pt x="58" y="59"/>
                    <a:pt x="60" y="58"/>
                    <a:pt x="61" y="57"/>
                  </a:cubicBezTo>
                  <a:cubicBezTo>
                    <a:pt x="72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7" y="51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3619882" y="3918784"/>
              <a:ext cx="70698" cy="64138"/>
            </a:xfrm>
            <a:custGeom>
              <a:avLst/>
              <a:gdLst>
                <a:gd name="T0" fmla="*/ 35 w 41"/>
                <a:gd name="T1" fmla="*/ 31 h 37"/>
                <a:gd name="T2" fmla="*/ 32 w 41"/>
                <a:gd name="T3" fmla="*/ 5 h 37"/>
                <a:gd name="T4" fmla="*/ 31 w 41"/>
                <a:gd name="T5" fmla="*/ 5 h 37"/>
                <a:gd name="T6" fmla="*/ 26 w 41"/>
                <a:gd name="T7" fmla="*/ 5 h 37"/>
                <a:gd name="T8" fmla="*/ 9 w 41"/>
                <a:gd name="T9" fmla="*/ 0 h 37"/>
                <a:gd name="T10" fmla="*/ 6 w 41"/>
                <a:gd name="T11" fmla="*/ 2 h 37"/>
                <a:gd name="T12" fmla="*/ 9 w 41"/>
                <a:gd name="T13" fmla="*/ 27 h 37"/>
                <a:gd name="T14" fmla="*/ 35 w 41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5" y="31"/>
                  </a:moveTo>
                  <a:cubicBezTo>
                    <a:pt x="41" y="24"/>
                    <a:pt x="40" y="13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9" y="5"/>
                    <a:pt x="28" y="5"/>
                    <a:pt x="26" y="5"/>
                  </a:cubicBezTo>
                  <a:cubicBezTo>
                    <a:pt x="19" y="5"/>
                    <a:pt x="13" y="3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0" y="8"/>
                    <a:pt x="1" y="19"/>
                    <a:pt x="9" y="27"/>
                  </a:cubicBezTo>
                  <a:cubicBezTo>
                    <a:pt x="17" y="35"/>
                    <a:pt x="29" y="37"/>
                    <a:pt x="35" y="31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3616238" y="3811645"/>
              <a:ext cx="122445" cy="108596"/>
            </a:xfrm>
            <a:custGeom>
              <a:avLst/>
              <a:gdLst>
                <a:gd name="T0" fmla="*/ 61 w 71"/>
                <a:gd name="T1" fmla="*/ 7 h 63"/>
                <a:gd name="T2" fmla="*/ 44 w 71"/>
                <a:gd name="T3" fmla="*/ 0 h 63"/>
                <a:gd name="T4" fmla="*/ 16 w 71"/>
                <a:gd name="T5" fmla="*/ 13 h 63"/>
                <a:gd name="T6" fmla="*/ 11 w 71"/>
                <a:gd name="T7" fmla="*/ 57 h 63"/>
                <a:gd name="T8" fmla="*/ 15 w 71"/>
                <a:gd name="T9" fmla="*/ 60 h 63"/>
                <a:gd name="T10" fmla="*/ 28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1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1" y="7"/>
                  </a:moveTo>
                  <a:cubicBezTo>
                    <a:pt x="56" y="2"/>
                    <a:pt x="50" y="0"/>
                    <a:pt x="44" y="0"/>
                  </a:cubicBezTo>
                  <a:cubicBezTo>
                    <a:pt x="35" y="0"/>
                    <a:pt x="24" y="4"/>
                    <a:pt x="16" y="13"/>
                  </a:cubicBezTo>
                  <a:cubicBezTo>
                    <a:pt x="3" y="26"/>
                    <a:pt x="0" y="46"/>
                    <a:pt x="11" y="57"/>
                  </a:cubicBezTo>
                  <a:cubicBezTo>
                    <a:pt x="12" y="58"/>
                    <a:pt x="14" y="59"/>
                    <a:pt x="15" y="60"/>
                  </a:cubicBezTo>
                  <a:cubicBezTo>
                    <a:pt x="19" y="62"/>
                    <a:pt x="23" y="63"/>
                    <a:pt x="28" y="63"/>
                  </a:cubicBezTo>
                  <a:cubicBezTo>
                    <a:pt x="28" y="63"/>
                    <a:pt x="29" y="63"/>
                    <a:pt x="29" y="63"/>
                  </a:cubicBezTo>
                  <a:cubicBezTo>
                    <a:pt x="38" y="63"/>
                    <a:pt x="47" y="59"/>
                    <a:pt x="55" y="51"/>
                  </a:cubicBezTo>
                  <a:cubicBezTo>
                    <a:pt x="69" y="37"/>
                    <a:pt x="71" y="17"/>
                    <a:pt x="61" y="7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3587085" y="3820391"/>
              <a:ext cx="43001" cy="153785"/>
            </a:xfrm>
            <a:custGeom>
              <a:avLst/>
              <a:gdLst>
                <a:gd name="T0" fmla="*/ 23 w 25"/>
                <a:gd name="T1" fmla="*/ 4 h 89"/>
                <a:gd name="T2" fmla="*/ 21 w 25"/>
                <a:gd name="T3" fmla="*/ 2 h 89"/>
                <a:gd name="T4" fmla="*/ 15 w 25"/>
                <a:gd name="T5" fmla="*/ 10 h 89"/>
                <a:gd name="T6" fmla="*/ 13 w 25"/>
                <a:gd name="T7" fmla="*/ 10 h 89"/>
                <a:gd name="T8" fmla="*/ 11 w 25"/>
                <a:gd name="T9" fmla="*/ 10 h 89"/>
                <a:gd name="T10" fmla="*/ 5 w 25"/>
                <a:gd name="T11" fmla="*/ 2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2 h 89"/>
                <a:gd name="T22" fmla="*/ 7 w 25"/>
                <a:gd name="T23" fmla="*/ 84 h 89"/>
                <a:gd name="T24" fmla="*/ 13 w 25"/>
                <a:gd name="T25" fmla="*/ 89 h 89"/>
                <a:gd name="T26" fmla="*/ 18 w 25"/>
                <a:gd name="T27" fmla="*/ 84 h 89"/>
                <a:gd name="T28" fmla="*/ 18 w 25"/>
                <a:gd name="T29" fmla="*/ 42 h 89"/>
                <a:gd name="T30" fmla="*/ 18 w 25"/>
                <a:gd name="T31" fmla="*/ 27 h 89"/>
                <a:gd name="T32" fmla="*/ 18 w 25"/>
                <a:gd name="T33" fmla="*/ 15 h 89"/>
                <a:gd name="T34" fmla="*/ 18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3"/>
                    <a:pt x="23" y="0"/>
                    <a:pt x="21" y="2"/>
                  </a:cubicBezTo>
                  <a:cubicBezTo>
                    <a:pt x="18" y="4"/>
                    <a:pt x="16" y="7"/>
                    <a:pt x="15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10" y="7"/>
                    <a:pt x="7" y="4"/>
                    <a:pt x="5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5" y="7"/>
                    <a:pt x="7" y="10"/>
                    <a:pt x="8" y="13"/>
                  </a:cubicBezTo>
                  <a:cubicBezTo>
                    <a:pt x="8" y="14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7"/>
                    <a:pt x="10" y="89"/>
                    <a:pt x="13" y="89"/>
                  </a:cubicBezTo>
                  <a:cubicBezTo>
                    <a:pt x="16" y="89"/>
                    <a:pt x="18" y="87"/>
                    <a:pt x="18" y="84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9" y="10"/>
                    <a:pt x="21" y="7"/>
                    <a:pt x="23" y="4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65" name="组合 164"/>
            <p:cNvGrpSpPr/>
            <p:nvPr>
              <p:custDataLst>
                <p:tags r:id="rId12"/>
              </p:custDataLst>
            </p:nvPr>
          </p:nvGrpSpPr>
          <p:grpSpPr>
            <a:xfrm>
              <a:off x="2527354" y="3401309"/>
              <a:ext cx="295908" cy="204075"/>
              <a:chOff x="2527354" y="3401309"/>
              <a:chExt cx="295908" cy="204075"/>
            </a:xfrm>
          </p:grpSpPr>
          <p:sp>
            <p:nvSpPr>
              <p:cNvPr id="13" name="Freeform 13"/>
              <p:cNvSpPr>
                <a:spLocks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27354" y="3577688"/>
                <a:ext cx="295908" cy="27696"/>
              </a:xfrm>
              <a:custGeom>
                <a:avLst/>
                <a:gdLst>
                  <a:gd name="T0" fmla="*/ 406 w 406"/>
                  <a:gd name="T1" fmla="*/ 0 h 38"/>
                  <a:gd name="T2" fmla="*/ 0 w 406"/>
                  <a:gd name="T3" fmla="*/ 0 h 38"/>
                  <a:gd name="T4" fmla="*/ 0 w 406"/>
                  <a:gd name="T5" fmla="*/ 38 h 38"/>
                  <a:gd name="T6" fmla="*/ 406 w 406"/>
                  <a:gd name="T7" fmla="*/ 38 h 38"/>
                  <a:gd name="T8" fmla="*/ 406 w 406"/>
                  <a:gd name="T9" fmla="*/ 0 h 38"/>
                  <a:gd name="T10" fmla="*/ 390 w 406"/>
                  <a:gd name="T11" fmla="*/ 23 h 38"/>
                  <a:gd name="T12" fmla="*/ 357 w 406"/>
                  <a:gd name="T13" fmla="*/ 23 h 38"/>
                  <a:gd name="T14" fmla="*/ 357 w 406"/>
                  <a:gd name="T15" fmla="*/ 14 h 38"/>
                  <a:gd name="T16" fmla="*/ 390 w 406"/>
                  <a:gd name="T17" fmla="*/ 14 h 38"/>
                  <a:gd name="T18" fmla="*/ 390 w 406"/>
                  <a:gd name="T1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6" h="38">
                    <a:moveTo>
                      <a:pt x="406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6" y="38"/>
                    </a:lnTo>
                    <a:lnTo>
                      <a:pt x="406" y="0"/>
                    </a:lnTo>
                    <a:close/>
                    <a:moveTo>
                      <a:pt x="390" y="23"/>
                    </a:moveTo>
                    <a:lnTo>
                      <a:pt x="357" y="23"/>
                    </a:lnTo>
                    <a:lnTo>
                      <a:pt x="357" y="14"/>
                    </a:lnTo>
                    <a:lnTo>
                      <a:pt x="390" y="14"/>
                    </a:lnTo>
                    <a:lnTo>
                      <a:pt x="390" y="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4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540474" y="3401309"/>
                <a:ext cx="268942" cy="167632"/>
              </a:xfrm>
              <a:custGeom>
                <a:avLst/>
                <a:gdLst>
                  <a:gd name="T0" fmla="*/ 369 w 369"/>
                  <a:gd name="T1" fmla="*/ 0 h 230"/>
                  <a:gd name="T2" fmla="*/ 0 w 369"/>
                  <a:gd name="T3" fmla="*/ 0 h 230"/>
                  <a:gd name="T4" fmla="*/ 0 w 369"/>
                  <a:gd name="T5" fmla="*/ 230 h 230"/>
                  <a:gd name="T6" fmla="*/ 369 w 369"/>
                  <a:gd name="T7" fmla="*/ 230 h 230"/>
                  <a:gd name="T8" fmla="*/ 369 w 369"/>
                  <a:gd name="T9" fmla="*/ 0 h 230"/>
                  <a:gd name="T10" fmla="*/ 329 w 369"/>
                  <a:gd name="T11" fmla="*/ 197 h 230"/>
                  <a:gd name="T12" fmla="*/ 43 w 369"/>
                  <a:gd name="T13" fmla="*/ 197 h 230"/>
                  <a:gd name="T14" fmla="*/ 43 w 369"/>
                  <a:gd name="T15" fmla="*/ 34 h 230"/>
                  <a:gd name="T16" fmla="*/ 329 w 369"/>
                  <a:gd name="T17" fmla="*/ 34 h 230"/>
                  <a:gd name="T18" fmla="*/ 329 w 369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9" h="230">
                    <a:moveTo>
                      <a:pt x="369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69" y="230"/>
                    </a:lnTo>
                    <a:lnTo>
                      <a:pt x="369" y="0"/>
                    </a:lnTo>
                    <a:close/>
                    <a:moveTo>
                      <a:pt x="329" y="197"/>
                    </a:moveTo>
                    <a:lnTo>
                      <a:pt x="43" y="197"/>
                    </a:lnTo>
                    <a:lnTo>
                      <a:pt x="43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" name="Freeform 15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318143" y="4018634"/>
              <a:ext cx="203346" cy="225939"/>
            </a:xfrm>
            <a:custGeom>
              <a:avLst/>
              <a:gdLst>
                <a:gd name="T0" fmla="*/ 145 w 279"/>
                <a:gd name="T1" fmla="*/ 3 h 310"/>
                <a:gd name="T2" fmla="*/ 145 w 279"/>
                <a:gd name="T3" fmla="*/ 3 h 310"/>
                <a:gd name="T4" fmla="*/ 0 w 279"/>
                <a:gd name="T5" fmla="*/ 218 h 310"/>
                <a:gd name="T6" fmla="*/ 0 w 279"/>
                <a:gd name="T7" fmla="*/ 218 h 310"/>
                <a:gd name="T8" fmla="*/ 0 w 279"/>
                <a:gd name="T9" fmla="*/ 220 h 310"/>
                <a:gd name="T10" fmla="*/ 133 w 279"/>
                <a:gd name="T11" fmla="*/ 308 h 310"/>
                <a:gd name="T12" fmla="*/ 133 w 279"/>
                <a:gd name="T13" fmla="*/ 310 h 310"/>
                <a:gd name="T14" fmla="*/ 135 w 279"/>
                <a:gd name="T15" fmla="*/ 308 h 310"/>
                <a:gd name="T16" fmla="*/ 279 w 279"/>
                <a:gd name="T17" fmla="*/ 92 h 310"/>
                <a:gd name="T18" fmla="*/ 279 w 279"/>
                <a:gd name="T19" fmla="*/ 92 h 310"/>
                <a:gd name="T20" fmla="*/ 279 w 279"/>
                <a:gd name="T21" fmla="*/ 90 h 310"/>
                <a:gd name="T22" fmla="*/ 246 w 279"/>
                <a:gd name="T23" fmla="*/ 69 h 310"/>
                <a:gd name="T24" fmla="*/ 260 w 279"/>
                <a:gd name="T25" fmla="*/ 48 h 310"/>
                <a:gd name="T26" fmla="*/ 263 w 279"/>
                <a:gd name="T27" fmla="*/ 48 h 310"/>
                <a:gd name="T28" fmla="*/ 260 w 279"/>
                <a:gd name="T29" fmla="*/ 45 h 310"/>
                <a:gd name="T30" fmla="*/ 194 w 279"/>
                <a:gd name="T31" fmla="*/ 3 h 310"/>
                <a:gd name="T32" fmla="*/ 194 w 279"/>
                <a:gd name="T33" fmla="*/ 0 h 310"/>
                <a:gd name="T34" fmla="*/ 192 w 279"/>
                <a:gd name="T35" fmla="*/ 3 h 310"/>
                <a:gd name="T36" fmla="*/ 178 w 279"/>
                <a:gd name="T37" fmla="*/ 24 h 310"/>
                <a:gd name="T38" fmla="*/ 147 w 279"/>
                <a:gd name="T39" fmla="*/ 3 h 310"/>
                <a:gd name="T40" fmla="*/ 145 w 279"/>
                <a:gd name="T41" fmla="*/ 3 h 310"/>
                <a:gd name="T42" fmla="*/ 171 w 279"/>
                <a:gd name="T43" fmla="*/ 213 h 310"/>
                <a:gd name="T44" fmla="*/ 76 w 279"/>
                <a:gd name="T45" fmla="*/ 149 h 310"/>
                <a:gd name="T46" fmla="*/ 109 w 279"/>
                <a:gd name="T47" fmla="*/ 100 h 310"/>
                <a:gd name="T48" fmla="*/ 204 w 279"/>
                <a:gd name="T49" fmla="*/ 161 h 310"/>
                <a:gd name="T50" fmla="*/ 171 w 279"/>
                <a:gd name="T51" fmla="*/ 213 h 310"/>
                <a:gd name="T52" fmla="*/ 128 w 279"/>
                <a:gd name="T53" fmla="*/ 275 h 310"/>
                <a:gd name="T54" fmla="*/ 33 w 279"/>
                <a:gd name="T55" fmla="*/ 211 h 310"/>
                <a:gd name="T56" fmla="*/ 66 w 279"/>
                <a:gd name="T57" fmla="*/ 161 h 310"/>
                <a:gd name="T58" fmla="*/ 161 w 279"/>
                <a:gd name="T59" fmla="*/ 225 h 310"/>
                <a:gd name="T60" fmla="*/ 128 w 279"/>
                <a:gd name="T61" fmla="*/ 27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9" h="310">
                  <a:moveTo>
                    <a:pt x="145" y="3"/>
                  </a:moveTo>
                  <a:lnTo>
                    <a:pt x="145" y="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133" y="308"/>
                  </a:lnTo>
                  <a:lnTo>
                    <a:pt x="133" y="310"/>
                  </a:lnTo>
                  <a:lnTo>
                    <a:pt x="135" y="308"/>
                  </a:lnTo>
                  <a:lnTo>
                    <a:pt x="279" y="92"/>
                  </a:lnTo>
                  <a:lnTo>
                    <a:pt x="279" y="92"/>
                  </a:lnTo>
                  <a:lnTo>
                    <a:pt x="279" y="90"/>
                  </a:lnTo>
                  <a:lnTo>
                    <a:pt x="246" y="69"/>
                  </a:lnTo>
                  <a:lnTo>
                    <a:pt x="260" y="48"/>
                  </a:lnTo>
                  <a:lnTo>
                    <a:pt x="263" y="48"/>
                  </a:lnTo>
                  <a:lnTo>
                    <a:pt x="260" y="45"/>
                  </a:lnTo>
                  <a:lnTo>
                    <a:pt x="194" y="3"/>
                  </a:lnTo>
                  <a:lnTo>
                    <a:pt x="194" y="0"/>
                  </a:lnTo>
                  <a:lnTo>
                    <a:pt x="192" y="3"/>
                  </a:lnTo>
                  <a:lnTo>
                    <a:pt x="178" y="24"/>
                  </a:lnTo>
                  <a:lnTo>
                    <a:pt x="147" y="3"/>
                  </a:lnTo>
                  <a:lnTo>
                    <a:pt x="145" y="3"/>
                  </a:lnTo>
                  <a:close/>
                  <a:moveTo>
                    <a:pt x="171" y="213"/>
                  </a:moveTo>
                  <a:lnTo>
                    <a:pt x="76" y="149"/>
                  </a:lnTo>
                  <a:lnTo>
                    <a:pt x="109" y="100"/>
                  </a:lnTo>
                  <a:lnTo>
                    <a:pt x="204" y="161"/>
                  </a:lnTo>
                  <a:lnTo>
                    <a:pt x="171" y="213"/>
                  </a:lnTo>
                  <a:close/>
                  <a:moveTo>
                    <a:pt x="128" y="275"/>
                  </a:moveTo>
                  <a:lnTo>
                    <a:pt x="33" y="211"/>
                  </a:lnTo>
                  <a:lnTo>
                    <a:pt x="66" y="161"/>
                  </a:lnTo>
                  <a:lnTo>
                    <a:pt x="161" y="225"/>
                  </a:lnTo>
                  <a:lnTo>
                    <a:pt x="128" y="27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878689" y="4036127"/>
              <a:ext cx="103495" cy="217194"/>
            </a:xfrm>
            <a:custGeom>
              <a:avLst/>
              <a:gdLst>
                <a:gd name="T0" fmla="*/ 2 w 60"/>
                <a:gd name="T1" fmla="*/ 123 h 126"/>
                <a:gd name="T2" fmla="*/ 30 w 60"/>
                <a:gd name="T3" fmla="*/ 108 h 126"/>
                <a:gd name="T4" fmla="*/ 59 w 60"/>
                <a:gd name="T5" fmla="*/ 123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4 h 126"/>
                <a:gd name="T12" fmla="*/ 30 w 60"/>
                <a:gd name="T13" fmla="*/ 0 h 126"/>
                <a:gd name="T14" fmla="*/ 2 w 60"/>
                <a:gd name="T15" fmla="*/ 14 h 126"/>
                <a:gd name="T16" fmla="*/ 1 w 60"/>
                <a:gd name="T17" fmla="*/ 27 h 126"/>
                <a:gd name="T18" fmla="*/ 1 w 60"/>
                <a:gd name="T19" fmla="*/ 122 h 126"/>
                <a:gd name="T20" fmla="*/ 2 w 60"/>
                <a:gd name="T21" fmla="*/ 123 h 126"/>
                <a:gd name="T22" fmla="*/ 10 w 60"/>
                <a:gd name="T23" fmla="*/ 21 h 126"/>
                <a:gd name="T24" fmla="*/ 30 w 60"/>
                <a:gd name="T25" fmla="*/ 17 h 126"/>
                <a:gd name="T26" fmla="*/ 51 w 60"/>
                <a:gd name="T27" fmla="*/ 21 h 126"/>
                <a:gd name="T28" fmla="*/ 52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3 h 126"/>
                <a:gd name="T36" fmla="*/ 30 w 60"/>
                <a:gd name="T37" fmla="*/ 21 h 126"/>
                <a:gd name="T38" fmla="*/ 15 w 60"/>
                <a:gd name="T39" fmla="*/ 23 h 126"/>
                <a:gd name="T40" fmla="*/ 11 w 60"/>
                <a:gd name="T41" fmla="*/ 24 h 126"/>
                <a:gd name="T42" fmla="*/ 9 w 60"/>
                <a:gd name="T43" fmla="*/ 23 h 126"/>
                <a:gd name="T44" fmla="*/ 10 w 60"/>
                <a:gd name="T45" fmla="*/ 21 h 126"/>
                <a:gd name="T46" fmla="*/ 10 w 60"/>
                <a:gd name="T47" fmla="*/ 38 h 126"/>
                <a:gd name="T48" fmla="*/ 30 w 60"/>
                <a:gd name="T49" fmla="*/ 34 h 126"/>
                <a:gd name="T50" fmla="*/ 51 w 60"/>
                <a:gd name="T51" fmla="*/ 38 h 126"/>
                <a:gd name="T52" fmla="*/ 52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40 h 126"/>
                <a:gd name="T60" fmla="*/ 30 w 60"/>
                <a:gd name="T61" fmla="*/ 38 h 126"/>
                <a:gd name="T62" fmla="*/ 15 w 60"/>
                <a:gd name="T63" fmla="*/ 40 h 126"/>
                <a:gd name="T64" fmla="*/ 11 w 60"/>
                <a:gd name="T65" fmla="*/ 41 h 126"/>
                <a:gd name="T66" fmla="*/ 9 w 60"/>
                <a:gd name="T67" fmla="*/ 40 h 126"/>
                <a:gd name="T68" fmla="*/ 10 w 60"/>
                <a:gd name="T69" fmla="*/ 38 h 126"/>
                <a:gd name="T70" fmla="*/ 10 w 60"/>
                <a:gd name="T71" fmla="*/ 55 h 126"/>
                <a:gd name="T72" fmla="*/ 30 w 60"/>
                <a:gd name="T73" fmla="*/ 51 h 126"/>
                <a:gd name="T74" fmla="*/ 51 w 60"/>
                <a:gd name="T75" fmla="*/ 55 h 126"/>
                <a:gd name="T76" fmla="*/ 52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7 h 126"/>
                <a:gd name="T84" fmla="*/ 30 w 60"/>
                <a:gd name="T85" fmla="*/ 55 h 126"/>
                <a:gd name="T86" fmla="*/ 15 w 60"/>
                <a:gd name="T87" fmla="*/ 57 h 126"/>
                <a:gd name="T88" fmla="*/ 11 w 60"/>
                <a:gd name="T89" fmla="*/ 58 h 126"/>
                <a:gd name="T90" fmla="*/ 9 w 60"/>
                <a:gd name="T91" fmla="*/ 57 h 126"/>
                <a:gd name="T92" fmla="*/ 10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2" y="123"/>
                  </a:moveTo>
                  <a:cubicBezTo>
                    <a:pt x="5" y="112"/>
                    <a:pt x="16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moveTo>
                    <a:pt x="10" y="21"/>
                  </a:move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moveTo>
                    <a:pt x="10" y="38"/>
                  </a:move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moveTo>
                    <a:pt x="10" y="55"/>
                  </a:move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990930" y="4036127"/>
              <a:ext cx="103495" cy="217194"/>
            </a:xfrm>
            <a:custGeom>
              <a:avLst/>
              <a:gdLst>
                <a:gd name="T0" fmla="*/ 59 w 60"/>
                <a:gd name="T1" fmla="*/ 123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4 h 126"/>
                <a:gd name="T8" fmla="*/ 30 w 60"/>
                <a:gd name="T9" fmla="*/ 0 h 126"/>
                <a:gd name="T10" fmla="*/ 2 w 60"/>
                <a:gd name="T11" fmla="*/ 14 h 126"/>
                <a:gd name="T12" fmla="*/ 1 w 60"/>
                <a:gd name="T13" fmla="*/ 27 h 126"/>
                <a:gd name="T14" fmla="*/ 1 w 60"/>
                <a:gd name="T15" fmla="*/ 122 h 126"/>
                <a:gd name="T16" fmla="*/ 2 w 60"/>
                <a:gd name="T17" fmla="*/ 123 h 126"/>
                <a:gd name="T18" fmla="*/ 30 w 60"/>
                <a:gd name="T19" fmla="*/ 108 h 126"/>
                <a:gd name="T20" fmla="*/ 59 w 60"/>
                <a:gd name="T21" fmla="*/ 123 h 126"/>
                <a:gd name="T22" fmla="*/ 52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7 h 126"/>
                <a:gd name="T30" fmla="*/ 30 w 60"/>
                <a:gd name="T31" fmla="*/ 55 h 126"/>
                <a:gd name="T32" fmla="*/ 15 w 60"/>
                <a:gd name="T33" fmla="*/ 57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2 w 60"/>
                <a:gd name="T45" fmla="*/ 57 h 126"/>
                <a:gd name="T46" fmla="*/ 52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40 h 126"/>
                <a:gd name="T54" fmla="*/ 30 w 60"/>
                <a:gd name="T55" fmla="*/ 38 h 126"/>
                <a:gd name="T56" fmla="*/ 15 w 60"/>
                <a:gd name="T57" fmla="*/ 40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2 w 60"/>
                <a:gd name="T69" fmla="*/ 40 h 126"/>
                <a:gd name="T70" fmla="*/ 52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3 h 126"/>
                <a:gd name="T78" fmla="*/ 30 w 60"/>
                <a:gd name="T79" fmla="*/ 21 h 126"/>
                <a:gd name="T80" fmla="*/ 15 w 60"/>
                <a:gd name="T81" fmla="*/ 23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2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3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3"/>
                    <a:pt x="60" y="47"/>
                    <a:pt x="60" y="27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1" y="17"/>
                    <a:pt x="1" y="24"/>
                    <a:pt x="1" y="27"/>
                  </a:cubicBezTo>
                  <a:cubicBezTo>
                    <a:pt x="1" y="47"/>
                    <a:pt x="1" y="103"/>
                    <a:pt x="1" y="122"/>
                  </a:cubicBezTo>
                  <a:cubicBezTo>
                    <a:pt x="1" y="126"/>
                    <a:pt x="0" y="126"/>
                    <a:pt x="2" y="123"/>
                  </a:cubicBezTo>
                  <a:cubicBezTo>
                    <a:pt x="5" y="112"/>
                    <a:pt x="17" y="108"/>
                    <a:pt x="30" y="108"/>
                  </a:cubicBezTo>
                  <a:cubicBezTo>
                    <a:pt x="44" y="108"/>
                    <a:pt x="56" y="112"/>
                    <a:pt x="59" y="123"/>
                  </a:cubicBezTo>
                  <a:moveTo>
                    <a:pt x="52" y="57"/>
                  </a:move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7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7"/>
                    <a:pt x="11" y="58"/>
                  </a:cubicBezTo>
                  <a:cubicBezTo>
                    <a:pt x="11" y="59"/>
                    <a:pt x="10" y="58"/>
                    <a:pt x="9" y="57"/>
                  </a:cubicBezTo>
                  <a:cubicBezTo>
                    <a:pt x="9" y="56"/>
                    <a:pt x="9" y="55"/>
                    <a:pt x="10" y="55"/>
                  </a:cubicBezTo>
                  <a:cubicBezTo>
                    <a:pt x="15" y="52"/>
                    <a:pt x="22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2" y="55"/>
                    <a:pt x="52" y="56"/>
                    <a:pt x="52" y="57"/>
                  </a:cubicBezTo>
                  <a:moveTo>
                    <a:pt x="52" y="40"/>
                  </a:move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8"/>
                    <a:pt x="36" y="38"/>
                    <a:pt x="30" y="38"/>
                  </a:cubicBezTo>
                  <a:cubicBezTo>
                    <a:pt x="24" y="38"/>
                    <a:pt x="19" y="38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10" y="41"/>
                    <a:pt x="9" y="40"/>
                  </a:cubicBezTo>
                  <a:cubicBezTo>
                    <a:pt x="9" y="39"/>
                    <a:pt x="9" y="38"/>
                    <a:pt x="10" y="38"/>
                  </a:cubicBez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8"/>
                    <a:pt x="52" y="39"/>
                    <a:pt x="52" y="40"/>
                  </a:cubicBezTo>
                  <a:moveTo>
                    <a:pt x="52" y="23"/>
                  </a:moveTo>
                  <a:cubicBezTo>
                    <a:pt x="51" y="24"/>
                    <a:pt x="51" y="24"/>
                    <a:pt x="50" y="24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1"/>
                    <a:pt x="36" y="21"/>
                    <a:pt x="30" y="21"/>
                  </a:cubicBezTo>
                  <a:cubicBezTo>
                    <a:pt x="24" y="21"/>
                    <a:pt x="19" y="21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10" y="24"/>
                    <a:pt x="9" y="23"/>
                  </a:cubicBezTo>
                  <a:cubicBezTo>
                    <a:pt x="9" y="23"/>
                    <a:pt x="9" y="21"/>
                    <a:pt x="10" y="21"/>
                  </a:cubicBezTo>
                  <a:cubicBezTo>
                    <a:pt x="15" y="19"/>
                    <a:pt x="22" y="17"/>
                    <a:pt x="30" y="17"/>
                  </a:cubicBezTo>
                  <a:cubicBezTo>
                    <a:pt x="39" y="17"/>
                    <a:pt x="46" y="19"/>
                    <a:pt x="51" y="21"/>
                  </a:cubicBezTo>
                  <a:cubicBezTo>
                    <a:pt x="52" y="21"/>
                    <a:pt x="52" y="23"/>
                    <a:pt x="52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/>
            <p:nvPr>
              <p:custDataLst>
                <p:tags r:id="rId18"/>
              </p:custDataLst>
            </p:nvPr>
          </p:nvSpPr>
          <p:spPr bwMode="auto">
            <a:xfrm>
              <a:off x="2738717" y="3043450"/>
              <a:ext cx="160344" cy="94749"/>
            </a:xfrm>
            <a:custGeom>
              <a:avLst/>
              <a:gdLst>
                <a:gd name="T0" fmla="*/ 26 w 93"/>
                <a:gd name="T1" fmla="*/ 30 h 55"/>
                <a:gd name="T2" fmla="*/ 66 w 93"/>
                <a:gd name="T3" fmla="*/ 26 h 55"/>
                <a:gd name="T4" fmla="*/ 57 w 93"/>
                <a:gd name="T5" fmla="*/ 35 h 55"/>
                <a:gd name="T6" fmla="*/ 59 w 93"/>
                <a:gd name="T7" fmla="*/ 41 h 55"/>
                <a:gd name="T8" fmla="*/ 81 w 93"/>
                <a:gd name="T9" fmla="*/ 41 h 55"/>
                <a:gd name="T10" fmla="*/ 84 w 93"/>
                <a:gd name="T11" fmla="*/ 41 h 55"/>
                <a:gd name="T12" fmla="*/ 86 w 93"/>
                <a:gd name="T13" fmla="*/ 41 h 55"/>
                <a:gd name="T14" fmla="*/ 90 w 93"/>
                <a:gd name="T15" fmla="*/ 41 h 55"/>
                <a:gd name="T16" fmla="*/ 92 w 93"/>
                <a:gd name="T17" fmla="*/ 39 h 55"/>
                <a:gd name="T18" fmla="*/ 92 w 93"/>
                <a:gd name="T19" fmla="*/ 8 h 55"/>
                <a:gd name="T20" fmla="*/ 86 w 93"/>
                <a:gd name="T21" fmla="*/ 5 h 55"/>
                <a:gd name="T22" fmla="*/ 77 w 93"/>
                <a:gd name="T23" fmla="*/ 14 h 55"/>
                <a:gd name="T24" fmla="*/ 15 w 93"/>
                <a:gd name="T25" fmla="*/ 19 h 55"/>
                <a:gd name="T26" fmla="*/ 1 w 93"/>
                <a:gd name="T27" fmla="*/ 55 h 55"/>
                <a:gd name="T28" fmla="*/ 17 w 93"/>
                <a:gd name="T29" fmla="*/ 55 h 55"/>
                <a:gd name="T30" fmla="*/ 26 w 93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55">
                  <a:moveTo>
                    <a:pt x="26" y="30"/>
                  </a:moveTo>
                  <a:cubicBezTo>
                    <a:pt x="37" y="20"/>
                    <a:pt x="53" y="18"/>
                    <a:pt x="66" y="26"/>
                  </a:cubicBezTo>
                  <a:cubicBezTo>
                    <a:pt x="61" y="30"/>
                    <a:pt x="57" y="35"/>
                    <a:pt x="57" y="35"/>
                  </a:cubicBezTo>
                  <a:cubicBezTo>
                    <a:pt x="53" y="39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4" y="41"/>
                    <a:pt x="84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3" y="5"/>
                    <a:pt x="89" y="2"/>
                    <a:pt x="86" y="5"/>
                  </a:cubicBezTo>
                  <a:cubicBezTo>
                    <a:pt x="86" y="5"/>
                    <a:pt x="81" y="11"/>
                    <a:pt x="77" y="14"/>
                  </a:cubicBezTo>
                  <a:cubicBezTo>
                    <a:pt x="58" y="0"/>
                    <a:pt x="32" y="2"/>
                    <a:pt x="15" y="19"/>
                  </a:cubicBezTo>
                  <a:cubicBezTo>
                    <a:pt x="5" y="29"/>
                    <a:pt x="0" y="42"/>
                    <a:pt x="1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/>
            <p:nvPr>
              <p:custDataLst>
                <p:tags r:id="rId19"/>
              </p:custDataLst>
            </p:nvPr>
          </p:nvSpPr>
          <p:spPr bwMode="auto">
            <a:xfrm>
              <a:off x="2746006" y="3129453"/>
              <a:ext cx="158887" cy="92563"/>
            </a:xfrm>
            <a:custGeom>
              <a:avLst/>
              <a:gdLst>
                <a:gd name="T0" fmla="*/ 76 w 92"/>
                <a:gd name="T1" fmla="*/ 0 h 54"/>
                <a:gd name="T2" fmla="*/ 66 w 92"/>
                <a:gd name="T3" fmla="*/ 24 h 54"/>
                <a:gd name="T4" fmla="*/ 27 w 92"/>
                <a:gd name="T5" fmla="*/ 29 h 54"/>
                <a:gd name="T6" fmla="*/ 36 w 92"/>
                <a:gd name="T7" fmla="*/ 20 h 54"/>
                <a:gd name="T8" fmla="*/ 34 w 92"/>
                <a:gd name="T9" fmla="*/ 14 h 54"/>
                <a:gd name="T10" fmla="*/ 11 w 92"/>
                <a:gd name="T11" fmla="*/ 14 h 54"/>
                <a:gd name="T12" fmla="*/ 9 w 92"/>
                <a:gd name="T13" fmla="*/ 14 h 54"/>
                <a:gd name="T14" fmla="*/ 7 w 92"/>
                <a:gd name="T15" fmla="*/ 14 h 54"/>
                <a:gd name="T16" fmla="*/ 2 w 92"/>
                <a:gd name="T17" fmla="*/ 14 h 54"/>
                <a:gd name="T18" fmla="*/ 0 w 92"/>
                <a:gd name="T19" fmla="*/ 16 h 54"/>
                <a:gd name="T20" fmla="*/ 0 w 92"/>
                <a:gd name="T21" fmla="*/ 47 h 54"/>
                <a:gd name="T22" fmla="*/ 6 w 92"/>
                <a:gd name="T23" fmla="*/ 49 h 54"/>
                <a:gd name="T24" fmla="*/ 15 w 92"/>
                <a:gd name="T25" fmla="*/ 41 h 54"/>
                <a:gd name="T26" fmla="*/ 78 w 92"/>
                <a:gd name="T27" fmla="*/ 36 h 54"/>
                <a:gd name="T28" fmla="*/ 92 w 92"/>
                <a:gd name="T29" fmla="*/ 0 h 54"/>
                <a:gd name="T30" fmla="*/ 76 w 92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4">
                  <a:moveTo>
                    <a:pt x="76" y="0"/>
                  </a:moveTo>
                  <a:cubicBezTo>
                    <a:pt x="76" y="9"/>
                    <a:pt x="73" y="18"/>
                    <a:pt x="66" y="24"/>
                  </a:cubicBezTo>
                  <a:cubicBezTo>
                    <a:pt x="56" y="35"/>
                    <a:pt x="39" y="37"/>
                    <a:pt x="27" y="29"/>
                  </a:cubicBezTo>
                  <a:cubicBezTo>
                    <a:pt x="31" y="25"/>
                    <a:pt x="36" y="20"/>
                    <a:pt x="36" y="20"/>
                  </a:cubicBezTo>
                  <a:cubicBezTo>
                    <a:pt x="39" y="16"/>
                    <a:pt x="36" y="14"/>
                    <a:pt x="3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3" y="53"/>
                    <a:pt x="6" y="49"/>
                  </a:cubicBezTo>
                  <a:cubicBezTo>
                    <a:pt x="6" y="49"/>
                    <a:pt x="12" y="44"/>
                    <a:pt x="15" y="41"/>
                  </a:cubicBezTo>
                  <a:cubicBezTo>
                    <a:pt x="34" y="54"/>
                    <a:pt x="61" y="53"/>
                    <a:pt x="78" y="36"/>
                  </a:cubicBezTo>
                  <a:cubicBezTo>
                    <a:pt x="88" y="26"/>
                    <a:pt x="92" y="13"/>
                    <a:pt x="92" y="0"/>
                  </a:cubicBez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430385" y="3450141"/>
              <a:ext cx="317045" cy="280602"/>
            </a:xfrm>
            <a:custGeom>
              <a:avLst/>
              <a:gdLst>
                <a:gd name="T0" fmla="*/ 163 w 184"/>
                <a:gd name="T1" fmla="*/ 0 h 163"/>
                <a:gd name="T2" fmla="*/ 22 w 184"/>
                <a:gd name="T3" fmla="*/ 0 h 163"/>
                <a:gd name="T4" fmla="*/ 0 w 184"/>
                <a:gd name="T5" fmla="*/ 22 h 163"/>
                <a:gd name="T6" fmla="*/ 0 w 184"/>
                <a:gd name="T7" fmla="*/ 98 h 163"/>
                <a:gd name="T8" fmla="*/ 22 w 184"/>
                <a:gd name="T9" fmla="*/ 119 h 163"/>
                <a:gd name="T10" fmla="*/ 33 w 184"/>
                <a:gd name="T11" fmla="*/ 119 h 163"/>
                <a:gd name="T12" fmla="*/ 33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7 w 184"/>
                <a:gd name="T19" fmla="*/ 119 h 163"/>
                <a:gd name="T20" fmla="*/ 163 w 184"/>
                <a:gd name="T21" fmla="*/ 119 h 163"/>
                <a:gd name="T22" fmla="*/ 184 w 184"/>
                <a:gd name="T23" fmla="*/ 98 h 163"/>
                <a:gd name="T24" fmla="*/ 184 w 184"/>
                <a:gd name="T25" fmla="*/ 22 h 163"/>
                <a:gd name="T26" fmla="*/ 163 w 184"/>
                <a:gd name="T27" fmla="*/ 0 h 163"/>
                <a:gd name="T28" fmla="*/ 38 w 184"/>
                <a:gd name="T29" fmla="*/ 33 h 163"/>
                <a:gd name="T30" fmla="*/ 125 w 184"/>
                <a:gd name="T31" fmla="*/ 33 h 163"/>
                <a:gd name="T32" fmla="*/ 130 w 184"/>
                <a:gd name="T33" fmla="*/ 38 h 163"/>
                <a:gd name="T34" fmla="*/ 125 w 184"/>
                <a:gd name="T35" fmla="*/ 43 h 163"/>
                <a:gd name="T36" fmla="*/ 38 w 184"/>
                <a:gd name="T37" fmla="*/ 43 h 163"/>
                <a:gd name="T38" fmla="*/ 33 w 184"/>
                <a:gd name="T39" fmla="*/ 38 h 163"/>
                <a:gd name="T40" fmla="*/ 38 w 184"/>
                <a:gd name="T41" fmla="*/ 33 h 163"/>
                <a:gd name="T42" fmla="*/ 81 w 184"/>
                <a:gd name="T43" fmla="*/ 87 h 163"/>
                <a:gd name="T44" fmla="*/ 38 w 184"/>
                <a:gd name="T45" fmla="*/ 87 h 163"/>
                <a:gd name="T46" fmla="*/ 33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7 w 184"/>
                <a:gd name="T53" fmla="*/ 81 h 163"/>
                <a:gd name="T54" fmla="*/ 81 w 184"/>
                <a:gd name="T55" fmla="*/ 87 h 163"/>
                <a:gd name="T56" fmla="*/ 146 w 184"/>
                <a:gd name="T57" fmla="*/ 65 h 163"/>
                <a:gd name="T58" fmla="*/ 38 w 184"/>
                <a:gd name="T59" fmla="*/ 65 h 163"/>
                <a:gd name="T60" fmla="*/ 33 w 184"/>
                <a:gd name="T61" fmla="*/ 60 h 163"/>
                <a:gd name="T62" fmla="*/ 38 w 184"/>
                <a:gd name="T63" fmla="*/ 54 h 163"/>
                <a:gd name="T64" fmla="*/ 146 w 184"/>
                <a:gd name="T65" fmla="*/ 54 h 163"/>
                <a:gd name="T66" fmla="*/ 152 w 184"/>
                <a:gd name="T67" fmla="*/ 60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0"/>
                    <a:pt x="10" y="119"/>
                    <a:pt x="22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3" y="159"/>
                    <a:pt x="33" y="160"/>
                    <a:pt x="34" y="161"/>
                  </a:cubicBezTo>
                  <a:cubicBezTo>
                    <a:pt x="36" y="163"/>
                    <a:pt x="40" y="163"/>
                    <a:pt x="42" y="161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75" y="119"/>
                    <a:pt x="184" y="110"/>
                    <a:pt x="184" y="98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3" y="0"/>
                  </a:cubicBezTo>
                  <a:moveTo>
                    <a:pt x="38" y="33"/>
                  </a:moveTo>
                  <a:cubicBezTo>
                    <a:pt x="125" y="33"/>
                    <a:pt x="125" y="33"/>
                    <a:pt x="125" y="33"/>
                  </a:cubicBezTo>
                  <a:cubicBezTo>
                    <a:pt x="128" y="33"/>
                    <a:pt x="130" y="35"/>
                    <a:pt x="130" y="38"/>
                  </a:cubicBezTo>
                  <a:cubicBezTo>
                    <a:pt x="130" y="41"/>
                    <a:pt x="128" y="43"/>
                    <a:pt x="125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3" y="41"/>
                    <a:pt x="33" y="38"/>
                  </a:cubicBezTo>
                  <a:cubicBezTo>
                    <a:pt x="33" y="35"/>
                    <a:pt x="35" y="33"/>
                    <a:pt x="38" y="33"/>
                  </a:cubicBezTo>
                  <a:moveTo>
                    <a:pt x="81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5" y="87"/>
                    <a:pt x="33" y="84"/>
                    <a:pt x="33" y="81"/>
                  </a:cubicBezTo>
                  <a:cubicBezTo>
                    <a:pt x="33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7" y="78"/>
                    <a:pt x="87" y="81"/>
                  </a:cubicBezTo>
                  <a:cubicBezTo>
                    <a:pt x="87" y="84"/>
                    <a:pt x="84" y="87"/>
                    <a:pt x="81" y="87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3" y="63"/>
                    <a:pt x="33" y="60"/>
                  </a:cubicBezTo>
                  <a:cubicBezTo>
                    <a:pt x="33" y="57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2" y="57"/>
                    <a:pt x="152" y="60"/>
                  </a:cubicBezTo>
                  <a:cubicBezTo>
                    <a:pt x="152" y="63"/>
                    <a:pt x="149" y="65"/>
                    <a:pt x="146" y="65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375062" y="2894767"/>
              <a:ext cx="600562" cy="59983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/>
            <p:nvPr>
              <p:custDataLst>
                <p:tags r:id="rId22"/>
              </p:custDataLst>
            </p:nvPr>
          </p:nvSpPr>
          <p:spPr bwMode="auto">
            <a:xfrm>
              <a:off x="1497507" y="3043450"/>
              <a:ext cx="358588" cy="349842"/>
            </a:xfrm>
            <a:custGeom>
              <a:avLst/>
              <a:gdLst>
                <a:gd name="T0" fmla="*/ 208 w 208"/>
                <a:gd name="T1" fmla="*/ 76 h 203"/>
                <a:gd name="T2" fmla="*/ 106 w 208"/>
                <a:gd name="T3" fmla="*/ 65 h 203"/>
                <a:gd name="T4" fmla="*/ 104 w 208"/>
                <a:gd name="T5" fmla="*/ 75 h 203"/>
                <a:gd name="T6" fmla="*/ 102 w 208"/>
                <a:gd name="T7" fmla="*/ 65 h 203"/>
                <a:gd name="T8" fmla="*/ 0 w 208"/>
                <a:gd name="T9" fmla="*/ 79 h 203"/>
                <a:gd name="T10" fmla="*/ 106 w 208"/>
                <a:gd name="T11" fmla="*/ 203 h 203"/>
                <a:gd name="T12" fmla="*/ 106 w 208"/>
                <a:gd name="T13" fmla="*/ 203 h 203"/>
                <a:gd name="T14" fmla="*/ 106 w 208"/>
                <a:gd name="T15" fmla="*/ 203 h 203"/>
                <a:gd name="T16" fmla="*/ 106 w 208"/>
                <a:gd name="T17" fmla="*/ 203 h 203"/>
                <a:gd name="T18" fmla="*/ 106 w 208"/>
                <a:gd name="T19" fmla="*/ 203 h 203"/>
                <a:gd name="T20" fmla="*/ 208 w 208"/>
                <a:gd name="T21" fmla="*/ 7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03">
                  <a:moveTo>
                    <a:pt x="208" y="76"/>
                  </a:moveTo>
                  <a:cubicBezTo>
                    <a:pt x="207" y="7"/>
                    <a:pt x="121" y="0"/>
                    <a:pt x="106" y="6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85" y="0"/>
                    <a:pt x="0" y="10"/>
                    <a:pt x="0" y="79"/>
                  </a:cubicBezTo>
                  <a:cubicBezTo>
                    <a:pt x="1" y="134"/>
                    <a:pt x="70" y="171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40" y="170"/>
                    <a:pt x="208" y="131"/>
                    <a:pt x="208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27090" y="2282543"/>
              <a:ext cx="607121" cy="6071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/>
            <p:nvPr>
              <p:custDataLst>
                <p:tags r:id="rId24"/>
              </p:custDataLst>
            </p:nvPr>
          </p:nvSpPr>
          <p:spPr bwMode="auto">
            <a:xfrm>
              <a:off x="2090780" y="2464024"/>
              <a:ext cx="131191" cy="244889"/>
            </a:xfrm>
            <a:custGeom>
              <a:avLst/>
              <a:gdLst>
                <a:gd name="T0" fmla="*/ 76 w 76"/>
                <a:gd name="T1" fmla="*/ 128 h 142"/>
                <a:gd name="T2" fmla="*/ 72 w 76"/>
                <a:gd name="T3" fmla="*/ 142 h 142"/>
                <a:gd name="T4" fmla="*/ 0 w 76"/>
                <a:gd name="T5" fmla="*/ 62 h 142"/>
                <a:gd name="T6" fmla="*/ 71 w 76"/>
                <a:gd name="T7" fmla="*/ 0 h 142"/>
                <a:gd name="T8" fmla="*/ 76 w 76"/>
                <a:gd name="T9" fmla="*/ 15 h 142"/>
                <a:gd name="T10" fmla="*/ 76 w 76"/>
                <a:gd name="T11" fmla="*/ 12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42">
                  <a:moveTo>
                    <a:pt x="76" y="128"/>
                  </a:moveTo>
                  <a:cubicBezTo>
                    <a:pt x="76" y="133"/>
                    <a:pt x="74" y="138"/>
                    <a:pt x="72" y="14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4"/>
                    <a:pt x="76" y="9"/>
                    <a:pt x="76" y="15"/>
                  </a:cubicBezTo>
                  <a:lnTo>
                    <a:pt x="76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/>
            <p:nvPr>
              <p:custDataLst>
                <p:tags r:id="rId25"/>
              </p:custDataLst>
            </p:nvPr>
          </p:nvSpPr>
          <p:spPr bwMode="auto">
            <a:xfrm>
              <a:off x="1856095" y="2437786"/>
              <a:ext cx="348384" cy="157429"/>
            </a:xfrm>
            <a:custGeom>
              <a:avLst/>
              <a:gdLst>
                <a:gd name="T0" fmla="*/ 101 w 202"/>
                <a:gd name="T1" fmla="*/ 91 h 91"/>
                <a:gd name="T2" fmla="*/ 202 w 202"/>
                <a:gd name="T3" fmla="*/ 3 h 91"/>
                <a:gd name="T4" fmla="*/ 188 w 202"/>
                <a:gd name="T5" fmla="*/ 0 h 91"/>
                <a:gd name="T6" fmla="*/ 14 w 202"/>
                <a:gd name="T7" fmla="*/ 0 h 91"/>
                <a:gd name="T8" fmla="*/ 0 w 202"/>
                <a:gd name="T9" fmla="*/ 3 h 91"/>
                <a:gd name="T10" fmla="*/ 101 w 202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91">
                  <a:moveTo>
                    <a:pt x="101" y="91"/>
                  </a:moveTo>
                  <a:cubicBezTo>
                    <a:pt x="202" y="3"/>
                    <a:pt x="202" y="3"/>
                    <a:pt x="202" y="3"/>
                  </a:cubicBezTo>
                  <a:cubicBezTo>
                    <a:pt x="197" y="1"/>
                    <a:pt x="193" y="0"/>
                    <a:pt x="18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lnTo>
                    <a:pt x="101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/>
            <p:nvPr>
              <p:custDataLst>
                <p:tags r:id="rId26"/>
              </p:custDataLst>
            </p:nvPr>
          </p:nvSpPr>
          <p:spPr bwMode="auto">
            <a:xfrm>
              <a:off x="1854638" y="2586468"/>
              <a:ext cx="352029" cy="150141"/>
            </a:xfrm>
            <a:custGeom>
              <a:avLst/>
              <a:gdLst>
                <a:gd name="T0" fmla="*/ 130 w 204"/>
                <a:gd name="T1" fmla="*/ 0 h 87"/>
                <a:gd name="T2" fmla="*/ 107 w 204"/>
                <a:gd name="T3" fmla="*/ 20 h 87"/>
                <a:gd name="T4" fmla="*/ 102 w 204"/>
                <a:gd name="T5" fmla="*/ 22 h 87"/>
                <a:gd name="T6" fmla="*/ 97 w 204"/>
                <a:gd name="T7" fmla="*/ 20 h 87"/>
                <a:gd name="T8" fmla="*/ 74 w 204"/>
                <a:gd name="T9" fmla="*/ 0 h 87"/>
                <a:gd name="T10" fmla="*/ 0 w 204"/>
                <a:gd name="T11" fmla="*/ 83 h 87"/>
                <a:gd name="T12" fmla="*/ 15 w 204"/>
                <a:gd name="T13" fmla="*/ 87 h 87"/>
                <a:gd name="T14" fmla="*/ 189 w 204"/>
                <a:gd name="T15" fmla="*/ 87 h 87"/>
                <a:gd name="T16" fmla="*/ 204 w 204"/>
                <a:gd name="T17" fmla="*/ 83 h 87"/>
                <a:gd name="T18" fmla="*/ 130 w 204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87">
                  <a:moveTo>
                    <a:pt x="130" y="0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5" y="22"/>
                    <a:pt x="104" y="22"/>
                    <a:pt x="102" y="22"/>
                  </a:cubicBezTo>
                  <a:cubicBezTo>
                    <a:pt x="100" y="22"/>
                    <a:pt x="99" y="22"/>
                    <a:pt x="97" y="2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6"/>
                    <a:pt x="10" y="87"/>
                    <a:pt x="15" y="87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94" y="87"/>
                    <a:pt x="200" y="86"/>
                    <a:pt x="204" y="8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/>
            <p:nvPr>
              <p:custDataLst>
                <p:tags r:id="rId27"/>
              </p:custDataLst>
            </p:nvPr>
          </p:nvSpPr>
          <p:spPr bwMode="auto">
            <a:xfrm>
              <a:off x="1830585" y="2460380"/>
              <a:ext cx="132649" cy="249992"/>
            </a:xfrm>
            <a:custGeom>
              <a:avLst/>
              <a:gdLst>
                <a:gd name="T0" fmla="*/ 5 w 77"/>
                <a:gd name="T1" fmla="*/ 0 h 145"/>
                <a:gd name="T2" fmla="*/ 0 w 77"/>
                <a:gd name="T3" fmla="*/ 16 h 145"/>
                <a:gd name="T4" fmla="*/ 0 w 77"/>
                <a:gd name="T5" fmla="*/ 131 h 145"/>
                <a:gd name="T6" fmla="*/ 4 w 77"/>
                <a:gd name="T7" fmla="*/ 145 h 145"/>
                <a:gd name="T8" fmla="*/ 77 w 77"/>
                <a:gd name="T9" fmla="*/ 63 h 145"/>
                <a:gd name="T10" fmla="*/ 5 w 77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45">
                  <a:moveTo>
                    <a:pt x="5" y="0"/>
                  </a:moveTo>
                  <a:cubicBezTo>
                    <a:pt x="2" y="5"/>
                    <a:pt x="0" y="10"/>
                    <a:pt x="0" y="1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6"/>
                    <a:pt x="2" y="141"/>
                    <a:pt x="4" y="145"/>
                  </a:cubicBezTo>
                  <a:cubicBezTo>
                    <a:pt x="77" y="63"/>
                    <a:pt x="77" y="63"/>
                    <a:pt x="77" y="6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978540" y="3503346"/>
              <a:ext cx="494881" cy="4926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128680" y="3580603"/>
              <a:ext cx="198244" cy="350571"/>
            </a:xfrm>
            <a:custGeom>
              <a:avLst/>
              <a:gdLst>
                <a:gd name="T0" fmla="*/ 100 w 115"/>
                <a:gd name="T1" fmla="*/ 0 h 203"/>
                <a:gd name="T2" fmla="*/ 14 w 115"/>
                <a:gd name="T3" fmla="*/ 0 h 203"/>
                <a:gd name="T4" fmla="*/ 0 w 115"/>
                <a:gd name="T5" fmla="*/ 15 h 203"/>
                <a:gd name="T6" fmla="*/ 0 w 115"/>
                <a:gd name="T7" fmla="*/ 189 h 203"/>
                <a:gd name="T8" fmla="*/ 14 w 115"/>
                <a:gd name="T9" fmla="*/ 203 h 203"/>
                <a:gd name="T10" fmla="*/ 100 w 115"/>
                <a:gd name="T11" fmla="*/ 203 h 203"/>
                <a:gd name="T12" fmla="*/ 115 w 115"/>
                <a:gd name="T13" fmla="*/ 189 h 203"/>
                <a:gd name="T14" fmla="*/ 115 w 115"/>
                <a:gd name="T15" fmla="*/ 15 h 203"/>
                <a:gd name="T16" fmla="*/ 100 w 115"/>
                <a:gd name="T17" fmla="*/ 0 h 203"/>
                <a:gd name="T18" fmla="*/ 90 w 115"/>
                <a:gd name="T19" fmla="*/ 10 h 203"/>
                <a:gd name="T20" fmla="*/ 94 w 115"/>
                <a:gd name="T21" fmla="*/ 14 h 203"/>
                <a:gd name="T22" fmla="*/ 90 w 115"/>
                <a:gd name="T23" fmla="*/ 17 h 203"/>
                <a:gd name="T24" fmla="*/ 86 w 115"/>
                <a:gd name="T25" fmla="*/ 14 h 203"/>
                <a:gd name="T26" fmla="*/ 90 w 115"/>
                <a:gd name="T27" fmla="*/ 10 h 203"/>
                <a:gd name="T28" fmla="*/ 37 w 115"/>
                <a:gd name="T29" fmla="*/ 11 h 203"/>
                <a:gd name="T30" fmla="*/ 77 w 115"/>
                <a:gd name="T31" fmla="*/ 11 h 203"/>
                <a:gd name="T32" fmla="*/ 77 w 115"/>
                <a:gd name="T33" fmla="*/ 16 h 203"/>
                <a:gd name="T34" fmla="*/ 37 w 115"/>
                <a:gd name="T35" fmla="*/ 16 h 203"/>
                <a:gd name="T36" fmla="*/ 37 w 115"/>
                <a:gd name="T37" fmla="*/ 11 h 203"/>
                <a:gd name="T38" fmla="*/ 57 w 115"/>
                <a:gd name="T39" fmla="*/ 194 h 203"/>
                <a:gd name="T40" fmla="*/ 47 w 115"/>
                <a:gd name="T41" fmla="*/ 184 h 203"/>
                <a:gd name="T42" fmla="*/ 57 w 115"/>
                <a:gd name="T43" fmla="*/ 175 h 203"/>
                <a:gd name="T44" fmla="*/ 67 w 115"/>
                <a:gd name="T45" fmla="*/ 184 h 203"/>
                <a:gd name="T46" fmla="*/ 57 w 115"/>
                <a:gd name="T47" fmla="*/ 194 h 203"/>
                <a:gd name="T48" fmla="*/ 103 w 115"/>
                <a:gd name="T49" fmla="*/ 165 h 203"/>
                <a:gd name="T50" fmla="*/ 11 w 115"/>
                <a:gd name="T51" fmla="*/ 165 h 203"/>
                <a:gd name="T52" fmla="*/ 11 w 115"/>
                <a:gd name="T53" fmla="*/ 25 h 203"/>
                <a:gd name="T54" fmla="*/ 103 w 115"/>
                <a:gd name="T55" fmla="*/ 25 h 203"/>
                <a:gd name="T56" fmla="*/ 103 w 115"/>
                <a:gd name="T57" fmla="*/ 16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5" h="203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3"/>
                    <a:pt x="14" y="203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8" y="203"/>
                    <a:pt x="115" y="197"/>
                    <a:pt x="115" y="189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7"/>
                    <a:pt x="108" y="0"/>
                    <a:pt x="100" y="0"/>
                  </a:cubicBezTo>
                  <a:moveTo>
                    <a:pt x="90" y="10"/>
                  </a:moveTo>
                  <a:cubicBezTo>
                    <a:pt x="92" y="10"/>
                    <a:pt x="94" y="11"/>
                    <a:pt x="94" y="14"/>
                  </a:cubicBezTo>
                  <a:cubicBezTo>
                    <a:pt x="94" y="16"/>
                    <a:pt x="92" y="17"/>
                    <a:pt x="90" y="17"/>
                  </a:cubicBezTo>
                  <a:cubicBezTo>
                    <a:pt x="88" y="17"/>
                    <a:pt x="86" y="16"/>
                    <a:pt x="86" y="14"/>
                  </a:cubicBezTo>
                  <a:cubicBezTo>
                    <a:pt x="86" y="11"/>
                    <a:pt x="88" y="10"/>
                    <a:pt x="90" y="10"/>
                  </a:cubicBezTo>
                  <a:moveTo>
                    <a:pt x="37" y="11"/>
                  </a:move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7" y="11"/>
                  </a:lnTo>
                  <a:close/>
                  <a:moveTo>
                    <a:pt x="57" y="194"/>
                  </a:moveTo>
                  <a:cubicBezTo>
                    <a:pt x="52" y="194"/>
                    <a:pt x="47" y="190"/>
                    <a:pt x="47" y="184"/>
                  </a:cubicBezTo>
                  <a:cubicBezTo>
                    <a:pt x="47" y="179"/>
                    <a:pt x="52" y="175"/>
                    <a:pt x="57" y="175"/>
                  </a:cubicBezTo>
                  <a:cubicBezTo>
                    <a:pt x="63" y="175"/>
                    <a:pt x="67" y="179"/>
                    <a:pt x="67" y="184"/>
                  </a:cubicBezTo>
                  <a:cubicBezTo>
                    <a:pt x="67" y="190"/>
                    <a:pt x="63" y="194"/>
                    <a:pt x="57" y="194"/>
                  </a:cubicBezTo>
                  <a:moveTo>
                    <a:pt x="103" y="165"/>
                  </a:moveTo>
                  <a:cubicBezTo>
                    <a:pt x="11" y="165"/>
                    <a:pt x="11" y="165"/>
                    <a:pt x="11" y="16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3" y="25"/>
                    <a:pt x="103" y="25"/>
                    <a:pt x="103" y="25"/>
                  </a:cubicBezTo>
                  <a:lnTo>
                    <a:pt x="103" y="1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244600" y="3577688"/>
              <a:ext cx="613682" cy="613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/>
            <p:nvPr>
              <p:custDataLst>
                <p:tags r:id="rId31"/>
              </p:custDataLst>
            </p:nvPr>
          </p:nvSpPr>
          <p:spPr bwMode="auto">
            <a:xfrm>
              <a:off x="1406402" y="3713981"/>
              <a:ext cx="289349" cy="341096"/>
            </a:xfrm>
            <a:custGeom>
              <a:avLst/>
              <a:gdLst>
                <a:gd name="T0" fmla="*/ 92 w 168"/>
                <a:gd name="T1" fmla="*/ 0 h 198"/>
                <a:gd name="T2" fmla="*/ 76 w 168"/>
                <a:gd name="T3" fmla="*/ 0 h 198"/>
                <a:gd name="T4" fmla="*/ 76 w 168"/>
                <a:gd name="T5" fmla="*/ 145 h 198"/>
                <a:gd name="T6" fmla="*/ 46 w 168"/>
                <a:gd name="T7" fmla="*/ 137 h 198"/>
                <a:gd name="T8" fmla="*/ 0 w 168"/>
                <a:gd name="T9" fmla="*/ 168 h 198"/>
                <a:gd name="T10" fmla="*/ 46 w 168"/>
                <a:gd name="T11" fmla="*/ 198 h 198"/>
                <a:gd name="T12" fmla="*/ 92 w 168"/>
                <a:gd name="T13" fmla="*/ 168 h 198"/>
                <a:gd name="T14" fmla="*/ 92 w 168"/>
                <a:gd name="T15" fmla="*/ 46 h 198"/>
                <a:gd name="T16" fmla="*/ 168 w 168"/>
                <a:gd name="T17" fmla="*/ 107 h 198"/>
                <a:gd name="T18" fmla="*/ 92 w 168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98">
                  <a:moveTo>
                    <a:pt x="9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68" y="140"/>
                    <a:pt x="58" y="137"/>
                    <a:pt x="46" y="137"/>
                  </a:cubicBezTo>
                  <a:cubicBezTo>
                    <a:pt x="21" y="137"/>
                    <a:pt x="0" y="151"/>
                    <a:pt x="0" y="168"/>
                  </a:cubicBezTo>
                  <a:cubicBezTo>
                    <a:pt x="0" y="184"/>
                    <a:pt x="21" y="198"/>
                    <a:pt x="46" y="198"/>
                  </a:cubicBezTo>
                  <a:cubicBezTo>
                    <a:pt x="71" y="198"/>
                    <a:pt x="92" y="184"/>
                    <a:pt x="92" y="16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130" y="40"/>
                    <a:pt x="152" y="84"/>
                    <a:pt x="168" y="107"/>
                  </a:cubicBezTo>
                  <a:cubicBezTo>
                    <a:pt x="158" y="0"/>
                    <a:pt x="92" y="0"/>
                    <a:pt x="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939183" y="4770066"/>
              <a:ext cx="615139" cy="6158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66" name="组合 165"/>
            <p:cNvGrpSpPr/>
            <p:nvPr>
              <p:custDataLst>
                <p:tags r:id="rId33"/>
              </p:custDataLst>
            </p:nvPr>
          </p:nvGrpSpPr>
          <p:grpSpPr>
            <a:xfrm>
              <a:off x="2076933" y="4979243"/>
              <a:ext cx="338181" cy="252907"/>
              <a:chOff x="2076933" y="4979243"/>
              <a:chExt cx="338181" cy="252907"/>
            </a:xfrm>
          </p:grpSpPr>
          <p:sp>
            <p:nvSpPr>
              <p:cNvPr id="33" name="Freeform 33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076933" y="5095857"/>
                <a:ext cx="338181" cy="136293"/>
              </a:xfrm>
              <a:custGeom>
                <a:avLst/>
                <a:gdLst>
                  <a:gd name="T0" fmla="*/ 303 w 464"/>
                  <a:gd name="T1" fmla="*/ 0 h 187"/>
                  <a:gd name="T2" fmla="*/ 303 w 464"/>
                  <a:gd name="T3" fmla="*/ 50 h 187"/>
                  <a:gd name="T4" fmla="*/ 303 w 464"/>
                  <a:gd name="T5" fmla="*/ 81 h 187"/>
                  <a:gd name="T6" fmla="*/ 303 w 464"/>
                  <a:gd name="T7" fmla="*/ 83 h 187"/>
                  <a:gd name="T8" fmla="*/ 161 w 464"/>
                  <a:gd name="T9" fmla="*/ 83 h 187"/>
                  <a:gd name="T10" fmla="*/ 161 w 464"/>
                  <a:gd name="T11" fmla="*/ 50 h 187"/>
                  <a:gd name="T12" fmla="*/ 161 w 464"/>
                  <a:gd name="T13" fmla="*/ 50 h 187"/>
                  <a:gd name="T14" fmla="*/ 161 w 464"/>
                  <a:gd name="T15" fmla="*/ 0 h 187"/>
                  <a:gd name="T16" fmla="*/ 0 w 464"/>
                  <a:gd name="T17" fmla="*/ 0 h 187"/>
                  <a:gd name="T18" fmla="*/ 0 w 464"/>
                  <a:gd name="T19" fmla="*/ 187 h 187"/>
                  <a:gd name="T20" fmla="*/ 464 w 464"/>
                  <a:gd name="T21" fmla="*/ 187 h 187"/>
                  <a:gd name="T22" fmla="*/ 464 w 464"/>
                  <a:gd name="T23" fmla="*/ 0 h 187"/>
                  <a:gd name="T24" fmla="*/ 303 w 464"/>
                  <a:gd name="T2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187">
                    <a:moveTo>
                      <a:pt x="303" y="0"/>
                    </a:moveTo>
                    <a:lnTo>
                      <a:pt x="303" y="50"/>
                    </a:lnTo>
                    <a:lnTo>
                      <a:pt x="303" y="81"/>
                    </a:lnTo>
                    <a:lnTo>
                      <a:pt x="303" y="83"/>
                    </a:lnTo>
                    <a:lnTo>
                      <a:pt x="161" y="83"/>
                    </a:lnTo>
                    <a:lnTo>
                      <a:pt x="161" y="50"/>
                    </a:lnTo>
                    <a:lnTo>
                      <a:pt x="161" y="50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0" y="187"/>
                    </a:lnTo>
                    <a:lnTo>
                      <a:pt x="464" y="187"/>
                    </a:lnTo>
                    <a:lnTo>
                      <a:pt x="464" y="0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4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076933" y="4979243"/>
                <a:ext cx="338181" cy="153056"/>
              </a:xfrm>
              <a:custGeom>
                <a:avLst/>
                <a:gdLst>
                  <a:gd name="T0" fmla="*/ 324 w 464"/>
                  <a:gd name="T1" fmla="*/ 0 h 210"/>
                  <a:gd name="T2" fmla="*/ 324 w 464"/>
                  <a:gd name="T3" fmla="*/ 0 h 210"/>
                  <a:gd name="T4" fmla="*/ 275 w 464"/>
                  <a:gd name="T5" fmla="*/ 0 h 210"/>
                  <a:gd name="T6" fmla="*/ 275 w 464"/>
                  <a:gd name="T7" fmla="*/ 0 h 210"/>
                  <a:gd name="T8" fmla="*/ 189 w 464"/>
                  <a:gd name="T9" fmla="*/ 0 h 210"/>
                  <a:gd name="T10" fmla="*/ 189 w 464"/>
                  <a:gd name="T11" fmla="*/ 0 h 210"/>
                  <a:gd name="T12" fmla="*/ 140 w 464"/>
                  <a:gd name="T13" fmla="*/ 0 h 210"/>
                  <a:gd name="T14" fmla="*/ 140 w 464"/>
                  <a:gd name="T15" fmla="*/ 0 h 210"/>
                  <a:gd name="T16" fmla="*/ 0 w 464"/>
                  <a:gd name="T17" fmla="*/ 0 h 210"/>
                  <a:gd name="T18" fmla="*/ 0 w 464"/>
                  <a:gd name="T19" fmla="*/ 130 h 210"/>
                  <a:gd name="T20" fmla="*/ 194 w 464"/>
                  <a:gd name="T21" fmla="*/ 130 h 210"/>
                  <a:gd name="T22" fmla="*/ 194 w 464"/>
                  <a:gd name="T23" fmla="*/ 130 h 210"/>
                  <a:gd name="T24" fmla="*/ 194 w 464"/>
                  <a:gd name="T25" fmla="*/ 210 h 210"/>
                  <a:gd name="T26" fmla="*/ 270 w 464"/>
                  <a:gd name="T27" fmla="*/ 210 h 210"/>
                  <a:gd name="T28" fmla="*/ 270 w 464"/>
                  <a:gd name="T29" fmla="*/ 130 h 210"/>
                  <a:gd name="T30" fmla="*/ 270 w 464"/>
                  <a:gd name="T31" fmla="*/ 130 h 210"/>
                  <a:gd name="T32" fmla="*/ 270 w 464"/>
                  <a:gd name="T33" fmla="*/ 130 h 210"/>
                  <a:gd name="T34" fmla="*/ 464 w 464"/>
                  <a:gd name="T35" fmla="*/ 130 h 210"/>
                  <a:gd name="T36" fmla="*/ 464 w 464"/>
                  <a:gd name="T37" fmla="*/ 0 h 210"/>
                  <a:gd name="T38" fmla="*/ 324 w 464"/>
                  <a:gd name="T3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4" h="210">
                    <a:moveTo>
                      <a:pt x="324" y="0"/>
                    </a:moveTo>
                    <a:lnTo>
                      <a:pt x="324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189" y="0"/>
                    </a:lnTo>
                    <a:lnTo>
                      <a:pt x="189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130"/>
                    </a:lnTo>
                    <a:lnTo>
                      <a:pt x="194" y="130"/>
                    </a:lnTo>
                    <a:lnTo>
                      <a:pt x="194" y="130"/>
                    </a:lnTo>
                    <a:lnTo>
                      <a:pt x="194" y="210"/>
                    </a:lnTo>
                    <a:lnTo>
                      <a:pt x="270" y="210"/>
                    </a:lnTo>
                    <a:lnTo>
                      <a:pt x="270" y="130"/>
                    </a:lnTo>
                    <a:lnTo>
                      <a:pt x="270" y="130"/>
                    </a:lnTo>
                    <a:lnTo>
                      <a:pt x="270" y="130"/>
                    </a:lnTo>
                    <a:lnTo>
                      <a:pt x="464" y="130"/>
                    </a:lnTo>
                    <a:lnTo>
                      <a:pt x="464" y="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35"/>
            <p:cNvSpPr/>
            <p:nvPr>
              <p:custDataLst>
                <p:tags r:id="rId36"/>
              </p:custDataLst>
            </p:nvPr>
          </p:nvSpPr>
          <p:spPr bwMode="auto">
            <a:xfrm>
              <a:off x="2178970" y="4913647"/>
              <a:ext cx="134106" cy="65595"/>
            </a:xfrm>
            <a:custGeom>
              <a:avLst/>
              <a:gdLst>
                <a:gd name="T0" fmla="*/ 49 w 184"/>
                <a:gd name="T1" fmla="*/ 56 h 90"/>
                <a:gd name="T2" fmla="*/ 135 w 184"/>
                <a:gd name="T3" fmla="*/ 56 h 90"/>
                <a:gd name="T4" fmla="*/ 135 w 184"/>
                <a:gd name="T5" fmla="*/ 90 h 90"/>
                <a:gd name="T6" fmla="*/ 184 w 184"/>
                <a:gd name="T7" fmla="*/ 90 h 90"/>
                <a:gd name="T8" fmla="*/ 184 w 184"/>
                <a:gd name="T9" fmla="*/ 0 h 90"/>
                <a:gd name="T10" fmla="*/ 0 w 184"/>
                <a:gd name="T11" fmla="*/ 0 h 90"/>
                <a:gd name="T12" fmla="*/ 0 w 184"/>
                <a:gd name="T13" fmla="*/ 90 h 90"/>
                <a:gd name="T14" fmla="*/ 49 w 184"/>
                <a:gd name="T15" fmla="*/ 90 h 90"/>
                <a:gd name="T16" fmla="*/ 49 w 184"/>
                <a:gd name="T17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90">
                  <a:moveTo>
                    <a:pt x="49" y="56"/>
                  </a:moveTo>
                  <a:lnTo>
                    <a:pt x="135" y="56"/>
                  </a:lnTo>
                  <a:lnTo>
                    <a:pt x="135" y="90"/>
                  </a:lnTo>
                  <a:lnTo>
                    <a:pt x="184" y="90"/>
                  </a:lnTo>
                  <a:lnTo>
                    <a:pt x="184" y="0"/>
                  </a:lnTo>
                  <a:lnTo>
                    <a:pt x="0" y="0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880112" y="3170997"/>
              <a:ext cx="483219" cy="48249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7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2966843" y="3291255"/>
              <a:ext cx="309756" cy="260195"/>
            </a:xfrm>
            <a:custGeom>
              <a:avLst/>
              <a:gdLst>
                <a:gd name="T0" fmla="*/ 108 w 180"/>
                <a:gd name="T1" fmla="*/ 26 h 151"/>
                <a:gd name="T2" fmla="*/ 124 w 180"/>
                <a:gd name="T3" fmla="*/ 50 h 151"/>
                <a:gd name="T4" fmla="*/ 135 w 180"/>
                <a:gd name="T5" fmla="*/ 53 h 151"/>
                <a:gd name="T6" fmla="*/ 161 w 180"/>
                <a:gd name="T7" fmla="*/ 26 h 151"/>
                <a:gd name="T8" fmla="*/ 135 w 180"/>
                <a:gd name="T9" fmla="*/ 0 h 151"/>
                <a:gd name="T10" fmla="*/ 108 w 180"/>
                <a:gd name="T11" fmla="*/ 26 h 151"/>
                <a:gd name="T12" fmla="*/ 91 w 180"/>
                <a:gd name="T13" fmla="*/ 80 h 151"/>
                <a:gd name="T14" fmla="*/ 118 w 180"/>
                <a:gd name="T15" fmla="*/ 53 h 151"/>
                <a:gd name="T16" fmla="*/ 91 w 180"/>
                <a:gd name="T17" fmla="*/ 27 h 151"/>
                <a:gd name="T18" fmla="*/ 65 w 180"/>
                <a:gd name="T19" fmla="*/ 53 h 151"/>
                <a:gd name="T20" fmla="*/ 91 w 180"/>
                <a:gd name="T21" fmla="*/ 80 h 151"/>
                <a:gd name="T22" fmla="*/ 102 w 180"/>
                <a:gd name="T23" fmla="*/ 82 h 151"/>
                <a:gd name="T24" fmla="*/ 80 w 180"/>
                <a:gd name="T25" fmla="*/ 82 h 151"/>
                <a:gd name="T26" fmla="*/ 46 w 180"/>
                <a:gd name="T27" fmla="*/ 115 h 151"/>
                <a:gd name="T28" fmla="*/ 46 w 180"/>
                <a:gd name="T29" fmla="*/ 143 h 151"/>
                <a:gd name="T30" fmla="*/ 46 w 180"/>
                <a:gd name="T31" fmla="*/ 143 h 151"/>
                <a:gd name="T32" fmla="*/ 48 w 180"/>
                <a:gd name="T33" fmla="*/ 144 h 151"/>
                <a:gd name="T34" fmla="*/ 94 w 180"/>
                <a:gd name="T35" fmla="*/ 151 h 151"/>
                <a:gd name="T36" fmla="*/ 134 w 180"/>
                <a:gd name="T37" fmla="*/ 144 h 151"/>
                <a:gd name="T38" fmla="*/ 136 w 180"/>
                <a:gd name="T39" fmla="*/ 143 h 151"/>
                <a:gd name="T40" fmla="*/ 136 w 180"/>
                <a:gd name="T41" fmla="*/ 143 h 151"/>
                <a:gd name="T42" fmla="*/ 136 w 180"/>
                <a:gd name="T43" fmla="*/ 115 h 151"/>
                <a:gd name="T44" fmla="*/ 102 w 180"/>
                <a:gd name="T45" fmla="*/ 82 h 151"/>
                <a:gd name="T46" fmla="*/ 146 w 180"/>
                <a:gd name="T47" fmla="*/ 54 h 151"/>
                <a:gd name="T48" fmla="*/ 124 w 180"/>
                <a:gd name="T49" fmla="*/ 54 h 151"/>
                <a:gd name="T50" fmla="*/ 114 w 180"/>
                <a:gd name="T51" fmla="*/ 77 h 151"/>
                <a:gd name="T52" fmla="*/ 142 w 180"/>
                <a:gd name="T53" fmla="*/ 115 h 151"/>
                <a:gd name="T54" fmla="*/ 142 w 180"/>
                <a:gd name="T55" fmla="*/ 124 h 151"/>
                <a:gd name="T56" fmla="*/ 178 w 180"/>
                <a:gd name="T57" fmla="*/ 116 h 151"/>
                <a:gd name="T58" fmla="*/ 180 w 180"/>
                <a:gd name="T59" fmla="*/ 116 h 151"/>
                <a:gd name="T60" fmla="*/ 180 w 180"/>
                <a:gd name="T61" fmla="*/ 116 h 151"/>
                <a:gd name="T62" fmla="*/ 180 w 180"/>
                <a:gd name="T63" fmla="*/ 88 h 151"/>
                <a:gd name="T64" fmla="*/ 146 w 180"/>
                <a:gd name="T65" fmla="*/ 54 h 151"/>
                <a:gd name="T66" fmla="*/ 45 w 180"/>
                <a:gd name="T67" fmla="*/ 53 h 151"/>
                <a:gd name="T68" fmla="*/ 59 w 180"/>
                <a:gd name="T69" fmla="*/ 48 h 151"/>
                <a:gd name="T70" fmla="*/ 71 w 180"/>
                <a:gd name="T71" fmla="*/ 28 h 151"/>
                <a:gd name="T72" fmla="*/ 71 w 180"/>
                <a:gd name="T73" fmla="*/ 26 h 151"/>
                <a:gd name="T74" fmla="*/ 45 w 180"/>
                <a:gd name="T75" fmla="*/ 0 h 151"/>
                <a:gd name="T76" fmla="*/ 19 w 180"/>
                <a:gd name="T77" fmla="*/ 26 h 151"/>
                <a:gd name="T78" fmla="*/ 45 w 180"/>
                <a:gd name="T79" fmla="*/ 53 h 151"/>
                <a:gd name="T80" fmla="*/ 69 w 180"/>
                <a:gd name="T81" fmla="*/ 77 h 151"/>
                <a:gd name="T82" fmla="*/ 59 w 180"/>
                <a:gd name="T83" fmla="*/ 54 h 151"/>
                <a:gd name="T84" fmla="*/ 56 w 180"/>
                <a:gd name="T85" fmla="*/ 54 h 151"/>
                <a:gd name="T86" fmla="*/ 34 w 180"/>
                <a:gd name="T87" fmla="*/ 54 h 151"/>
                <a:gd name="T88" fmla="*/ 0 w 180"/>
                <a:gd name="T89" fmla="*/ 88 h 151"/>
                <a:gd name="T90" fmla="*/ 0 w 180"/>
                <a:gd name="T91" fmla="*/ 116 h 151"/>
                <a:gd name="T92" fmla="*/ 0 w 180"/>
                <a:gd name="T93" fmla="*/ 116 h 151"/>
                <a:gd name="T94" fmla="*/ 2 w 180"/>
                <a:gd name="T95" fmla="*/ 117 h 151"/>
                <a:gd name="T96" fmla="*/ 40 w 180"/>
                <a:gd name="T97" fmla="*/ 124 h 151"/>
                <a:gd name="T98" fmla="*/ 40 w 180"/>
                <a:gd name="T99" fmla="*/ 115 h 151"/>
                <a:gd name="T100" fmla="*/ 69 w 180"/>
                <a:gd name="T101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51">
                  <a:moveTo>
                    <a:pt x="108" y="26"/>
                  </a:moveTo>
                  <a:cubicBezTo>
                    <a:pt x="117" y="31"/>
                    <a:pt x="123" y="40"/>
                    <a:pt x="124" y="50"/>
                  </a:cubicBezTo>
                  <a:cubicBezTo>
                    <a:pt x="127" y="52"/>
                    <a:pt x="131" y="53"/>
                    <a:pt x="135" y="53"/>
                  </a:cubicBezTo>
                  <a:cubicBezTo>
                    <a:pt x="149" y="53"/>
                    <a:pt x="161" y="41"/>
                    <a:pt x="161" y="26"/>
                  </a:cubicBezTo>
                  <a:cubicBezTo>
                    <a:pt x="161" y="12"/>
                    <a:pt x="149" y="0"/>
                    <a:pt x="135" y="0"/>
                  </a:cubicBezTo>
                  <a:cubicBezTo>
                    <a:pt x="120" y="0"/>
                    <a:pt x="109" y="11"/>
                    <a:pt x="108" y="26"/>
                  </a:cubicBezTo>
                  <a:moveTo>
                    <a:pt x="91" y="80"/>
                  </a:moveTo>
                  <a:cubicBezTo>
                    <a:pt x="106" y="80"/>
                    <a:pt x="118" y="68"/>
                    <a:pt x="118" y="53"/>
                  </a:cubicBezTo>
                  <a:cubicBezTo>
                    <a:pt x="118" y="39"/>
                    <a:pt x="106" y="27"/>
                    <a:pt x="91" y="27"/>
                  </a:cubicBezTo>
                  <a:cubicBezTo>
                    <a:pt x="77" y="27"/>
                    <a:pt x="65" y="39"/>
                    <a:pt x="65" y="53"/>
                  </a:cubicBezTo>
                  <a:cubicBezTo>
                    <a:pt x="65" y="68"/>
                    <a:pt x="77" y="80"/>
                    <a:pt x="91" y="80"/>
                  </a:cubicBezTo>
                  <a:moveTo>
                    <a:pt x="102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61" y="82"/>
                    <a:pt x="46" y="97"/>
                    <a:pt x="46" y="11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66" y="149"/>
                    <a:pt x="81" y="151"/>
                    <a:pt x="94" y="151"/>
                  </a:cubicBezTo>
                  <a:cubicBezTo>
                    <a:pt x="119" y="151"/>
                    <a:pt x="133" y="144"/>
                    <a:pt x="134" y="144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97"/>
                    <a:pt x="121" y="82"/>
                    <a:pt x="102" y="82"/>
                  </a:cubicBezTo>
                  <a:moveTo>
                    <a:pt x="146" y="54"/>
                  </a:moveTo>
                  <a:cubicBezTo>
                    <a:pt x="124" y="54"/>
                    <a:pt x="124" y="54"/>
                    <a:pt x="124" y="54"/>
                  </a:cubicBezTo>
                  <a:cubicBezTo>
                    <a:pt x="124" y="63"/>
                    <a:pt x="120" y="71"/>
                    <a:pt x="114" y="77"/>
                  </a:cubicBezTo>
                  <a:cubicBezTo>
                    <a:pt x="130" y="82"/>
                    <a:pt x="142" y="97"/>
                    <a:pt x="142" y="115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64" y="123"/>
                    <a:pt x="177" y="117"/>
                    <a:pt x="178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70"/>
                    <a:pt x="165" y="54"/>
                    <a:pt x="146" y="54"/>
                  </a:cubicBezTo>
                  <a:moveTo>
                    <a:pt x="45" y="53"/>
                  </a:moveTo>
                  <a:cubicBezTo>
                    <a:pt x="50" y="53"/>
                    <a:pt x="55" y="51"/>
                    <a:pt x="59" y="48"/>
                  </a:cubicBezTo>
                  <a:cubicBezTo>
                    <a:pt x="60" y="40"/>
                    <a:pt x="65" y="33"/>
                    <a:pt x="71" y="28"/>
                  </a:cubicBezTo>
                  <a:cubicBezTo>
                    <a:pt x="71" y="27"/>
                    <a:pt x="71" y="27"/>
                    <a:pt x="71" y="26"/>
                  </a:cubicBezTo>
                  <a:cubicBezTo>
                    <a:pt x="71" y="12"/>
                    <a:pt x="59" y="0"/>
                    <a:pt x="45" y="0"/>
                  </a:cubicBezTo>
                  <a:cubicBezTo>
                    <a:pt x="30" y="0"/>
                    <a:pt x="19" y="12"/>
                    <a:pt x="19" y="26"/>
                  </a:cubicBezTo>
                  <a:cubicBezTo>
                    <a:pt x="19" y="41"/>
                    <a:pt x="30" y="53"/>
                    <a:pt x="45" y="53"/>
                  </a:cubicBezTo>
                  <a:moveTo>
                    <a:pt x="69" y="77"/>
                  </a:moveTo>
                  <a:cubicBezTo>
                    <a:pt x="63" y="71"/>
                    <a:pt x="59" y="63"/>
                    <a:pt x="59" y="54"/>
                  </a:cubicBezTo>
                  <a:cubicBezTo>
                    <a:pt x="58" y="54"/>
                    <a:pt x="57" y="54"/>
                    <a:pt x="5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5" y="54"/>
                    <a:pt x="0" y="70"/>
                    <a:pt x="0" y="8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16" y="121"/>
                    <a:pt x="29" y="123"/>
                    <a:pt x="40" y="124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97"/>
                    <a:pt x="52" y="82"/>
                    <a:pt x="69" y="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247447" y="1964041"/>
              <a:ext cx="598376" cy="5961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3345839" y="2062434"/>
              <a:ext cx="400132" cy="399403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  <a:gd name="T10" fmla="*/ 116 w 232"/>
                <a:gd name="T11" fmla="*/ 22 h 232"/>
                <a:gd name="T12" fmla="*/ 210 w 232"/>
                <a:gd name="T13" fmla="*/ 116 h 232"/>
                <a:gd name="T14" fmla="*/ 116 w 232"/>
                <a:gd name="T15" fmla="*/ 210 h 232"/>
                <a:gd name="T16" fmla="*/ 22 w 232"/>
                <a:gd name="T17" fmla="*/ 116 h 232"/>
                <a:gd name="T18" fmla="*/ 116 w 232"/>
                <a:gd name="T19" fmla="*/ 22 h 232"/>
                <a:gd name="T20" fmla="*/ 116 w 232"/>
                <a:gd name="T21" fmla="*/ 136 h 232"/>
                <a:gd name="T22" fmla="*/ 189 w 232"/>
                <a:gd name="T23" fmla="*/ 116 h 232"/>
                <a:gd name="T24" fmla="*/ 116 w 232"/>
                <a:gd name="T25" fmla="*/ 188 h 232"/>
                <a:gd name="T26" fmla="*/ 44 w 232"/>
                <a:gd name="T27" fmla="*/ 116 h 232"/>
                <a:gd name="T28" fmla="*/ 116 w 232"/>
                <a:gd name="T29" fmla="*/ 136 h 232"/>
                <a:gd name="T30" fmla="*/ 58 w 232"/>
                <a:gd name="T31" fmla="*/ 80 h 232"/>
                <a:gd name="T32" fmla="*/ 73 w 232"/>
                <a:gd name="T33" fmla="*/ 101 h 232"/>
                <a:gd name="T34" fmla="*/ 87 w 232"/>
                <a:gd name="T35" fmla="*/ 80 h 232"/>
                <a:gd name="T36" fmla="*/ 73 w 232"/>
                <a:gd name="T37" fmla="*/ 58 h 232"/>
                <a:gd name="T38" fmla="*/ 58 w 232"/>
                <a:gd name="T39" fmla="*/ 80 h 232"/>
                <a:gd name="T40" fmla="*/ 145 w 232"/>
                <a:gd name="T41" fmla="*/ 80 h 232"/>
                <a:gd name="T42" fmla="*/ 160 w 232"/>
                <a:gd name="T43" fmla="*/ 101 h 232"/>
                <a:gd name="T44" fmla="*/ 174 w 232"/>
                <a:gd name="T45" fmla="*/ 80 h 232"/>
                <a:gd name="T46" fmla="*/ 160 w 232"/>
                <a:gd name="T47" fmla="*/ 58 h 232"/>
                <a:gd name="T48" fmla="*/ 145 w 232"/>
                <a:gd name="T49" fmla="*/ 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moveTo>
                    <a:pt x="116" y="22"/>
                  </a:moveTo>
                  <a:cubicBezTo>
                    <a:pt x="168" y="22"/>
                    <a:pt x="210" y="64"/>
                    <a:pt x="210" y="116"/>
                  </a:cubicBezTo>
                  <a:cubicBezTo>
                    <a:pt x="210" y="168"/>
                    <a:pt x="168" y="210"/>
                    <a:pt x="116" y="210"/>
                  </a:cubicBezTo>
                  <a:cubicBezTo>
                    <a:pt x="64" y="210"/>
                    <a:pt x="22" y="168"/>
                    <a:pt x="22" y="116"/>
                  </a:cubicBezTo>
                  <a:cubicBezTo>
                    <a:pt x="22" y="64"/>
                    <a:pt x="64" y="22"/>
                    <a:pt x="116" y="22"/>
                  </a:cubicBezTo>
                  <a:moveTo>
                    <a:pt x="116" y="136"/>
                  </a:moveTo>
                  <a:cubicBezTo>
                    <a:pt x="143" y="136"/>
                    <a:pt x="168" y="129"/>
                    <a:pt x="189" y="116"/>
                  </a:cubicBezTo>
                  <a:cubicBezTo>
                    <a:pt x="185" y="157"/>
                    <a:pt x="154" y="188"/>
                    <a:pt x="116" y="188"/>
                  </a:cubicBezTo>
                  <a:cubicBezTo>
                    <a:pt x="79" y="188"/>
                    <a:pt x="47" y="157"/>
                    <a:pt x="44" y="116"/>
                  </a:cubicBezTo>
                  <a:cubicBezTo>
                    <a:pt x="65" y="129"/>
                    <a:pt x="90" y="136"/>
                    <a:pt x="116" y="136"/>
                  </a:cubicBezTo>
                  <a:moveTo>
                    <a:pt x="58" y="80"/>
                  </a:moveTo>
                  <a:cubicBezTo>
                    <a:pt x="58" y="92"/>
                    <a:pt x="65" y="101"/>
                    <a:pt x="73" y="101"/>
                  </a:cubicBezTo>
                  <a:cubicBezTo>
                    <a:pt x="81" y="101"/>
                    <a:pt x="87" y="92"/>
                    <a:pt x="87" y="80"/>
                  </a:cubicBezTo>
                  <a:cubicBezTo>
                    <a:pt x="87" y="68"/>
                    <a:pt x="81" y="58"/>
                    <a:pt x="73" y="58"/>
                  </a:cubicBezTo>
                  <a:cubicBezTo>
                    <a:pt x="65" y="58"/>
                    <a:pt x="58" y="68"/>
                    <a:pt x="58" y="80"/>
                  </a:cubicBezTo>
                  <a:moveTo>
                    <a:pt x="145" y="80"/>
                  </a:moveTo>
                  <a:cubicBezTo>
                    <a:pt x="145" y="92"/>
                    <a:pt x="152" y="101"/>
                    <a:pt x="160" y="101"/>
                  </a:cubicBezTo>
                  <a:cubicBezTo>
                    <a:pt x="168" y="101"/>
                    <a:pt x="174" y="92"/>
                    <a:pt x="174" y="80"/>
                  </a:cubicBezTo>
                  <a:cubicBezTo>
                    <a:pt x="174" y="68"/>
                    <a:pt x="168" y="58"/>
                    <a:pt x="160" y="58"/>
                  </a:cubicBezTo>
                  <a:cubicBezTo>
                    <a:pt x="152" y="58"/>
                    <a:pt x="145" y="68"/>
                    <a:pt x="145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"/>
            <p:cNvSpPr/>
            <p:nvPr>
              <p:custDataLst>
                <p:tags r:id="rId41"/>
              </p:custDataLst>
            </p:nvPr>
          </p:nvSpPr>
          <p:spPr bwMode="auto">
            <a:xfrm>
              <a:off x="4133713" y="4256964"/>
              <a:ext cx="60494" cy="59765"/>
            </a:xfrm>
            <a:custGeom>
              <a:avLst/>
              <a:gdLst>
                <a:gd name="T0" fmla="*/ 12 w 35"/>
                <a:gd name="T1" fmla="*/ 2 h 35"/>
                <a:gd name="T2" fmla="*/ 32 w 35"/>
                <a:gd name="T3" fmla="*/ 12 h 35"/>
                <a:gd name="T4" fmla="*/ 22 w 35"/>
                <a:gd name="T5" fmla="*/ 32 h 35"/>
                <a:gd name="T6" fmla="*/ 3 w 35"/>
                <a:gd name="T7" fmla="*/ 22 h 35"/>
                <a:gd name="T8" fmla="*/ 12 w 35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2"/>
                  </a:moveTo>
                  <a:cubicBezTo>
                    <a:pt x="20" y="0"/>
                    <a:pt x="29" y="4"/>
                    <a:pt x="32" y="12"/>
                  </a:cubicBezTo>
                  <a:cubicBezTo>
                    <a:pt x="35" y="20"/>
                    <a:pt x="31" y="29"/>
                    <a:pt x="22" y="32"/>
                  </a:cubicBezTo>
                  <a:cubicBezTo>
                    <a:pt x="14" y="35"/>
                    <a:pt x="5" y="30"/>
                    <a:pt x="3" y="22"/>
                  </a:cubicBezTo>
                  <a:cubicBezTo>
                    <a:pt x="0" y="14"/>
                    <a:pt x="4" y="5"/>
                    <a:pt x="12" y="2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/>
            <p:cNvSpPr/>
            <p:nvPr>
              <p:custDataLst>
                <p:tags r:id="rId42"/>
              </p:custDataLst>
            </p:nvPr>
          </p:nvSpPr>
          <p:spPr bwMode="auto">
            <a:xfrm>
              <a:off x="4075406" y="4184081"/>
              <a:ext cx="146496" cy="98393"/>
            </a:xfrm>
            <a:custGeom>
              <a:avLst/>
              <a:gdLst>
                <a:gd name="T0" fmla="*/ 74 w 85"/>
                <a:gd name="T1" fmla="*/ 11 h 57"/>
                <a:gd name="T2" fmla="*/ 73 w 85"/>
                <a:gd name="T3" fmla="*/ 11 h 57"/>
                <a:gd name="T4" fmla="*/ 72 w 85"/>
                <a:gd name="T5" fmla="*/ 11 h 57"/>
                <a:gd name="T6" fmla="*/ 72 w 85"/>
                <a:gd name="T7" fmla="*/ 10 h 57"/>
                <a:gd name="T8" fmla="*/ 6 w 85"/>
                <a:gd name="T9" fmla="*/ 35 h 57"/>
                <a:gd name="T10" fmla="*/ 5 w 85"/>
                <a:gd name="T11" fmla="*/ 38 h 57"/>
                <a:gd name="T12" fmla="*/ 3 w 85"/>
                <a:gd name="T13" fmla="*/ 42 h 57"/>
                <a:gd name="T14" fmla="*/ 7 w 85"/>
                <a:gd name="T15" fmla="*/ 55 h 57"/>
                <a:gd name="T16" fmla="*/ 20 w 85"/>
                <a:gd name="T17" fmla="*/ 50 h 57"/>
                <a:gd name="T18" fmla="*/ 24 w 85"/>
                <a:gd name="T19" fmla="*/ 44 h 57"/>
                <a:gd name="T20" fmla="*/ 66 w 85"/>
                <a:gd name="T21" fmla="*/ 29 h 57"/>
                <a:gd name="T22" fmla="*/ 71 w 85"/>
                <a:gd name="T23" fmla="*/ 31 h 57"/>
                <a:gd name="T24" fmla="*/ 84 w 85"/>
                <a:gd name="T25" fmla="*/ 27 h 57"/>
                <a:gd name="T26" fmla="*/ 84 w 85"/>
                <a:gd name="T27" fmla="*/ 19 h 57"/>
                <a:gd name="T28" fmla="*/ 79 w 85"/>
                <a:gd name="T29" fmla="*/ 14 h 57"/>
                <a:gd name="T30" fmla="*/ 74 w 85"/>
                <a:gd name="T31" fmla="*/ 1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57">
                  <a:moveTo>
                    <a:pt x="74" y="11"/>
                  </a:moveTo>
                  <a:cubicBezTo>
                    <a:pt x="74" y="11"/>
                    <a:pt x="74" y="11"/>
                    <a:pt x="7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47" y="0"/>
                    <a:pt x="18" y="10"/>
                    <a:pt x="6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7"/>
                    <a:pt x="2" y="53"/>
                    <a:pt x="7" y="55"/>
                  </a:cubicBezTo>
                  <a:cubicBezTo>
                    <a:pt x="12" y="57"/>
                    <a:pt x="18" y="55"/>
                    <a:pt x="20" y="5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1" y="28"/>
                    <a:pt x="50" y="21"/>
                    <a:pt x="66" y="29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5" y="34"/>
                    <a:pt x="81" y="32"/>
                    <a:pt x="84" y="27"/>
                  </a:cubicBezTo>
                  <a:cubicBezTo>
                    <a:pt x="85" y="24"/>
                    <a:pt x="85" y="22"/>
                    <a:pt x="84" y="19"/>
                  </a:cubicBezTo>
                  <a:cubicBezTo>
                    <a:pt x="83" y="17"/>
                    <a:pt x="81" y="15"/>
                    <a:pt x="79" y="14"/>
                  </a:cubicBezTo>
                  <a:lnTo>
                    <a:pt x="74" y="1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2"/>
            <p:cNvSpPr/>
            <p:nvPr>
              <p:custDataLst>
                <p:tags r:id="rId43"/>
              </p:custDataLst>
            </p:nvPr>
          </p:nvSpPr>
          <p:spPr bwMode="auto">
            <a:xfrm>
              <a:off x="4023659" y="4122129"/>
              <a:ext cx="222295" cy="134835"/>
            </a:xfrm>
            <a:custGeom>
              <a:avLst/>
              <a:gdLst>
                <a:gd name="T0" fmla="*/ 123 w 129"/>
                <a:gd name="T1" fmla="*/ 20 h 78"/>
                <a:gd name="T2" fmla="*/ 119 w 129"/>
                <a:gd name="T3" fmla="*/ 18 h 78"/>
                <a:gd name="T4" fmla="*/ 119 w 129"/>
                <a:gd name="T5" fmla="*/ 18 h 78"/>
                <a:gd name="T6" fmla="*/ 116 w 129"/>
                <a:gd name="T7" fmla="*/ 17 h 78"/>
                <a:gd name="T8" fmla="*/ 114 w 129"/>
                <a:gd name="T9" fmla="*/ 16 h 78"/>
                <a:gd name="T10" fmla="*/ 6 w 129"/>
                <a:gd name="T11" fmla="*/ 56 h 78"/>
                <a:gd name="T12" fmla="*/ 6 w 129"/>
                <a:gd name="T13" fmla="*/ 57 h 78"/>
                <a:gd name="T14" fmla="*/ 2 w 129"/>
                <a:gd name="T15" fmla="*/ 64 h 78"/>
                <a:gd name="T16" fmla="*/ 6 w 129"/>
                <a:gd name="T17" fmla="*/ 76 h 78"/>
                <a:gd name="T18" fmla="*/ 18 w 129"/>
                <a:gd name="T19" fmla="*/ 72 h 78"/>
                <a:gd name="T20" fmla="*/ 22 w 129"/>
                <a:gd name="T21" fmla="*/ 65 h 78"/>
                <a:gd name="T22" fmla="*/ 22 w 129"/>
                <a:gd name="T23" fmla="*/ 64 h 78"/>
                <a:gd name="T24" fmla="*/ 109 w 129"/>
                <a:gd name="T25" fmla="*/ 34 h 78"/>
                <a:gd name="T26" fmla="*/ 115 w 129"/>
                <a:gd name="T27" fmla="*/ 36 h 78"/>
                <a:gd name="T28" fmla="*/ 127 w 129"/>
                <a:gd name="T29" fmla="*/ 32 h 78"/>
                <a:gd name="T30" fmla="*/ 123 w 129"/>
                <a:gd name="T31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8">
                  <a:moveTo>
                    <a:pt x="123" y="20"/>
                  </a:move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4" y="16"/>
                    <a:pt x="114" y="16"/>
                  </a:cubicBezTo>
                  <a:cubicBezTo>
                    <a:pt x="73" y="0"/>
                    <a:pt x="26" y="17"/>
                    <a:pt x="6" y="56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9"/>
                    <a:pt x="2" y="74"/>
                    <a:pt x="6" y="76"/>
                  </a:cubicBezTo>
                  <a:cubicBezTo>
                    <a:pt x="11" y="78"/>
                    <a:pt x="16" y="76"/>
                    <a:pt x="18" y="7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4"/>
                    <a:pt x="22" y="64"/>
                  </a:cubicBezTo>
                  <a:cubicBezTo>
                    <a:pt x="38" y="32"/>
                    <a:pt x="77" y="19"/>
                    <a:pt x="109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0" y="39"/>
                    <a:pt x="125" y="37"/>
                    <a:pt x="127" y="32"/>
                  </a:cubicBezTo>
                  <a:cubicBezTo>
                    <a:pt x="129" y="28"/>
                    <a:pt x="127" y="23"/>
                    <a:pt x="123" y="2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84020" y="4767151"/>
              <a:ext cx="606393" cy="60639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4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3773667" y="4867002"/>
              <a:ext cx="421997" cy="411794"/>
            </a:xfrm>
            <a:custGeom>
              <a:avLst/>
              <a:gdLst>
                <a:gd name="T0" fmla="*/ 144 w 245"/>
                <a:gd name="T1" fmla="*/ 2 h 239"/>
                <a:gd name="T2" fmla="*/ 105 w 245"/>
                <a:gd name="T3" fmla="*/ 2 h 239"/>
                <a:gd name="T4" fmla="*/ 136 w 245"/>
                <a:gd name="T5" fmla="*/ 235 h 239"/>
                <a:gd name="T6" fmla="*/ 216 w 245"/>
                <a:gd name="T7" fmla="*/ 164 h 239"/>
                <a:gd name="T8" fmla="*/ 187 w 245"/>
                <a:gd name="T9" fmla="*/ 152 h 239"/>
                <a:gd name="T10" fmla="*/ 183 w 245"/>
                <a:gd name="T11" fmla="*/ 203 h 239"/>
                <a:gd name="T12" fmla="*/ 46 w 245"/>
                <a:gd name="T13" fmla="*/ 57 h 239"/>
                <a:gd name="T14" fmla="*/ 45 w 245"/>
                <a:gd name="T15" fmla="*/ 109 h 239"/>
                <a:gd name="T16" fmla="*/ 53 w 245"/>
                <a:gd name="T17" fmla="*/ 102 h 239"/>
                <a:gd name="T18" fmla="*/ 65 w 245"/>
                <a:gd name="T19" fmla="*/ 107 h 239"/>
                <a:gd name="T20" fmla="*/ 74 w 245"/>
                <a:gd name="T21" fmla="*/ 129 h 239"/>
                <a:gd name="T22" fmla="*/ 87 w 245"/>
                <a:gd name="T23" fmla="*/ 143 h 239"/>
                <a:gd name="T24" fmla="*/ 88 w 245"/>
                <a:gd name="T25" fmla="*/ 172 h 239"/>
                <a:gd name="T26" fmla="*/ 94 w 245"/>
                <a:gd name="T27" fmla="*/ 199 h 239"/>
                <a:gd name="T28" fmla="*/ 106 w 245"/>
                <a:gd name="T29" fmla="*/ 209 h 239"/>
                <a:gd name="T30" fmla="*/ 125 w 245"/>
                <a:gd name="T31" fmla="*/ 177 h 239"/>
                <a:gd name="T32" fmla="*/ 140 w 245"/>
                <a:gd name="T33" fmla="*/ 136 h 239"/>
                <a:gd name="T34" fmla="*/ 114 w 245"/>
                <a:gd name="T35" fmla="*/ 132 h 239"/>
                <a:gd name="T36" fmla="*/ 91 w 245"/>
                <a:gd name="T37" fmla="*/ 129 h 239"/>
                <a:gd name="T38" fmla="*/ 77 w 245"/>
                <a:gd name="T39" fmla="*/ 123 h 239"/>
                <a:gd name="T40" fmla="*/ 86 w 245"/>
                <a:gd name="T41" fmla="*/ 113 h 239"/>
                <a:gd name="T42" fmla="*/ 88 w 245"/>
                <a:gd name="T43" fmla="*/ 107 h 239"/>
                <a:gd name="T44" fmla="*/ 72 w 245"/>
                <a:gd name="T45" fmla="*/ 95 h 239"/>
                <a:gd name="T46" fmla="*/ 119 w 245"/>
                <a:gd name="T47" fmla="*/ 114 h 239"/>
                <a:gd name="T48" fmla="*/ 122 w 245"/>
                <a:gd name="T49" fmla="*/ 104 h 239"/>
                <a:gd name="T50" fmla="*/ 132 w 245"/>
                <a:gd name="T51" fmla="*/ 68 h 239"/>
                <a:gd name="T52" fmla="*/ 137 w 245"/>
                <a:gd name="T53" fmla="*/ 59 h 239"/>
                <a:gd name="T54" fmla="*/ 145 w 245"/>
                <a:gd name="T55" fmla="*/ 50 h 239"/>
                <a:gd name="T56" fmla="*/ 128 w 245"/>
                <a:gd name="T57" fmla="*/ 44 h 239"/>
                <a:gd name="T58" fmla="*/ 111 w 245"/>
                <a:gd name="T59" fmla="*/ 43 h 239"/>
                <a:gd name="T60" fmla="*/ 96 w 245"/>
                <a:gd name="T61" fmla="*/ 47 h 239"/>
                <a:gd name="T62" fmla="*/ 116 w 245"/>
                <a:gd name="T63" fmla="*/ 31 h 239"/>
                <a:gd name="T64" fmla="*/ 108 w 245"/>
                <a:gd name="T65" fmla="*/ 24 h 239"/>
                <a:gd name="T66" fmla="*/ 104 w 245"/>
                <a:gd name="T67" fmla="*/ 20 h 239"/>
                <a:gd name="T68" fmla="*/ 135 w 245"/>
                <a:gd name="T69" fmla="*/ 27 h 239"/>
                <a:gd name="T70" fmla="*/ 165 w 245"/>
                <a:gd name="T71" fmla="*/ 29 h 239"/>
                <a:gd name="T72" fmla="*/ 167 w 245"/>
                <a:gd name="T73" fmla="*/ 44 h 239"/>
                <a:gd name="T74" fmla="*/ 179 w 245"/>
                <a:gd name="T75" fmla="*/ 52 h 239"/>
                <a:gd name="T76" fmla="*/ 194 w 245"/>
                <a:gd name="T77" fmla="*/ 51 h 239"/>
                <a:gd name="T78" fmla="*/ 207 w 245"/>
                <a:gd name="T79" fmla="*/ 59 h 239"/>
                <a:gd name="T80" fmla="*/ 198 w 245"/>
                <a:gd name="T81" fmla="*/ 93 h 239"/>
                <a:gd name="T82" fmla="*/ 221 w 245"/>
                <a:gd name="T83" fmla="*/ 1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39">
                  <a:moveTo>
                    <a:pt x="241" y="103"/>
                  </a:moveTo>
                  <a:cubicBezTo>
                    <a:pt x="239" y="84"/>
                    <a:pt x="232" y="65"/>
                    <a:pt x="220" y="49"/>
                  </a:cubicBezTo>
                  <a:cubicBezTo>
                    <a:pt x="201" y="23"/>
                    <a:pt x="175" y="8"/>
                    <a:pt x="144" y="2"/>
                  </a:cubicBezTo>
                  <a:cubicBezTo>
                    <a:pt x="137" y="1"/>
                    <a:pt x="131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1"/>
                    <a:pt x="111" y="1"/>
                    <a:pt x="105" y="2"/>
                  </a:cubicBezTo>
                  <a:cubicBezTo>
                    <a:pt x="44" y="11"/>
                    <a:pt x="0" y="69"/>
                    <a:pt x="7" y="130"/>
                  </a:cubicBezTo>
                  <a:cubicBezTo>
                    <a:pt x="10" y="160"/>
                    <a:pt x="23" y="185"/>
                    <a:pt x="45" y="205"/>
                  </a:cubicBezTo>
                  <a:cubicBezTo>
                    <a:pt x="70" y="228"/>
                    <a:pt x="101" y="239"/>
                    <a:pt x="136" y="235"/>
                  </a:cubicBezTo>
                  <a:cubicBezTo>
                    <a:pt x="163" y="233"/>
                    <a:pt x="186" y="222"/>
                    <a:pt x="206" y="203"/>
                  </a:cubicBezTo>
                  <a:cubicBezTo>
                    <a:pt x="234" y="176"/>
                    <a:pt x="245" y="142"/>
                    <a:pt x="241" y="103"/>
                  </a:cubicBezTo>
                  <a:moveTo>
                    <a:pt x="216" y="164"/>
                  </a:moveTo>
                  <a:cubicBezTo>
                    <a:pt x="213" y="159"/>
                    <a:pt x="209" y="151"/>
                    <a:pt x="208" y="145"/>
                  </a:cubicBezTo>
                  <a:cubicBezTo>
                    <a:pt x="205" y="136"/>
                    <a:pt x="199" y="145"/>
                    <a:pt x="199" y="151"/>
                  </a:cubicBezTo>
                  <a:cubicBezTo>
                    <a:pt x="198" y="157"/>
                    <a:pt x="195" y="161"/>
                    <a:pt x="187" y="152"/>
                  </a:cubicBezTo>
                  <a:cubicBezTo>
                    <a:pt x="179" y="143"/>
                    <a:pt x="177" y="145"/>
                    <a:pt x="175" y="145"/>
                  </a:cubicBezTo>
                  <a:cubicBezTo>
                    <a:pt x="173" y="145"/>
                    <a:pt x="168" y="151"/>
                    <a:pt x="169" y="179"/>
                  </a:cubicBezTo>
                  <a:cubicBezTo>
                    <a:pt x="170" y="198"/>
                    <a:pt x="178" y="201"/>
                    <a:pt x="183" y="203"/>
                  </a:cubicBezTo>
                  <a:cubicBezTo>
                    <a:pt x="173" y="209"/>
                    <a:pt x="162" y="214"/>
                    <a:pt x="150" y="217"/>
                  </a:cubicBezTo>
                  <a:cubicBezTo>
                    <a:pt x="104" y="229"/>
                    <a:pt x="57" y="208"/>
                    <a:pt x="35" y="165"/>
                  </a:cubicBezTo>
                  <a:cubicBezTo>
                    <a:pt x="15" y="126"/>
                    <a:pt x="25" y="82"/>
                    <a:pt x="46" y="57"/>
                  </a:cubicBezTo>
                  <a:cubicBezTo>
                    <a:pt x="46" y="61"/>
                    <a:pt x="47" y="65"/>
                    <a:pt x="47" y="69"/>
                  </a:cubicBezTo>
                  <a:cubicBezTo>
                    <a:pt x="48" y="80"/>
                    <a:pt x="47" y="91"/>
                    <a:pt x="45" y="102"/>
                  </a:cubicBezTo>
                  <a:cubicBezTo>
                    <a:pt x="45" y="104"/>
                    <a:pt x="45" y="106"/>
                    <a:pt x="45" y="109"/>
                  </a:cubicBezTo>
                  <a:cubicBezTo>
                    <a:pt x="46" y="110"/>
                    <a:pt x="48" y="111"/>
                    <a:pt x="49" y="111"/>
                  </a:cubicBezTo>
                  <a:cubicBezTo>
                    <a:pt x="50" y="112"/>
                    <a:pt x="52" y="110"/>
                    <a:pt x="52" y="109"/>
                  </a:cubicBezTo>
                  <a:cubicBezTo>
                    <a:pt x="53" y="107"/>
                    <a:pt x="53" y="104"/>
                    <a:pt x="53" y="102"/>
                  </a:cubicBezTo>
                  <a:cubicBezTo>
                    <a:pt x="53" y="100"/>
                    <a:pt x="53" y="99"/>
                    <a:pt x="53" y="96"/>
                  </a:cubicBezTo>
                  <a:cubicBezTo>
                    <a:pt x="55" y="98"/>
                    <a:pt x="56" y="98"/>
                    <a:pt x="57" y="99"/>
                  </a:cubicBezTo>
                  <a:cubicBezTo>
                    <a:pt x="60" y="102"/>
                    <a:pt x="62" y="105"/>
                    <a:pt x="65" y="107"/>
                  </a:cubicBezTo>
                  <a:cubicBezTo>
                    <a:pt x="66" y="109"/>
                    <a:pt x="67" y="110"/>
                    <a:pt x="67" y="112"/>
                  </a:cubicBezTo>
                  <a:cubicBezTo>
                    <a:pt x="67" y="115"/>
                    <a:pt x="68" y="117"/>
                    <a:pt x="70" y="119"/>
                  </a:cubicBezTo>
                  <a:cubicBezTo>
                    <a:pt x="72" y="122"/>
                    <a:pt x="72" y="126"/>
                    <a:pt x="74" y="129"/>
                  </a:cubicBezTo>
                  <a:cubicBezTo>
                    <a:pt x="74" y="130"/>
                    <a:pt x="74" y="132"/>
                    <a:pt x="75" y="133"/>
                  </a:cubicBezTo>
                  <a:cubicBezTo>
                    <a:pt x="76" y="136"/>
                    <a:pt x="78" y="138"/>
                    <a:pt x="82" y="138"/>
                  </a:cubicBezTo>
                  <a:cubicBezTo>
                    <a:pt x="85" y="138"/>
                    <a:pt x="86" y="140"/>
                    <a:pt x="87" y="143"/>
                  </a:cubicBezTo>
                  <a:cubicBezTo>
                    <a:pt x="86" y="143"/>
                    <a:pt x="85" y="143"/>
                    <a:pt x="84" y="143"/>
                  </a:cubicBezTo>
                  <a:cubicBezTo>
                    <a:pt x="80" y="144"/>
                    <a:pt x="78" y="146"/>
                    <a:pt x="78" y="150"/>
                  </a:cubicBezTo>
                  <a:cubicBezTo>
                    <a:pt x="78" y="159"/>
                    <a:pt x="81" y="166"/>
                    <a:pt x="88" y="172"/>
                  </a:cubicBezTo>
                  <a:cubicBezTo>
                    <a:pt x="90" y="174"/>
                    <a:pt x="91" y="175"/>
                    <a:pt x="93" y="177"/>
                  </a:cubicBezTo>
                  <a:cubicBezTo>
                    <a:pt x="97" y="181"/>
                    <a:pt x="98" y="186"/>
                    <a:pt x="97" y="191"/>
                  </a:cubicBezTo>
                  <a:cubicBezTo>
                    <a:pt x="96" y="193"/>
                    <a:pt x="94" y="196"/>
                    <a:pt x="94" y="199"/>
                  </a:cubicBezTo>
                  <a:cubicBezTo>
                    <a:pt x="94" y="201"/>
                    <a:pt x="94" y="204"/>
                    <a:pt x="94" y="207"/>
                  </a:cubicBezTo>
                  <a:cubicBezTo>
                    <a:pt x="95" y="209"/>
                    <a:pt x="95" y="215"/>
                    <a:pt x="97" y="215"/>
                  </a:cubicBezTo>
                  <a:cubicBezTo>
                    <a:pt x="102" y="214"/>
                    <a:pt x="105" y="215"/>
                    <a:pt x="106" y="209"/>
                  </a:cubicBezTo>
                  <a:cubicBezTo>
                    <a:pt x="106" y="208"/>
                    <a:pt x="106" y="208"/>
                    <a:pt x="105" y="207"/>
                  </a:cubicBezTo>
                  <a:cubicBezTo>
                    <a:pt x="104" y="202"/>
                    <a:pt x="111" y="187"/>
                    <a:pt x="115" y="185"/>
                  </a:cubicBezTo>
                  <a:cubicBezTo>
                    <a:pt x="118" y="182"/>
                    <a:pt x="121" y="180"/>
                    <a:pt x="125" y="177"/>
                  </a:cubicBezTo>
                  <a:cubicBezTo>
                    <a:pt x="129" y="173"/>
                    <a:pt x="131" y="168"/>
                    <a:pt x="129" y="162"/>
                  </a:cubicBezTo>
                  <a:cubicBezTo>
                    <a:pt x="127" y="157"/>
                    <a:pt x="129" y="153"/>
                    <a:pt x="133" y="149"/>
                  </a:cubicBezTo>
                  <a:cubicBezTo>
                    <a:pt x="137" y="146"/>
                    <a:pt x="140" y="141"/>
                    <a:pt x="140" y="136"/>
                  </a:cubicBezTo>
                  <a:cubicBezTo>
                    <a:pt x="139" y="130"/>
                    <a:pt x="136" y="126"/>
                    <a:pt x="131" y="127"/>
                  </a:cubicBezTo>
                  <a:cubicBezTo>
                    <a:pt x="129" y="127"/>
                    <a:pt x="126" y="128"/>
                    <a:pt x="124" y="129"/>
                  </a:cubicBezTo>
                  <a:cubicBezTo>
                    <a:pt x="121" y="130"/>
                    <a:pt x="117" y="132"/>
                    <a:pt x="114" y="132"/>
                  </a:cubicBezTo>
                  <a:cubicBezTo>
                    <a:pt x="109" y="133"/>
                    <a:pt x="106" y="130"/>
                    <a:pt x="104" y="126"/>
                  </a:cubicBezTo>
                  <a:cubicBezTo>
                    <a:pt x="102" y="123"/>
                    <a:pt x="102" y="123"/>
                    <a:pt x="99" y="125"/>
                  </a:cubicBezTo>
                  <a:cubicBezTo>
                    <a:pt x="96" y="126"/>
                    <a:pt x="94" y="128"/>
                    <a:pt x="91" y="129"/>
                  </a:cubicBezTo>
                  <a:cubicBezTo>
                    <a:pt x="89" y="131"/>
                    <a:pt x="87" y="130"/>
                    <a:pt x="85" y="128"/>
                  </a:cubicBezTo>
                  <a:cubicBezTo>
                    <a:pt x="84" y="127"/>
                    <a:pt x="82" y="126"/>
                    <a:pt x="81" y="125"/>
                  </a:cubicBezTo>
                  <a:cubicBezTo>
                    <a:pt x="79" y="124"/>
                    <a:pt x="78" y="124"/>
                    <a:pt x="77" y="123"/>
                  </a:cubicBezTo>
                  <a:cubicBezTo>
                    <a:pt x="76" y="122"/>
                    <a:pt x="74" y="120"/>
                    <a:pt x="74" y="119"/>
                  </a:cubicBezTo>
                  <a:cubicBezTo>
                    <a:pt x="74" y="117"/>
                    <a:pt x="76" y="115"/>
                    <a:pt x="78" y="115"/>
                  </a:cubicBezTo>
                  <a:cubicBezTo>
                    <a:pt x="80" y="114"/>
                    <a:pt x="83" y="114"/>
                    <a:pt x="86" y="113"/>
                  </a:cubicBezTo>
                  <a:cubicBezTo>
                    <a:pt x="88" y="113"/>
                    <a:pt x="89" y="112"/>
                    <a:pt x="90" y="112"/>
                  </a:cubicBezTo>
                  <a:cubicBezTo>
                    <a:pt x="92" y="111"/>
                    <a:pt x="92" y="110"/>
                    <a:pt x="91" y="109"/>
                  </a:cubicBezTo>
                  <a:cubicBezTo>
                    <a:pt x="90" y="108"/>
                    <a:pt x="89" y="108"/>
                    <a:pt x="88" y="107"/>
                  </a:cubicBezTo>
                  <a:cubicBezTo>
                    <a:pt x="84" y="105"/>
                    <a:pt x="80" y="104"/>
                    <a:pt x="75" y="102"/>
                  </a:cubicBezTo>
                  <a:cubicBezTo>
                    <a:pt x="74" y="102"/>
                    <a:pt x="73" y="101"/>
                    <a:pt x="72" y="100"/>
                  </a:cubicBezTo>
                  <a:cubicBezTo>
                    <a:pt x="70" y="99"/>
                    <a:pt x="69" y="97"/>
                    <a:pt x="72" y="95"/>
                  </a:cubicBezTo>
                  <a:cubicBezTo>
                    <a:pt x="81" y="86"/>
                    <a:pt x="93" y="84"/>
                    <a:pt x="103" y="95"/>
                  </a:cubicBezTo>
                  <a:cubicBezTo>
                    <a:pt x="106" y="98"/>
                    <a:pt x="108" y="103"/>
                    <a:pt x="111" y="106"/>
                  </a:cubicBezTo>
                  <a:cubicBezTo>
                    <a:pt x="113" y="109"/>
                    <a:pt x="116" y="112"/>
                    <a:pt x="119" y="114"/>
                  </a:cubicBezTo>
                  <a:cubicBezTo>
                    <a:pt x="120" y="115"/>
                    <a:pt x="123" y="115"/>
                    <a:pt x="124" y="115"/>
                  </a:cubicBezTo>
                  <a:cubicBezTo>
                    <a:pt x="126" y="114"/>
                    <a:pt x="126" y="111"/>
                    <a:pt x="125" y="109"/>
                  </a:cubicBezTo>
                  <a:cubicBezTo>
                    <a:pt x="124" y="107"/>
                    <a:pt x="123" y="105"/>
                    <a:pt x="122" y="104"/>
                  </a:cubicBezTo>
                  <a:cubicBezTo>
                    <a:pt x="116" y="96"/>
                    <a:pt x="117" y="82"/>
                    <a:pt x="128" y="76"/>
                  </a:cubicBezTo>
                  <a:cubicBezTo>
                    <a:pt x="132" y="74"/>
                    <a:pt x="135" y="72"/>
                    <a:pt x="137" y="67"/>
                  </a:cubicBezTo>
                  <a:cubicBezTo>
                    <a:pt x="135" y="67"/>
                    <a:pt x="133" y="68"/>
                    <a:pt x="132" y="68"/>
                  </a:cubicBezTo>
                  <a:cubicBezTo>
                    <a:pt x="123" y="71"/>
                    <a:pt x="129" y="65"/>
                    <a:pt x="133" y="63"/>
                  </a:cubicBezTo>
                  <a:cubicBezTo>
                    <a:pt x="136" y="63"/>
                    <a:pt x="131" y="61"/>
                    <a:pt x="131" y="61"/>
                  </a:cubicBezTo>
                  <a:cubicBezTo>
                    <a:pt x="131" y="61"/>
                    <a:pt x="134" y="60"/>
                    <a:pt x="137" y="59"/>
                  </a:cubicBezTo>
                  <a:cubicBezTo>
                    <a:pt x="139" y="58"/>
                    <a:pt x="142" y="57"/>
                    <a:pt x="143" y="55"/>
                  </a:cubicBezTo>
                  <a:cubicBezTo>
                    <a:pt x="145" y="54"/>
                    <a:pt x="145" y="52"/>
                    <a:pt x="146" y="51"/>
                  </a:cubicBezTo>
                  <a:cubicBezTo>
                    <a:pt x="146" y="51"/>
                    <a:pt x="146" y="50"/>
                    <a:pt x="145" y="50"/>
                  </a:cubicBezTo>
                  <a:cubicBezTo>
                    <a:pt x="143" y="50"/>
                    <a:pt x="141" y="51"/>
                    <a:pt x="139" y="51"/>
                  </a:cubicBezTo>
                  <a:cubicBezTo>
                    <a:pt x="135" y="51"/>
                    <a:pt x="134" y="51"/>
                    <a:pt x="134" y="47"/>
                  </a:cubicBezTo>
                  <a:cubicBezTo>
                    <a:pt x="133" y="44"/>
                    <a:pt x="131" y="43"/>
                    <a:pt x="128" y="44"/>
                  </a:cubicBezTo>
                  <a:cubicBezTo>
                    <a:pt x="127" y="45"/>
                    <a:pt x="125" y="46"/>
                    <a:pt x="123" y="47"/>
                  </a:cubicBezTo>
                  <a:cubicBezTo>
                    <a:pt x="120" y="50"/>
                    <a:pt x="117" y="49"/>
                    <a:pt x="115" y="45"/>
                  </a:cubicBezTo>
                  <a:cubicBezTo>
                    <a:pt x="115" y="42"/>
                    <a:pt x="113" y="42"/>
                    <a:pt x="111" y="43"/>
                  </a:cubicBezTo>
                  <a:cubicBezTo>
                    <a:pt x="110" y="44"/>
                    <a:pt x="109" y="45"/>
                    <a:pt x="108" y="46"/>
                  </a:cubicBezTo>
                  <a:cubicBezTo>
                    <a:pt x="106" y="47"/>
                    <a:pt x="104" y="48"/>
                    <a:pt x="102" y="48"/>
                  </a:cubicBezTo>
                  <a:cubicBezTo>
                    <a:pt x="100" y="49"/>
                    <a:pt x="97" y="50"/>
                    <a:pt x="96" y="47"/>
                  </a:cubicBezTo>
                  <a:cubicBezTo>
                    <a:pt x="95" y="45"/>
                    <a:pt x="96" y="43"/>
                    <a:pt x="98" y="41"/>
                  </a:cubicBezTo>
                  <a:cubicBezTo>
                    <a:pt x="100" y="39"/>
                    <a:pt x="103" y="38"/>
                    <a:pt x="105" y="37"/>
                  </a:cubicBezTo>
                  <a:cubicBezTo>
                    <a:pt x="109" y="35"/>
                    <a:pt x="113" y="33"/>
                    <a:pt x="116" y="31"/>
                  </a:cubicBezTo>
                  <a:cubicBezTo>
                    <a:pt x="119" y="29"/>
                    <a:pt x="120" y="26"/>
                    <a:pt x="119" y="23"/>
                  </a:cubicBezTo>
                  <a:cubicBezTo>
                    <a:pt x="119" y="20"/>
                    <a:pt x="117" y="19"/>
                    <a:pt x="114" y="21"/>
                  </a:cubicBezTo>
                  <a:cubicBezTo>
                    <a:pt x="112" y="22"/>
                    <a:pt x="110" y="23"/>
                    <a:pt x="108" y="24"/>
                  </a:cubicBezTo>
                  <a:cubicBezTo>
                    <a:pt x="107" y="25"/>
                    <a:pt x="105" y="25"/>
                    <a:pt x="103" y="24"/>
                  </a:cubicBezTo>
                  <a:cubicBezTo>
                    <a:pt x="103" y="24"/>
                    <a:pt x="102" y="23"/>
                    <a:pt x="102" y="22"/>
                  </a:cubicBezTo>
                  <a:cubicBezTo>
                    <a:pt x="102" y="21"/>
                    <a:pt x="103" y="20"/>
                    <a:pt x="104" y="20"/>
                  </a:cubicBezTo>
                  <a:cubicBezTo>
                    <a:pt x="109" y="19"/>
                    <a:pt x="114" y="18"/>
                    <a:pt x="119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5" y="23"/>
                    <a:pt x="129" y="25"/>
                    <a:pt x="135" y="27"/>
                  </a:cubicBezTo>
                  <a:cubicBezTo>
                    <a:pt x="139" y="28"/>
                    <a:pt x="139" y="27"/>
                    <a:pt x="140" y="23"/>
                  </a:cubicBezTo>
                  <a:cubicBezTo>
                    <a:pt x="145" y="22"/>
                    <a:pt x="151" y="19"/>
                    <a:pt x="156" y="22"/>
                  </a:cubicBezTo>
                  <a:cubicBezTo>
                    <a:pt x="159" y="24"/>
                    <a:pt x="162" y="27"/>
                    <a:pt x="165" y="29"/>
                  </a:cubicBezTo>
                  <a:cubicBezTo>
                    <a:pt x="165" y="30"/>
                    <a:pt x="165" y="32"/>
                    <a:pt x="165" y="33"/>
                  </a:cubicBezTo>
                  <a:cubicBezTo>
                    <a:pt x="164" y="35"/>
                    <a:pt x="163" y="36"/>
                    <a:pt x="163" y="38"/>
                  </a:cubicBezTo>
                  <a:cubicBezTo>
                    <a:pt x="162" y="41"/>
                    <a:pt x="164" y="44"/>
                    <a:pt x="167" y="44"/>
                  </a:cubicBezTo>
                  <a:cubicBezTo>
                    <a:pt x="168" y="44"/>
                    <a:pt x="169" y="43"/>
                    <a:pt x="171" y="43"/>
                  </a:cubicBezTo>
                  <a:cubicBezTo>
                    <a:pt x="174" y="43"/>
                    <a:pt x="175" y="44"/>
                    <a:pt x="174" y="48"/>
                  </a:cubicBezTo>
                  <a:cubicBezTo>
                    <a:pt x="174" y="52"/>
                    <a:pt x="175" y="53"/>
                    <a:pt x="179" y="52"/>
                  </a:cubicBezTo>
                  <a:cubicBezTo>
                    <a:pt x="181" y="52"/>
                    <a:pt x="182" y="52"/>
                    <a:pt x="183" y="53"/>
                  </a:cubicBezTo>
                  <a:cubicBezTo>
                    <a:pt x="184" y="53"/>
                    <a:pt x="185" y="54"/>
                    <a:pt x="185" y="54"/>
                  </a:cubicBezTo>
                  <a:cubicBezTo>
                    <a:pt x="190" y="57"/>
                    <a:pt x="193" y="56"/>
                    <a:pt x="194" y="51"/>
                  </a:cubicBezTo>
                  <a:cubicBezTo>
                    <a:pt x="194" y="50"/>
                    <a:pt x="194" y="50"/>
                    <a:pt x="194" y="49"/>
                  </a:cubicBezTo>
                  <a:cubicBezTo>
                    <a:pt x="195" y="47"/>
                    <a:pt x="196" y="46"/>
                    <a:pt x="198" y="48"/>
                  </a:cubicBezTo>
                  <a:cubicBezTo>
                    <a:pt x="201" y="51"/>
                    <a:pt x="204" y="55"/>
                    <a:pt x="207" y="59"/>
                  </a:cubicBezTo>
                  <a:cubicBezTo>
                    <a:pt x="204" y="62"/>
                    <a:pt x="204" y="66"/>
                    <a:pt x="204" y="70"/>
                  </a:cubicBezTo>
                  <a:cubicBezTo>
                    <a:pt x="205" y="75"/>
                    <a:pt x="204" y="78"/>
                    <a:pt x="202" y="82"/>
                  </a:cubicBezTo>
                  <a:cubicBezTo>
                    <a:pt x="201" y="86"/>
                    <a:pt x="199" y="90"/>
                    <a:pt x="198" y="93"/>
                  </a:cubicBezTo>
                  <a:cubicBezTo>
                    <a:pt x="196" y="99"/>
                    <a:pt x="198" y="102"/>
                    <a:pt x="204" y="103"/>
                  </a:cubicBezTo>
                  <a:cubicBezTo>
                    <a:pt x="209" y="104"/>
                    <a:pt x="210" y="105"/>
                    <a:pt x="211" y="111"/>
                  </a:cubicBezTo>
                  <a:cubicBezTo>
                    <a:pt x="211" y="118"/>
                    <a:pt x="215" y="124"/>
                    <a:pt x="221" y="127"/>
                  </a:cubicBezTo>
                  <a:cubicBezTo>
                    <a:pt x="223" y="128"/>
                    <a:pt x="224" y="128"/>
                    <a:pt x="226" y="129"/>
                  </a:cubicBezTo>
                  <a:cubicBezTo>
                    <a:pt x="225" y="140"/>
                    <a:pt x="222" y="152"/>
                    <a:pt x="216" y="1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6"/>
            <p:cNvSpPr/>
            <p:nvPr>
              <p:custDataLst>
                <p:tags r:id="rId46"/>
              </p:custDataLst>
            </p:nvPr>
          </p:nvSpPr>
          <p:spPr bwMode="auto">
            <a:xfrm>
              <a:off x="4685443" y="2991703"/>
              <a:ext cx="65595" cy="82359"/>
            </a:xfrm>
            <a:custGeom>
              <a:avLst/>
              <a:gdLst>
                <a:gd name="T0" fmla="*/ 90 w 90"/>
                <a:gd name="T1" fmla="*/ 0 h 113"/>
                <a:gd name="T2" fmla="*/ 0 w 90"/>
                <a:gd name="T3" fmla="*/ 0 h 113"/>
                <a:gd name="T4" fmla="*/ 0 w 90"/>
                <a:gd name="T5" fmla="*/ 40 h 113"/>
                <a:gd name="T6" fmla="*/ 90 w 90"/>
                <a:gd name="T7" fmla="*/ 113 h 113"/>
                <a:gd name="T8" fmla="*/ 90 w 90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3">
                  <a:moveTo>
                    <a:pt x="9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90" y="11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306448" y="2858325"/>
              <a:ext cx="615139" cy="613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7"/>
            <p:cNvSpPr/>
            <p:nvPr>
              <p:custDataLst>
                <p:tags r:id="rId48"/>
              </p:custDataLst>
            </p:nvPr>
          </p:nvSpPr>
          <p:spPr bwMode="auto">
            <a:xfrm>
              <a:off x="4474809" y="3062399"/>
              <a:ext cx="276230" cy="265297"/>
            </a:xfrm>
            <a:custGeom>
              <a:avLst/>
              <a:gdLst>
                <a:gd name="T0" fmla="*/ 379 w 379"/>
                <a:gd name="T1" fmla="*/ 193 h 364"/>
                <a:gd name="T2" fmla="*/ 379 w 379"/>
                <a:gd name="T3" fmla="*/ 153 h 364"/>
                <a:gd name="T4" fmla="*/ 289 w 379"/>
                <a:gd name="T5" fmla="*/ 80 h 364"/>
                <a:gd name="T6" fmla="*/ 190 w 379"/>
                <a:gd name="T7" fmla="*/ 0 h 364"/>
                <a:gd name="T8" fmla="*/ 0 w 379"/>
                <a:gd name="T9" fmla="*/ 153 h 364"/>
                <a:gd name="T10" fmla="*/ 0 w 379"/>
                <a:gd name="T11" fmla="*/ 364 h 364"/>
                <a:gd name="T12" fmla="*/ 121 w 379"/>
                <a:gd name="T13" fmla="*/ 364 h 364"/>
                <a:gd name="T14" fmla="*/ 121 w 379"/>
                <a:gd name="T15" fmla="*/ 158 h 364"/>
                <a:gd name="T16" fmla="*/ 261 w 379"/>
                <a:gd name="T17" fmla="*/ 158 h 364"/>
                <a:gd name="T18" fmla="*/ 261 w 379"/>
                <a:gd name="T19" fmla="*/ 364 h 364"/>
                <a:gd name="T20" fmla="*/ 379 w 379"/>
                <a:gd name="T21" fmla="*/ 364 h 364"/>
                <a:gd name="T22" fmla="*/ 379 w 379"/>
                <a:gd name="T23" fmla="*/ 19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9" h="364">
                  <a:moveTo>
                    <a:pt x="379" y="193"/>
                  </a:moveTo>
                  <a:lnTo>
                    <a:pt x="379" y="153"/>
                  </a:lnTo>
                  <a:lnTo>
                    <a:pt x="289" y="80"/>
                  </a:lnTo>
                  <a:lnTo>
                    <a:pt x="190" y="0"/>
                  </a:lnTo>
                  <a:lnTo>
                    <a:pt x="0" y="153"/>
                  </a:lnTo>
                  <a:lnTo>
                    <a:pt x="0" y="364"/>
                  </a:lnTo>
                  <a:lnTo>
                    <a:pt x="121" y="364"/>
                  </a:lnTo>
                  <a:lnTo>
                    <a:pt x="121" y="158"/>
                  </a:lnTo>
                  <a:lnTo>
                    <a:pt x="261" y="158"/>
                  </a:lnTo>
                  <a:lnTo>
                    <a:pt x="261" y="364"/>
                  </a:lnTo>
                  <a:lnTo>
                    <a:pt x="379" y="364"/>
                  </a:lnTo>
                  <a:lnTo>
                    <a:pt x="379" y="1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8"/>
            <p:cNvSpPr/>
            <p:nvPr>
              <p:custDataLst>
                <p:tags r:id="rId49"/>
              </p:custDataLst>
            </p:nvPr>
          </p:nvSpPr>
          <p:spPr bwMode="auto">
            <a:xfrm>
              <a:off x="4409943" y="2975668"/>
              <a:ext cx="406691" cy="208447"/>
            </a:xfrm>
            <a:custGeom>
              <a:avLst/>
              <a:gdLst>
                <a:gd name="T0" fmla="*/ 89 w 558"/>
                <a:gd name="T1" fmla="*/ 253 h 286"/>
                <a:gd name="T2" fmla="*/ 279 w 558"/>
                <a:gd name="T3" fmla="*/ 100 h 286"/>
                <a:gd name="T4" fmla="*/ 378 w 558"/>
                <a:gd name="T5" fmla="*/ 178 h 286"/>
                <a:gd name="T6" fmla="*/ 468 w 558"/>
                <a:gd name="T7" fmla="*/ 253 h 286"/>
                <a:gd name="T8" fmla="*/ 510 w 558"/>
                <a:gd name="T9" fmla="*/ 286 h 286"/>
                <a:gd name="T10" fmla="*/ 558 w 558"/>
                <a:gd name="T11" fmla="*/ 227 h 286"/>
                <a:gd name="T12" fmla="*/ 468 w 558"/>
                <a:gd name="T13" fmla="*/ 154 h 286"/>
                <a:gd name="T14" fmla="*/ 378 w 558"/>
                <a:gd name="T15" fmla="*/ 81 h 286"/>
                <a:gd name="T16" fmla="*/ 279 w 558"/>
                <a:gd name="T17" fmla="*/ 0 h 286"/>
                <a:gd name="T18" fmla="*/ 0 w 558"/>
                <a:gd name="T19" fmla="*/ 227 h 286"/>
                <a:gd name="T20" fmla="*/ 49 w 558"/>
                <a:gd name="T21" fmla="*/ 286 h 286"/>
                <a:gd name="T22" fmla="*/ 89 w 558"/>
                <a:gd name="T23" fmla="*/ 25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286">
                  <a:moveTo>
                    <a:pt x="89" y="253"/>
                  </a:moveTo>
                  <a:lnTo>
                    <a:pt x="279" y="100"/>
                  </a:lnTo>
                  <a:lnTo>
                    <a:pt x="378" y="178"/>
                  </a:lnTo>
                  <a:lnTo>
                    <a:pt x="468" y="253"/>
                  </a:lnTo>
                  <a:lnTo>
                    <a:pt x="510" y="286"/>
                  </a:lnTo>
                  <a:lnTo>
                    <a:pt x="558" y="227"/>
                  </a:lnTo>
                  <a:lnTo>
                    <a:pt x="468" y="154"/>
                  </a:lnTo>
                  <a:lnTo>
                    <a:pt x="378" y="81"/>
                  </a:lnTo>
                  <a:lnTo>
                    <a:pt x="279" y="0"/>
                  </a:lnTo>
                  <a:lnTo>
                    <a:pt x="0" y="227"/>
                  </a:lnTo>
                  <a:lnTo>
                    <a:pt x="49" y="286"/>
                  </a:lnTo>
                  <a:lnTo>
                    <a:pt x="89" y="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Oval 49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423894" y="4264982"/>
              <a:ext cx="606393" cy="60858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1513542" y="4489464"/>
              <a:ext cx="306840" cy="263839"/>
            </a:xfrm>
            <a:custGeom>
              <a:avLst/>
              <a:gdLst>
                <a:gd name="T0" fmla="*/ 45 w 421"/>
                <a:gd name="T1" fmla="*/ 362 h 362"/>
                <a:gd name="T2" fmla="*/ 118 w 421"/>
                <a:gd name="T3" fmla="*/ 281 h 362"/>
                <a:gd name="T4" fmla="*/ 421 w 421"/>
                <a:gd name="T5" fmla="*/ 281 h 362"/>
                <a:gd name="T6" fmla="*/ 421 w 421"/>
                <a:gd name="T7" fmla="*/ 199 h 362"/>
                <a:gd name="T8" fmla="*/ 146 w 421"/>
                <a:gd name="T9" fmla="*/ 199 h 362"/>
                <a:gd name="T10" fmla="*/ 132 w 421"/>
                <a:gd name="T11" fmla="*/ 199 h 362"/>
                <a:gd name="T12" fmla="*/ 132 w 421"/>
                <a:gd name="T13" fmla="*/ 182 h 362"/>
                <a:gd name="T14" fmla="*/ 132 w 421"/>
                <a:gd name="T15" fmla="*/ 0 h 362"/>
                <a:gd name="T16" fmla="*/ 0 w 421"/>
                <a:gd name="T17" fmla="*/ 0 h 362"/>
                <a:gd name="T18" fmla="*/ 0 w 421"/>
                <a:gd name="T19" fmla="*/ 281 h 362"/>
                <a:gd name="T20" fmla="*/ 45 w 421"/>
                <a:gd name="T21" fmla="*/ 281 h 362"/>
                <a:gd name="T22" fmla="*/ 45 w 421"/>
                <a:gd name="T23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1" h="362">
                  <a:moveTo>
                    <a:pt x="45" y="362"/>
                  </a:moveTo>
                  <a:lnTo>
                    <a:pt x="118" y="281"/>
                  </a:lnTo>
                  <a:lnTo>
                    <a:pt x="421" y="281"/>
                  </a:lnTo>
                  <a:lnTo>
                    <a:pt x="421" y="199"/>
                  </a:lnTo>
                  <a:lnTo>
                    <a:pt x="146" y="199"/>
                  </a:lnTo>
                  <a:lnTo>
                    <a:pt x="132" y="199"/>
                  </a:lnTo>
                  <a:lnTo>
                    <a:pt x="132" y="18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45" y="281"/>
                  </a:lnTo>
                  <a:lnTo>
                    <a:pt x="45" y="3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1622138" y="4408563"/>
              <a:ext cx="317045" cy="274043"/>
            </a:xfrm>
            <a:custGeom>
              <a:avLst/>
              <a:gdLst>
                <a:gd name="T0" fmla="*/ 132 w 184"/>
                <a:gd name="T1" fmla="*/ 124 h 159"/>
                <a:gd name="T2" fmla="*/ 165 w 184"/>
                <a:gd name="T3" fmla="*/ 159 h 159"/>
                <a:gd name="T4" fmla="*/ 165 w 184"/>
                <a:gd name="T5" fmla="*/ 124 h 159"/>
                <a:gd name="T6" fmla="*/ 184 w 184"/>
                <a:gd name="T7" fmla="*/ 124 h 159"/>
                <a:gd name="T8" fmla="*/ 184 w 184"/>
                <a:gd name="T9" fmla="*/ 0 h 159"/>
                <a:gd name="T10" fmla="*/ 0 w 184"/>
                <a:gd name="T11" fmla="*/ 0 h 159"/>
                <a:gd name="T12" fmla="*/ 0 w 184"/>
                <a:gd name="T13" fmla="*/ 47 h 159"/>
                <a:gd name="T14" fmla="*/ 0 w 184"/>
                <a:gd name="T15" fmla="*/ 124 h 159"/>
                <a:gd name="T16" fmla="*/ 115 w 184"/>
                <a:gd name="T17" fmla="*/ 124 h 159"/>
                <a:gd name="T18" fmla="*/ 132 w 184"/>
                <a:gd name="T19" fmla="*/ 124 h 159"/>
                <a:gd name="T20" fmla="*/ 154 w 184"/>
                <a:gd name="T21" fmla="*/ 49 h 159"/>
                <a:gd name="T22" fmla="*/ 168 w 184"/>
                <a:gd name="T23" fmla="*/ 63 h 159"/>
                <a:gd name="T24" fmla="*/ 154 w 184"/>
                <a:gd name="T25" fmla="*/ 77 h 159"/>
                <a:gd name="T26" fmla="*/ 140 w 184"/>
                <a:gd name="T27" fmla="*/ 63 h 159"/>
                <a:gd name="T28" fmla="*/ 154 w 184"/>
                <a:gd name="T29" fmla="*/ 49 h 159"/>
                <a:gd name="T30" fmla="*/ 36 w 184"/>
                <a:gd name="T31" fmla="*/ 77 h 159"/>
                <a:gd name="T32" fmla="*/ 22 w 184"/>
                <a:gd name="T33" fmla="*/ 63 h 159"/>
                <a:gd name="T34" fmla="*/ 36 w 184"/>
                <a:gd name="T35" fmla="*/ 49 h 159"/>
                <a:gd name="T36" fmla="*/ 50 w 184"/>
                <a:gd name="T37" fmla="*/ 63 h 159"/>
                <a:gd name="T38" fmla="*/ 36 w 184"/>
                <a:gd name="T39" fmla="*/ 77 h 159"/>
                <a:gd name="T40" fmla="*/ 75 w 184"/>
                <a:gd name="T41" fmla="*/ 77 h 159"/>
                <a:gd name="T42" fmla="*/ 61 w 184"/>
                <a:gd name="T43" fmla="*/ 63 h 159"/>
                <a:gd name="T44" fmla="*/ 75 w 184"/>
                <a:gd name="T45" fmla="*/ 49 h 159"/>
                <a:gd name="T46" fmla="*/ 89 w 184"/>
                <a:gd name="T47" fmla="*/ 63 h 159"/>
                <a:gd name="T48" fmla="*/ 75 w 184"/>
                <a:gd name="T49" fmla="*/ 77 h 159"/>
                <a:gd name="T50" fmla="*/ 115 w 184"/>
                <a:gd name="T51" fmla="*/ 77 h 159"/>
                <a:gd name="T52" fmla="*/ 100 w 184"/>
                <a:gd name="T53" fmla="*/ 63 h 159"/>
                <a:gd name="T54" fmla="*/ 115 w 184"/>
                <a:gd name="T55" fmla="*/ 49 h 159"/>
                <a:gd name="T56" fmla="*/ 115 w 184"/>
                <a:gd name="T57" fmla="*/ 49 h 159"/>
                <a:gd name="T58" fmla="*/ 129 w 184"/>
                <a:gd name="T59" fmla="*/ 63 h 159"/>
                <a:gd name="T60" fmla="*/ 115 w 184"/>
                <a:gd name="T61" fmla="*/ 77 h 159"/>
                <a:gd name="T62" fmla="*/ 115 w 184"/>
                <a:gd name="T63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" h="159">
                  <a:moveTo>
                    <a:pt x="132" y="124"/>
                  </a:moveTo>
                  <a:cubicBezTo>
                    <a:pt x="165" y="159"/>
                    <a:pt x="165" y="159"/>
                    <a:pt x="165" y="159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15" y="124"/>
                    <a:pt x="115" y="124"/>
                    <a:pt x="115" y="124"/>
                  </a:cubicBezTo>
                  <a:lnTo>
                    <a:pt x="132" y="124"/>
                  </a:lnTo>
                  <a:close/>
                  <a:moveTo>
                    <a:pt x="154" y="49"/>
                  </a:moveTo>
                  <a:cubicBezTo>
                    <a:pt x="162" y="49"/>
                    <a:pt x="168" y="56"/>
                    <a:pt x="168" y="63"/>
                  </a:cubicBezTo>
                  <a:cubicBezTo>
                    <a:pt x="168" y="71"/>
                    <a:pt x="162" y="77"/>
                    <a:pt x="154" y="77"/>
                  </a:cubicBezTo>
                  <a:cubicBezTo>
                    <a:pt x="146" y="77"/>
                    <a:pt x="140" y="71"/>
                    <a:pt x="140" y="63"/>
                  </a:cubicBezTo>
                  <a:cubicBezTo>
                    <a:pt x="140" y="56"/>
                    <a:pt x="146" y="49"/>
                    <a:pt x="154" y="49"/>
                  </a:cubicBezTo>
                  <a:moveTo>
                    <a:pt x="36" y="77"/>
                  </a:moveTo>
                  <a:cubicBezTo>
                    <a:pt x="28" y="77"/>
                    <a:pt x="22" y="71"/>
                    <a:pt x="22" y="63"/>
                  </a:cubicBezTo>
                  <a:cubicBezTo>
                    <a:pt x="22" y="56"/>
                    <a:pt x="28" y="49"/>
                    <a:pt x="36" y="49"/>
                  </a:cubicBezTo>
                  <a:cubicBezTo>
                    <a:pt x="44" y="49"/>
                    <a:pt x="50" y="56"/>
                    <a:pt x="50" y="63"/>
                  </a:cubicBezTo>
                  <a:cubicBezTo>
                    <a:pt x="50" y="71"/>
                    <a:pt x="44" y="77"/>
                    <a:pt x="36" y="77"/>
                  </a:cubicBezTo>
                  <a:moveTo>
                    <a:pt x="75" y="77"/>
                  </a:moveTo>
                  <a:cubicBezTo>
                    <a:pt x="67" y="77"/>
                    <a:pt x="61" y="71"/>
                    <a:pt x="61" y="63"/>
                  </a:cubicBezTo>
                  <a:cubicBezTo>
                    <a:pt x="61" y="56"/>
                    <a:pt x="67" y="49"/>
                    <a:pt x="75" y="49"/>
                  </a:cubicBezTo>
                  <a:cubicBezTo>
                    <a:pt x="83" y="49"/>
                    <a:pt x="89" y="56"/>
                    <a:pt x="89" y="63"/>
                  </a:cubicBezTo>
                  <a:cubicBezTo>
                    <a:pt x="89" y="71"/>
                    <a:pt x="83" y="77"/>
                    <a:pt x="75" y="77"/>
                  </a:cubicBezTo>
                  <a:moveTo>
                    <a:pt x="115" y="77"/>
                  </a:moveTo>
                  <a:cubicBezTo>
                    <a:pt x="107" y="77"/>
                    <a:pt x="100" y="71"/>
                    <a:pt x="100" y="63"/>
                  </a:cubicBezTo>
                  <a:cubicBezTo>
                    <a:pt x="100" y="56"/>
                    <a:pt x="107" y="49"/>
                    <a:pt x="115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23" y="50"/>
                    <a:pt x="129" y="56"/>
                    <a:pt x="129" y="63"/>
                  </a:cubicBezTo>
                  <a:cubicBezTo>
                    <a:pt x="129" y="71"/>
                    <a:pt x="123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Oval 5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931860" y="3740947"/>
              <a:ext cx="410336" cy="412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171647" y="3855375"/>
              <a:ext cx="46645" cy="20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4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3001099" y="3882342"/>
              <a:ext cx="244889" cy="179294"/>
            </a:xfrm>
            <a:custGeom>
              <a:avLst/>
              <a:gdLst>
                <a:gd name="T0" fmla="*/ 0 w 142"/>
                <a:gd name="T1" fmla="*/ 104 h 104"/>
                <a:gd name="T2" fmla="*/ 142 w 142"/>
                <a:gd name="T3" fmla="*/ 104 h 104"/>
                <a:gd name="T4" fmla="*/ 142 w 142"/>
                <a:gd name="T5" fmla="*/ 0 h 104"/>
                <a:gd name="T6" fmla="*/ 0 w 142"/>
                <a:gd name="T7" fmla="*/ 0 h 104"/>
                <a:gd name="T8" fmla="*/ 0 w 142"/>
                <a:gd name="T9" fmla="*/ 104 h 104"/>
                <a:gd name="T10" fmla="*/ 98 w 142"/>
                <a:gd name="T11" fmla="*/ 11 h 104"/>
                <a:gd name="T12" fmla="*/ 127 w 142"/>
                <a:gd name="T13" fmla="*/ 11 h 104"/>
                <a:gd name="T14" fmla="*/ 127 w 142"/>
                <a:gd name="T15" fmla="*/ 29 h 104"/>
                <a:gd name="T16" fmla="*/ 98 w 142"/>
                <a:gd name="T17" fmla="*/ 29 h 104"/>
                <a:gd name="T18" fmla="*/ 98 w 142"/>
                <a:gd name="T19" fmla="*/ 11 h 104"/>
                <a:gd name="T20" fmla="*/ 12 w 142"/>
                <a:gd name="T21" fmla="*/ 52 h 104"/>
                <a:gd name="T22" fmla="*/ 13 w 142"/>
                <a:gd name="T23" fmla="*/ 48 h 104"/>
                <a:gd name="T24" fmla="*/ 13 w 142"/>
                <a:gd name="T25" fmla="*/ 44 h 104"/>
                <a:gd name="T26" fmla="*/ 16 w 142"/>
                <a:gd name="T27" fmla="*/ 36 h 104"/>
                <a:gd name="T28" fmla="*/ 17 w 142"/>
                <a:gd name="T29" fmla="*/ 32 h 104"/>
                <a:gd name="T30" fmla="*/ 19 w 142"/>
                <a:gd name="T31" fmla="*/ 29 h 104"/>
                <a:gd name="T32" fmla="*/ 22 w 142"/>
                <a:gd name="T33" fmla="*/ 26 h 104"/>
                <a:gd name="T34" fmla="*/ 24 w 142"/>
                <a:gd name="T35" fmla="*/ 24 h 104"/>
                <a:gd name="T36" fmla="*/ 53 w 142"/>
                <a:gd name="T37" fmla="*/ 11 h 104"/>
                <a:gd name="T38" fmla="*/ 83 w 142"/>
                <a:gd name="T39" fmla="*/ 24 h 104"/>
                <a:gd name="T40" fmla="*/ 87 w 142"/>
                <a:gd name="T41" fmla="*/ 29 h 104"/>
                <a:gd name="T42" fmla="*/ 89 w 142"/>
                <a:gd name="T43" fmla="*/ 32 h 104"/>
                <a:gd name="T44" fmla="*/ 91 w 142"/>
                <a:gd name="T45" fmla="*/ 36 h 104"/>
                <a:gd name="T46" fmla="*/ 93 w 142"/>
                <a:gd name="T47" fmla="*/ 44 h 104"/>
                <a:gd name="T48" fmla="*/ 94 w 142"/>
                <a:gd name="T49" fmla="*/ 48 h 104"/>
                <a:gd name="T50" fmla="*/ 94 w 142"/>
                <a:gd name="T51" fmla="*/ 52 h 104"/>
                <a:gd name="T52" fmla="*/ 91 w 142"/>
                <a:gd name="T53" fmla="*/ 66 h 104"/>
                <a:gd name="T54" fmla="*/ 87 w 142"/>
                <a:gd name="T55" fmla="*/ 75 h 104"/>
                <a:gd name="T56" fmla="*/ 83 w 142"/>
                <a:gd name="T57" fmla="*/ 79 h 104"/>
                <a:gd name="T58" fmla="*/ 53 w 142"/>
                <a:gd name="T59" fmla="*/ 93 h 104"/>
                <a:gd name="T60" fmla="*/ 41 w 142"/>
                <a:gd name="T61" fmla="*/ 91 h 104"/>
                <a:gd name="T62" fmla="*/ 32 w 142"/>
                <a:gd name="T63" fmla="*/ 87 h 104"/>
                <a:gd name="T64" fmla="*/ 29 w 142"/>
                <a:gd name="T65" fmla="*/ 85 h 104"/>
                <a:gd name="T66" fmla="*/ 27 w 142"/>
                <a:gd name="T67" fmla="*/ 83 h 104"/>
                <a:gd name="T68" fmla="*/ 24 w 142"/>
                <a:gd name="T69" fmla="*/ 81 h 104"/>
                <a:gd name="T70" fmla="*/ 22 w 142"/>
                <a:gd name="T71" fmla="*/ 78 h 104"/>
                <a:gd name="T72" fmla="*/ 21 w 142"/>
                <a:gd name="T73" fmla="*/ 77 h 104"/>
                <a:gd name="T74" fmla="*/ 19 w 142"/>
                <a:gd name="T75" fmla="*/ 75 h 104"/>
                <a:gd name="T76" fmla="*/ 17 w 142"/>
                <a:gd name="T77" fmla="*/ 71 h 104"/>
                <a:gd name="T78" fmla="*/ 15 w 142"/>
                <a:gd name="T79" fmla="*/ 66 h 104"/>
                <a:gd name="T80" fmla="*/ 12 w 142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104">
                  <a:moveTo>
                    <a:pt x="0" y="104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  <a:moveTo>
                    <a:pt x="98" y="11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98" y="29"/>
                    <a:pt x="98" y="29"/>
                    <a:pt x="98" y="29"/>
                  </a:cubicBezTo>
                  <a:lnTo>
                    <a:pt x="98" y="11"/>
                  </a:lnTo>
                  <a:close/>
                  <a:moveTo>
                    <a:pt x="12" y="52"/>
                  </a:moveTo>
                  <a:cubicBezTo>
                    <a:pt x="12" y="50"/>
                    <a:pt x="13" y="49"/>
                    <a:pt x="13" y="48"/>
                  </a:cubicBezTo>
                  <a:cubicBezTo>
                    <a:pt x="13" y="46"/>
                    <a:pt x="13" y="45"/>
                    <a:pt x="13" y="44"/>
                  </a:cubicBezTo>
                  <a:cubicBezTo>
                    <a:pt x="14" y="41"/>
                    <a:pt x="15" y="38"/>
                    <a:pt x="16" y="36"/>
                  </a:cubicBezTo>
                  <a:cubicBezTo>
                    <a:pt x="16" y="35"/>
                    <a:pt x="17" y="34"/>
                    <a:pt x="17" y="32"/>
                  </a:cubicBezTo>
                  <a:cubicBezTo>
                    <a:pt x="18" y="31"/>
                    <a:pt x="19" y="30"/>
                    <a:pt x="19" y="29"/>
                  </a:cubicBezTo>
                  <a:cubicBezTo>
                    <a:pt x="20" y="28"/>
                    <a:pt x="21" y="27"/>
                    <a:pt x="22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31" y="16"/>
                    <a:pt x="42" y="11"/>
                    <a:pt x="53" y="11"/>
                  </a:cubicBezTo>
                  <a:cubicBezTo>
                    <a:pt x="65" y="11"/>
                    <a:pt x="76" y="16"/>
                    <a:pt x="83" y="24"/>
                  </a:cubicBezTo>
                  <a:cubicBezTo>
                    <a:pt x="85" y="26"/>
                    <a:pt x="86" y="27"/>
                    <a:pt x="87" y="29"/>
                  </a:cubicBezTo>
                  <a:cubicBezTo>
                    <a:pt x="88" y="30"/>
                    <a:pt x="88" y="31"/>
                    <a:pt x="89" y="32"/>
                  </a:cubicBezTo>
                  <a:cubicBezTo>
                    <a:pt x="90" y="34"/>
                    <a:pt x="90" y="35"/>
                    <a:pt x="91" y="36"/>
                  </a:cubicBezTo>
                  <a:cubicBezTo>
                    <a:pt x="92" y="38"/>
                    <a:pt x="93" y="41"/>
                    <a:pt x="93" y="44"/>
                  </a:cubicBezTo>
                  <a:cubicBezTo>
                    <a:pt x="93" y="45"/>
                    <a:pt x="94" y="46"/>
                    <a:pt x="94" y="48"/>
                  </a:cubicBezTo>
                  <a:cubicBezTo>
                    <a:pt x="94" y="49"/>
                    <a:pt x="94" y="50"/>
                    <a:pt x="94" y="52"/>
                  </a:cubicBezTo>
                  <a:cubicBezTo>
                    <a:pt x="94" y="57"/>
                    <a:pt x="93" y="62"/>
                    <a:pt x="91" y="66"/>
                  </a:cubicBezTo>
                  <a:cubicBezTo>
                    <a:pt x="90" y="69"/>
                    <a:pt x="89" y="72"/>
                    <a:pt x="87" y="75"/>
                  </a:cubicBezTo>
                  <a:cubicBezTo>
                    <a:pt x="86" y="76"/>
                    <a:pt x="85" y="78"/>
                    <a:pt x="83" y="79"/>
                  </a:cubicBezTo>
                  <a:cubicBezTo>
                    <a:pt x="76" y="87"/>
                    <a:pt x="65" y="93"/>
                    <a:pt x="53" y="93"/>
                  </a:cubicBezTo>
                  <a:cubicBezTo>
                    <a:pt x="49" y="93"/>
                    <a:pt x="45" y="92"/>
                    <a:pt x="41" y="91"/>
                  </a:cubicBezTo>
                  <a:cubicBezTo>
                    <a:pt x="38" y="90"/>
                    <a:pt x="35" y="88"/>
                    <a:pt x="32" y="87"/>
                  </a:cubicBezTo>
                  <a:cubicBezTo>
                    <a:pt x="31" y="86"/>
                    <a:pt x="30" y="85"/>
                    <a:pt x="29" y="85"/>
                  </a:cubicBezTo>
                  <a:cubicBezTo>
                    <a:pt x="28" y="84"/>
                    <a:pt x="28" y="84"/>
                    <a:pt x="27" y="83"/>
                  </a:cubicBezTo>
                  <a:cubicBezTo>
                    <a:pt x="26" y="82"/>
                    <a:pt x="25" y="82"/>
                    <a:pt x="24" y="81"/>
                  </a:cubicBezTo>
                  <a:cubicBezTo>
                    <a:pt x="24" y="80"/>
                    <a:pt x="23" y="79"/>
                    <a:pt x="22" y="78"/>
                  </a:cubicBezTo>
                  <a:cubicBezTo>
                    <a:pt x="22" y="78"/>
                    <a:pt x="21" y="77"/>
                    <a:pt x="21" y="77"/>
                  </a:cubicBezTo>
                  <a:cubicBezTo>
                    <a:pt x="20" y="76"/>
                    <a:pt x="20" y="75"/>
                    <a:pt x="19" y="75"/>
                  </a:cubicBezTo>
                  <a:cubicBezTo>
                    <a:pt x="19" y="74"/>
                    <a:pt x="18" y="72"/>
                    <a:pt x="17" y="71"/>
                  </a:cubicBezTo>
                  <a:cubicBezTo>
                    <a:pt x="16" y="70"/>
                    <a:pt x="16" y="68"/>
                    <a:pt x="15" y="66"/>
                  </a:cubicBezTo>
                  <a:cubicBezTo>
                    <a:pt x="13" y="62"/>
                    <a:pt x="12" y="57"/>
                    <a:pt x="12" y="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Oval 5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42643" y="3920241"/>
              <a:ext cx="101308" cy="1020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5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431877" y="1967685"/>
              <a:ext cx="589630" cy="58963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8"/>
              </p:custDataLst>
            </p:nvPr>
          </p:nvSpPr>
          <p:spPr bwMode="auto">
            <a:xfrm>
              <a:off x="2638867" y="2340121"/>
              <a:ext cx="88189" cy="39357"/>
            </a:xfrm>
            <a:custGeom>
              <a:avLst/>
              <a:gdLst>
                <a:gd name="T0" fmla="*/ 116 w 121"/>
                <a:gd name="T1" fmla="*/ 54 h 54"/>
                <a:gd name="T2" fmla="*/ 121 w 121"/>
                <a:gd name="T3" fmla="*/ 0 h 54"/>
                <a:gd name="T4" fmla="*/ 0 w 121"/>
                <a:gd name="T5" fmla="*/ 0 h 54"/>
                <a:gd name="T6" fmla="*/ 5 w 121"/>
                <a:gd name="T7" fmla="*/ 54 h 54"/>
                <a:gd name="T8" fmla="*/ 116 w 121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4">
                  <a:moveTo>
                    <a:pt x="116" y="54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5" y="54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9"/>
              </p:custDataLst>
            </p:nvPr>
          </p:nvSpPr>
          <p:spPr bwMode="auto">
            <a:xfrm>
              <a:off x="2740904" y="2262136"/>
              <a:ext cx="96207" cy="65595"/>
            </a:xfrm>
            <a:custGeom>
              <a:avLst/>
              <a:gdLst>
                <a:gd name="T0" fmla="*/ 0 w 132"/>
                <a:gd name="T1" fmla="*/ 90 h 90"/>
                <a:gd name="T2" fmla="*/ 109 w 132"/>
                <a:gd name="T3" fmla="*/ 90 h 90"/>
                <a:gd name="T4" fmla="*/ 132 w 132"/>
                <a:gd name="T5" fmla="*/ 0 h 90"/>
                <a:gd name="T6" fmla="*/ 7 w 132"/>
                <a:gd name="T7" fmla="*/ 0 h 90"/>
                <a:gd name="T8" fmla="*/ 0 w 13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0">
                  <a:moveTo>
                    <a:pt x="0" y="90"/>
                  </a:moveTo>
                  <a:lnTo>
                    <a:pt x="109" y="90"/>
                  </a:lnTo>
                  <a:lnTo>
                    <a:pt x="132" y="0"/>
                  </a:lnTo>
                  <a:lnTo>
                    <a:pt x="7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60"/>
              </p:custDataLst>
            </p:nvPr>
          </p:nvSpPr>
          <p:spPr bwMode="auto">
            <a:xfrm>
              <a:off x="2549219" y="2340121"/>
              <a:ext cx="80901" cy="39357"/>
            </a:xfrm>
            <a:custGeom>
              <a:avLst/>
              <a:gdLst>
                <a:gd name="T0" fmla="*/ 0 w 111"/>
                <a:gd name="T1" fmla="*/ 0 h 54"/>
                <a:gd name="T2" fmla="*/ 12 w 111"/>
                <a:gd name="T3" fmla="*/ 54 h 54"/>
                <a:gd name="T4" fmla="*/ 111 w 111"/>
                <a:gd name="T5" fmla="*/ 54 h 54"/>
                <a:gd name="T6" fmla="*/ 107 w 111"/>
                <a:gd name="T7" fmla="*/ 0 h 54"/>
                <a:gd name="T8" fmla="*/ 0 w 11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4">
                  <a:moveTo>
                    <a:pt x="0" y="0"/>
                  </a:moveTo>
                  <a:lnTo>
                    <a:pt x="12" y="54"/>
                  </a:lnTo>
                  <a:lnTo>
                    <a:pt x="111" y="54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0"/>
            <p:cNvSpPr/>
            <p:nvPr>
              <p:custDataLst>
                <p:tags r:id="rId61"/>
              </p:custDataLst>
            </p:nvPr>
          </p:nvSpPr>
          <p:spPr bwMode="auto">
            <a:xfrm>
              <a:off x="2735802" y="2340121"/>
              <a:ext cx="80901" cy="39357"/>
            </a:xfrm>
            <a:custGeom>
              <a:avLst/>
              <a:gdLst>
                <a:gd name="T0" fmla="*/ 111 w 111"/>
                <a:gd name="T1" fmla="*/ 0 h 54"/>
                <a:gd name="T2" fmla="*/ 4 w 111"/>
                <a:gd name="T3" fmla="*/ 0 h 54"/>
                <a:gd name="T4" fmla="*/ 0 w 111"/>
                <a:gd name="T5" fmla="*/ 54 h 54"/>
                <a:gd name="T6" fmla="*/ 97 w 111"/>
                <a:gd name="T7" fmla="*/ 54 h 54"/>
                <a:gd name="T8" fmla="*/ 111 w 11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4">
                  <a:moveTo>
                    <a:pt x="111" y="0"/>
                  </a:moveTo>
                  <a:lnTo>
                    <a:pt x="4" y="0"/>
                  </a:lnTo>
                  <a:lnTo>
                    <a:pt x="0" y="54"/>
                  </a:lnTo>
                  <a:lnTo>
                    <a:pt x="97" y="5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1"/>
            <p:cNvSpPr/>
            <p:nvPr>
              <p:custDataLst>
                <p:tags r:id="rId62"/>
              </p:custDataLst>
            </p:nvPr>
          </p:nvSpPr>
          <p:spPr bwMode="auto">
            <a:xfrm>
              <a:off x="2746006" y="2144793"/>
              <a:ext cx="198244" cy="105681"/>
            </a:xfrm>
            <a:custGeom>
              <a:avLst/>
              <a:gdLst>
                <a:gd name="T0" fmla="*/ 78 w 115"/>
                <a:gd name="T1" fmla="*/ 0 h 61"/>
                <a:gd name="T2" fmla="*/ 72 w 115"/>
                <a:gd name="T3" fmla="*/ 2 h 61"/>
                <a:gd name="T4" fmla="*/ 70 w 115"/>
                <a:gd name="T5" fmla="*/ 4 h 61"/>
                <a:gd name="T6" fmla="*/ 40 w 115"/>
                <a:gd name="T7" fmla="*/ 34 h 61"/>
                <a:gd name="T8" fmla="*/ 38 w 115"/>
                <a:gd name="T9" fmla="*/ 37 h 61"/>
                <a:gd name="T10" fmla="*/ 2 w 115"/>
                <a:gd name="T11" fmla="*/ 37 h 61"/>
                <a:gd name="T12" fmla="*/ 0 w 115"/>
                <a:gd name="T13" fmla="*/ 61 h 61"/>
                <a:gd name="T14" fmla="*/ 55 w 115"/>
                <a:gd name="T15" fmla="*/ 61 h 61"/>
                <a:gd name="T16" fmla="*/ 59 w 115"/>
                <a:gd name="T17" fmla="*/ 46 h 61"/>
                <a:gd name="T18" fmla="*/ 82 w 115"/>
                <a:gd name="T19" fmla="*/ 23 h 61"/>
                <a:gd name="T20" fmla="*/ 101 w 115"/>
                <a:gd name="T21" fmla="*/ 23 h 61"/>
                <a:gd name="T22" fmla="*/ 101 w 115"/>
                <a:gd name="T23" fmla="*/ 0 h 61"/>
                <a:gd name="T24" fmla="*/ 78 w 115"/>
                <a:gd name="T2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61">
                  <a:moveTo>
                    <a:pt x="78" y="0"/>
                  </a:moveTo>
                  <a:cubicBezTo>
                    <a:pt x="76" y="0"/>
                    <a:pt x="74" y="1"/>
                    <a:pt x="72" y="2"/>
                  </a:cubicBezTo>
                  <a:cubicBezTo>
                    <a:pt x="71" y="3"/>
                    <a:pt x="71" y="3"/>
                    <a:pt x="70" y="4"/>
                  </a:cubicBezTo>
                  <a:cubicBezTo>
                    <a:pt x="60" y="14"/>
                    <a:pt x="50" y="24"/>
                    <a:pt x="40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7" y="38"/>
                    <a:pt x="75" y="30"/>
                    <a:pt x="82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15" y="23"/>
                    <a:pt x="115" y="0"/>
                    <a:pt x="101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2"/>
            <p:cNvSpPr/>
            <p:nvPr>
              <p:custDataLst>
                <p:tags r:id="rId63"/>
              </p:custDataLst>
            </p:nvPr>
          </p:nvSpPr>
          <p:spPr bwMode="auto">
            <a:xfrm>
              <a:off x="2628663" y="2208930"/>
              <a:ext cx="108596" cy="41544"/>
            </a:xfrm>
            <a:custGeom>
              <a:avLst/>
              <a:gdLst>
                <a:gd name="T0" fmla="*/ 5 w 149"/>
                <a:gd name="T1" fmla="*/ 57 h 57"/>
                <a:gd name="T2" fmla="*/ 144 w 149"/>
                <a:gd name="T3" fmla="*/ 57 h 57"/>
                <a:gd name="T4" fmla="*/ 149 w 149"/>
                <a:gd name="T5" fmla="*/ 0 h 57"/>
                <a:gd name="T6" fmla="*/ 0 w 149"/>
                <a:gd name="T7" fmla="*/ 0 h 57"/>
                <a:gd name="T8" fmla="*/ 5 w 1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7">
                  <a:moveTo>
                    <a:pt x="5" y="57"/>
                  </a:moveTo>
                  <a:lnTo>
                    <a:pt x="144" y="57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3"/>
            <p:cNvSpPr/>
            <p:nvPr>
              <p:custDataLst>
                <p:tags r:id="rId64"/>
              </p:custDataLst>
            </p:nvPr>
          </p:nvSpPr>
          <p:spPr bwMode="auto">
            <a:xfrm>
              <a:off x="2528812" y="2262136"/>
              <a:ext cx="96207" cy="65595"/>
            </a:xfrm>
            <a:custGeom>
              <a:avLst/>
              <a:gdLst>
                <a:gd name="T0" fmla="*/ 132 w 132"/>
                <a:gd name="T1" fmla="*/ 90 h 90"/>
                <a:gd name="T2" fmla="*/ 125 w 132"/>
                <a:gd name="T3" fmla="*/ 0 h 90"/>
                <a:gd name="T4" fmla="*/ 0 w 132"/>
                <a:gd name="T5" fmla="*/ 0 h 90"/>
                <a:gd name="T6" fmla="*/ 24 w 132"/>
                <a:gd name="T7" fmla="*/ 90 h 90"/>
                <a:gd name="T8" fmla="*/ 132 w 13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0">
                  <a:moveTo>
                    <a:pt x="132" y="9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24" y="90"/>
                  </a:lnTo>
                  <a:lnTo>
                    <a:pt x="132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4"/>
            <p:cNvSpPr/>
            <p:nvPr>
              <p:custDataLst>
                <p:tags r:id="rId65"/>
              </p:custDataLst>
            </p:nvPr>
          </p:nvSpPr>
          <p:spPr bwMode="auto">
            <a:xfrm>
              <a:off x="2514964" y="2208930"/>
              <a:ext cx="103495" cy="41544"/>
            </a:xfrm>
            <a:custGeom>
              <a:avLst/>
              <a:gdLst>
                <a:gd name="T0" fmla="*/ 0 w 142"/>
                <a:gd name="T1" fmla="*/ 0 h 57"/>
                <a:gd name="T2" fmla="*/ 14 w 142"/>
                <a:gd name="T3" fmla="*/ 57 h 57"/>
                <a:gd name="T4" fmla="*/ 142 w 142"/>
                <a:gd name="T5" fmla="*/ 57 h 57"/>
                <a:gd name="T6" fmla="*/ 137 w 142"/>
                <a:gd name="T7" fmla="*/ 0 h 57"/>
                <a:gd name="T8" fmla="*/ 0 w 14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57">
                  <a:moveTo>
                    <a:pt x="0" y="0"/>
                  </a:moveTo>
                  <a:lnTo>
                    <a:pt x="14" y="57"/>
                  </a:lnTo>
                  <a:lnTo>
                    <a:pt x="142" y="57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5"/>
            <p:cNvSpPr/>
            <p:nvPr>
              <p:custDataLst>
                <p:tags r:id="rId66"/>
              </p:custDataLst>
            </p:nvPr>
          </p:nvSpPr>
          <p:spPr bwMode="auto">
            <a:xfrm>
              <a:off x="2632307" y="2262136"/>
              <a:ext cx="101308" cy="65595"/>
            </a:xfrm>
            <a:custGeom>
              <a:avLst/>
              <a:gdLst>
                <a:gd name="T0" fmla="*/ 139 w 139"/>
                <a:gd name="T1" fmla="*/ 0 h 90"/>
                <a:gd name="T2" fmla="*/ 0 w 139"/>
                <a:gd name="T3" fmla="*/ 0 h 90"/>
                <a:gd name="T4" fmla="*/ 7 w 139"/>
                <a:gd name="T5" fmla="*/ 90 h 90"/>
                <a:gd name="T6" fmla="*/ 132 w 139"/>
                <a:gd name="T7" fmla="*/ 90 h 90"/>
                <a:gd name="T8" fmla="*/ 139 w 13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90">
                  <a:moveTo>
                    <a:pt x="139" y="0"/>
                  </a:moveTo>
                  <a:lnTo>
                    <a:pt x="0" y="0"/>
                  </a:lnTo>
                  <a:lnTo>
                    <a:pt x="7" y="90"/>
                  </a:lnTo>
                  <a:lnTo>
                    <a:pt x="132" y="9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Oval 66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563067" y="2389682"/>
              <a:ext cx="65595" cy="65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Oval 67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737260" y="2389682"/>
              <a:ext cx="65595" cy="65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Oval 68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171613" y="4251134"/>
              <a:ext cx="608580" cy="6071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9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4311549" y="4370663"/>
              <a:ext cx="327248" cy="372436"/>
            </a:xfrm>
            <a:custGeom>
              <a:avLst/>
              <a:gdLst>
                <a:gd name="T0" fmla="*/ 8 w 190"/>
                <a:gd name="T1" fmla="*/ 182 h 216"/>
                <a:gd name="T2" fmla="*/ 1 w 190"/>
                <a:gd name="T3" fmla="*/ 209 h 216"/>
                <a:gd name="T4" fmla="*/ 12 w 190"/>
                <a:gd name="T5" fmla="*/ 209 h 216"/>
                <a:gd name="T6" fmla="*/ 17 w 190"/>
                <a:gd name="T7" fmla="*/ 190 h 216"/>
                <a:gd name="T8" fmla="*/ 26 w 190"/>
                <a:gd name="T9" fmla="*/ 188 h 216"/>
                <a:gd name="T10" fmla="*/ 26 w 190"/>
                <a:gd name="T11" fmla="*/ 211 h 216"/>
                <a:gd name="T12" fmla="*/ 190 w 190"/>
                <a:gd name="T13" fmla="*/ 211 h 216"/>
                <a:gd name="T14" fmla="*/ 190 w 190"/>
                <a:gd name="T15" fmla="*/ 0 h 216"/>
                <a:gd name="T16" fmla="*/ 26 w 190"/>
                <a:gd name="T17" fmla="*/ 0 h 216"/>
                <a:gd name="T18" fmla="*/ 26 w 190"/>
                <a:gd name="T19" fmla="*/ 0 h 216"/>
                <a:gd name="T20" fmla="*/ 8 w 190"/>
                <a:gd name="T21" fmla="*/ 6 h 216"/>
                <a:gd name="T22" fmla="*/ 1 w 190"/>
                <a:gd name="T23" fmla="*/ 33 h 216"/>
                <a:gd name="T24" fmla="*/ 12 w 190"/>
                <a:gd name="T25" fmla="*/ 33 h 216"/>
                <a:gd name="T26" fmla="*/ 17 w 190"/>
                <a:gd name="T27" fmla="*/ 14 h 216"/>
                <a:gd name="T28" fmla="*/ 26 w 190"/>
                <a:gd name="T29" fmla="*/ 11 h 216"/>
                <a:gd name="T30" fmla="*/ 26 w 190"/>
                <a:gd name="T31" fmla="*/ 44 h 216"/>
                <a:gd name="T32" fmla="*/ 8 w 190"/>
                <a:gd name="T33" fmla="*/ 50 h 216"/>
                <a:gd name="T34" fmla="*/ 1 w 190"/>
                <a:gd name="T35" fmla="*/ 77 h 216"/>
                <a:gd name="T36" fmla="*/ 12 w 190"/>
                <a:gd name="T37" fmla="*/ 77 h 216"/>
                <a:gd name="T38" fmla="*/ 17 w 190"/>
                <a:gd name="T39" fmla="*/ 58 h 216"/>
                <a:gd name="T40" fmla="*/ 26 w 190"/>
                <a:gd name="T41" fmla="*/ 55 h 216"/>
                <a:gd name="T42" fmla="*/ 26 w 190"/>
                <a:gd name="T43" fmla="*/ 88 h 216"/>
                <a:gd name="T44" fmla="*/ 8 w 190"/>
                <a:gd name="T45" fmla="*/ 94 h 216"/>
                <a:gd name="T46" fmla="*/ 1 w 190"/>
                <a:gd name="T47" fmla="*/ 121 h 216"/>
                <a:gd name="T48" fmla="*/ 12 w 190"/>
                <a:gd name="T49" fmla="*/ 121 h 216"/>
                <a:gd name="T50" fmla="*/ 17 w 190"/>
                <a:gd name="T51" fmla="*/ 102 h 216"/>
                <a:gd name="T52" fmla="*/ 26 w 190"/>
                <a:gd name="T53" fmla="*/ 99 h 216"/>
                <a:gd name="T54" fmla="*/ 26 w 190"/>
                <a:gd name="T55" fmla="*/ 132 h 216"/>
                <a:gd name="T56" fmla="*/ 8 w 190"/>
                <a:gd name="T57" fmla="*/ 138 h 216"/>
                <a:gd name="T58" fmla="*/ 1 w 190"/>
                <a:gd name="T59" fmla="*/ 165 h 216"/>
                <a:gd name="T60" fmla="*/ 12 w 190"/>
                <a:gd name="T61" fmla="*/ 165 h 216"/>
                <a:gd name="T62" fmla="*/ 17 w 190"/>
                <a:gd name="T63" fmla="*/ 146 h 216"/>
                <a:gd name="T64" fmla="*/ 26 w 190"/>
                <a:gd name="T65" fmla="*/ 143 h 216"/>
                <a:gd name="T66" fmla="*/ 26 w 190"/>
                <a:gd name="T67" fmla="*/ 176 h 216"/>
                <a:gd name="T68" fmla="*/ 8 w 190"/>
                <a:gd name="T69" fmla="*/ 182 h 216"/>
                <a:gd name="T70" fmla="*/ 64 w 190"/>
                <a:gd name="T71" fmla="*/ 22 h 216"/>
                <a:gd name="T72" fmla="*/ 153 w 190"/>
                <a:gd name="T73" fmla="*/ 22 h 216"/>
                <a:gd name="T74" fmla="*/ 153 w 190"/>
                <a:gd name="T75" fmla="*/ 69 h 216"/>
                <a:gd name="T76" fmla="*/ 64 w 190"/>
                <a:gd name="T77" fmla="*/ 69 h 216"/>
                <a:gd name="T78" fmla="*/ 64 w 190"/>
                <a:gd name="T79" fmla="*/ 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216">
                  <a:moveTo>
                    <a:pt x="8" y="182"/>
                  </a:moveTo>
                  <a:cubicBezTo>
                    <a:pt x="1" y="189"/>
                    <a:pt x="0" y="199"/>
                    <a:pt x="1" y="209"/>
                  </a:cubicBezTo>
                  <a:cubicBezTo>
                    <a:pt x="1" y="216"/>
                    <a:pt x="13" y="216"/>
                    <a:pt x="12" y="209"/>
                  </a:cubicBezTo>
                  <a:cubicBezTo>
                    <a:pt x="12" y="203"/>
                    <a:pt x="11" y="194"/>
                    <a:pt x="17" y="190"/>
                  </a:cubicBezTo>
                  <a:cubicBezTo>
                    <a:pt x="20" y="188"/>
                    <a:pt x="23" y="188"/>
                    <a:pt x="26" y="188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90" y="211"/>
                    <a:pt x="190" y="211"/>
                    <a:pt x="190" y="21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3" y="1"/>
                    <a:pt x="8" y="6"/>
                  </a:cubicBezTo>
                  <a:cubicBezTo>
                    <a:pt x="1" y="13"/>
                    <a:pt x="0" y="23"/>
                    <a:pt x="1" y="33"/>
                  </a:cubicBezTo>
                  <a:cubicBezTo>
                    <a:pt x="1" y="40"/>
                    <a:pt x="13" y="40"/>
                    <a:pt x="12" y="33"/>
                  </a:cubicBezTo>
                  <a:cubicBezTo>
                    <a:pt x="12" y="26"/>
                    <a:pt x="11" y="18"/>
                    <a:pt x="17" y="14"/>
                  </a:cubicBezTo>
                  <a:cubicBezTo>
                    <a:pt x="20" y="12"/>
                    <a:pt x="23" y="11"/>
                    <a:pt x="26" y="11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0" y="44"/>
                    <a:pt x="13" y="45"/>
                    <a:pt x="8" y="50"/>
                  </a:cubicBezTo>
                  <a:cubicBezTo>
                    <a:pt x="1" y="57"/>
                    <a:pt x="0" y="67"/>
                    <a:pt x="1" y="77"/>
                  </a:cubicBezTo>
                  <a:cubicBezTo>
                    <a:pt x="1" y="84"/>
                    <a:pt x="13" y="84"/>
                    <a:pt x="12" y="77"/>
                  </a:cubicBezTo>
                  <a:cubicBezTo>
                    <a:pt x="12" y="70"/>
                    <a:pt x="11" y="62"/>
                    <a:pt x="17" y="58"/>
                  </a:cubicBezTo>
                  <a:cubicBezTo>
                    <a:pt x="20" y="56"/>
                    <a:pt x="23" y="55"/>
                    <a:pt x="26" y="55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0" y="88"/>
                    <a:pt x="13" y="89"/>
                    <a:pt x="8" y="94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1" y="128"/>
                    <a:pt x="13" y="128"/>
                    <a:pt x="12" y="121"/>
                  </a:cubicBezTo>
                  <a:cubicBezTo>
                    <a:pt x="12" y="114"/>
                    <a:pt x="11" y="106"/>
                    <a:pt x="17" y="102"/>
                  </a:cubicBezTo>
                  <a:cubicBezTo>
                    <a:pt x="20" y="100"/>
                    <a:pt x="23" y="99"/>
                    <a:pt x="26" y="99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0" y="132"/>
                    <a:pt x="13" y="133"/>
                    <a:pt x="8" y="138"/>
                  </a:cubicBezTo>
                  <a:cubicBezTo>
                    <a:pt x="1" y="145"/>
                    <a:pt x="0" y="155"/>
                    <a:pt x="1" y="165"/>
                  </a:cubicBezTo>
                  <a:cubicBezTo>
                    <a:pt x="1" y="172"/>
                    <a:pt x="13" y="172"/>
                    <a:pt x="12" y="165"/>
                  </a:cubicBezTo>
                  <a:cubicBezTo>
                    <a:pt x="12" y="159"/>
                    <a:pt x="11" y="150"/>
                    <a:pt x="17" y="146"/>
                  </a:cubicBezTo>
                  <a:cubicBezTo>
                    <a:pt x="20" y="144"/>
                    <a:pt x="23" y="144"/>
                    <a:pt x="26" y="143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0" y="176"/>
                    <a:pt x="13" y="177"/>
                    <a:pt x="8" y="182"/>
                  </a:cubicBezTo>
                  <a:moveTo>
                    <a:pt x="64" y="22"/>
                  </a:moveTo>
                  <a:cubicBezTo>
                    <a:pt x="153" y="22"/>
                    <a:pt x="153" y="22"/>
                    <a:pt x="153" y="22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64" y="69"/>
                    <a:pt x="64" y="69"/>
                    <a:pt x="64" y="69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Oval 70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589271" y="2902055"/>
              <a:ext cx="494152" cy="492695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1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3667986" y="2991703"/>
              <a:ext cx="324333" cy="323604"/>
            </a:xfrm>
            <a:custGeom>
              <a:avLst/>
              <a:gdLst>
                <a:gd name="T0" fmla="*/ 132 w 188"/>
                <a:gd name="T1" fmla="*/ 97 h 188"/>
                <a:gd name="T2" fmla="*/ 140 w 188"/>
                <a:gd name="T3" fmla="*/ 58 h 188"/>
                <a:gd name="T4" fmla="*/ 141 w 188"/>
                <a:gd name="T5" fmla="*/ 51 h 188"/>
                <a:gd name="T6" fmla="*/ 134 w 188"/>
                <a:gd name="T7" fmla="*/ 51 h 188"/>
                <a:gd name="T8" fmla="*/ 124 w 188"/>
                <a:gd name="T9" fmla="*/ 51 h 188"/>
                <a:gd name="T10" fmla="*/ 64 w 188"/>
                <a:gd name="T11" fmla="*/ 68 h 188"/>
                <a:gd name="T12" fmla="*/ 45 w 188"/>
                <a:gd name="T13" fmla="*/ 113 h 188"/>
                <a:gd name="T14" fmla="*/ 79 w 188"/>
                <a:gd name="T15" fmla="*/ 141 h 188"/>
                <a:gd name="T16" fmla="*/ 108 w 188"/>
                <a:gd name="T17" fmla="*/ 132 h 188"/>
                <a:gd name="T18" fmla="*/ 134 w 188"/>
                <a:gd name="T19" fmla="*/ 141 h 188"/>
                <a:gd name="T20" fmla="*/ 176 w 188"/>
                <a:gd name="T21" fmla="*/ 118 h 188"/>
                <a:gd name="T22" fmla="*/ 188 w 188"/>
                <a:gd name="T23" fmla="*/ 77 h 188"/>
                <a:gd name="T24" fmla="*/ 158 w 188"/>
                <a:gd name="T25" fmla="*/ 18 h 188"/>
                <a:gd name="T26" fmla="*/ 102 w 188"/>
                <a:gd name="T27" fmla="*/ 0 h 188"/>
                <a:gd name="T28" fmla="*/ 25 w 188"/>
                <a:gd name="T29" fmla="*/ 36 h 188"/>
                <a:gd name="T30" fmla="*/ 0 w 188"/>
                <a:gd name="T31" fmla="*/ 108 h 188"/>
                <a:gd name="T32" fmla="*/ 28 w 188"/>
                <a:gd name="T33" fmla="*/ 169 h 188"/>
                <a:gd name="T34" fmla="*/ 87 w 188"/>
                <a:gd name="T35" fmla="*/ 188 h 188"/>
                <a:gd name="T36" fmla="*/ 168 w 188"/>
                <a:gd name="T37" fmla="*/ 167 h 188"/>
                <a:gd name="T38" fmla="*/ 172 w 188"/>
                <a:gd name="T39" fmla="*/ 165 h 188"/>
                <a:gd name="T40" fmla="*/ 170 w 188"/>
                <a:gd name="T41" fmla="*/ 160 h 188"/>
                <a:gd name="T42" fmla="*/ 163 w 188"/>
                <a:gd name="T43" fmla="*/ 144 h 188"/>
                <a:gd name="T44" fmla="*/ 160 w 188"/>
                <a:gd name="T45" fmla="*/ 138 h 188"/>
                <a:gd name="T46" fmla="*/ 155 w 188"/>
                <a:gd name="T47" fmla="*/ 141 h 188"/>
                <a:gd name="T48" fmla="*/ 89 w 188"/>
                <a:gd name="T49" fmla="*/ 160 h 188"/>
                <a:gd name="T50" fmla="*/ 48 w 188"/>
                <a:gd name="T51" fmla="*/ 147 h 188"/>
                <a:gd name="T52" fmla="*/ 33 w 188"/>
                <a:gd name="T53" fmla="*/ 109 h 188"/>
                <a:gd name="T54" fmla="*/ 100 w 188"/>
                <a:gd name="T55" fmla="*/ 27 h 188"/>
                <a:gd name="T56" fmla="*/ 140 w 188"/>
                <a:gd name="T57" fmla="*/ 41 h 188"/>
                <a:gd name="T58" fmla="*/ 155 w 188"/>
                <a:gd name="T59" fmla="*/ 79 h 188"/>
                <a:gd name="T60" fmla="*/ 150 w 188"/>
                <a:gd name="T61" fmla="*/ 102 h 188"/>
                <a:gd name="T62" fmla="*/ 135 w 188"/>
                <a:gd name="T63" fmla="*/ 114 h 188"/>
                <a:gd name="T64" fmla="*/ 130 w 188"/>
                <a:gd name="T65" fmla="*/ 109 h 188"/>
                <a:gd name="T66" fmla="*/ 131 w 188"/>
                <a:gd name="T67" fmla="*/ 99 h 188"/>
                <a:gd name="T68" fmla="*/ 132 w 188"/>
                <a:gd name="T69" fmla="*/ 97 h 188"/>
                <a:gd name="T70" fmla="*/ 103 w 188"/>
                <a:gd name="T71" fmla="*/ 79 h 188"/>
                <a:gd name="T72" fmla="*/ 81 w 188"/>
                <a:gd name="T73" fmla="*/ 114 h 188"/>
                <a:gd name="T74" fmla="*/ 78 w 188"/>
                <a:gd name="T75" fmla="*/ 111 h 188"/>
                <a:gd name="T76" fmla="*/ 91 w 188"/>
                <a:gd name="T77" fmla="*/ 84 h 188"/>
                <a:gd name="T78" fmla="*/ 103 w 188"/>
                <a:gd name="T79" fmla="*/ 7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8">
                  <a:moveTo>
                    <a:pt x="132" y="97"/>
                  </a:moveTo>
                  <a:cubicBezTo>
                    <a:pt x="140" y="58"/>
                    <a:pt x="140" y="58"/>
                    <a:pt x="140" y="58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1" y="51"/>
                    <a:pt x="127" y="51"/>
                    <a:pt x="124" y="51"/>
                  </a:cubicBezTo>
                  <a:cubicBezTo>
                    <a:pt x="88" y="51"/>
                    <a:pt x="73" y="58"/>
                    <a:pt x="64" y="68"/>
                  </a:cubicBezTo>
                  <a:cubicBezTo>
                    <a:pt x="53" y="79"/>
                    <a:pt x="45" y="98"/>
                    <a:pt x="45" y="113"/>
                  </a:cubicBezTo>
                  <a:cubicBezTo>
                    <a:pt x="45" y="129"/>
                    <a:pt x="59" y="141"/>
                    <a:pt x="79" y="141"/>
                  </a:cubicBezTo>
                  <a:cubicBezTo>
                    <a:pt x="92" y="141"/>
                    <a:pt x="100" y="138"/>
                    <a:pt x="108" y="132"/>
                  </a:cubicBezTo>
                  <a:cubicBezTo>
                    <a:pt x="115" y="138"/>
                    <a:pt x="121" y="141"/>
                    <a:pt x="134" y="141"/>
                  </a:cubicBezTo>
                  <a:cubicBezTo>
                    <a:pt x="152" y="141"/>
                    <a:pt x="166" y="133"/>
                    <a:pt x="176" y="118"/>
                  </a:cubicBezTo>
                  <a:cubicBezTo>
                    <a:pt x="184" y="107"/>
                    <a:pt x="188" y="92"/>
                    <a:pt x="188" y="77"/>
                  </a:cubicBezTo>
                  <a:cubicBezTo>
                    <a:pt x="188" y="46"/>
                    <a:pt x="172" y="28"/>
                    <a:pt x="158" y="18"/>
                  </a:cubicBezTo>
                  <a:cubicBezTo>
                    <a:pt x="142" y="7"/>
                    <a:pt x="121" y="0"/>
                    <a:pt x="102" y="0"/>
                  </a:cubicBezTo>
                  <a:cubicBezTo>
                    <a:pt x="62" y="0"/>
                    <a:pt x="38" y="20"/>
                    <a:pt x="25" y="36"/>
                  </a:cubicBezTo>
                  <a:cubicBezTo>
                    <a:pt x="9" y="56"/>
                    <a:pt x="0" y="82"/>
                    <a:pt x="0" y="108"/>
                  </a:cubicBezTo>
                  <a:cubicBezTo>
                    <a:pt x="0" y="134"/>
                    <a:pt x="10" y="155"/>
                    <a:pt x="28" y="169"/>
                  </a:cubicBezTo>
                  <a:cubicBezTo>
                    <a:pt x="44" y="181"/>
                    <a:pt x="65" y="188"/>
                    <a:pt x="87" y="188"/>
                  </a:cubicBezTo>
                  <a:cubicBezTo>
                    <a:pt x="115" y="188"/>
                    <a:pt x="143" y="180"/>
                    <a:pt x="168" y="167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36" y="151"/>
                    <a:pt x="115" y="160"/>
                    <a:pt x="89" y="160"/>
                  </a:cubicBezTo>
                  <a:cubicBezTo>
                    <a:pt x="72" y="160"/>
                    <a:pt x="58" y="156"/>
                    <a:pt x="48" y="147"/>
                  </a:cubicBezTo>
                  <a:cubicBezTo>
                    <a:pt x="38" y="137"/>
                    <a:pt x="33" y="124"/>
                    <a:pt x="33" y="109"/>
                  </a:cubicBezTo>
                  <a:cubicBezTo>
                    <a:pt x="33" y="55"/>
                    <a:pt x="66" y="27"/>
                    <a:pt x="100" y="27"/>
                  </a:cubicBezTo>
                  <a:cubicBezTo>
                    <a:pt x="116" y="27"/>
                    <a:pt x="130" y="32"/>
                    <a:pt x="140" y="41"/>
                  </a:cubicBezTo>
                  <a:cubicBezTo>
                    <a:pt x="150" y="51"/>
                    <a:pt x="155" y="63"/>
                    <a:pt x="155" y="79"/>
                  </a:cubicBezTo>
                  <a:cubicBezTo>
                    <a:pt x="155" y="84"/>
                    <a:pt x="154" y="94"/>
                    <a:pt x="150" y="102"/>
                  </a:cubicBezTo>
                  <a:cubicBezTo>
                    <a:pt x="146" y="110"/>
                    <a:pt x="141" y="114"/>
                    <a:pt x="135" y="114"/>
                  </a:cubicBezTo>
                  <a:cubicBezTo>
                    <a:pt x="131" y="114"/>
                    <a:pt x="130" y="113"/>
                    <a:pt x="130" y="109"/>
                  </a:cubicBezTo>
                  <a:cubicBezTo>
                    <a:pt x="130" y="107"/>
                    <a:pt x="131" y="102"/>
                    <a:pt x="131" y="99"/>
                  </a:cubicBezTo>
                  <a:cubicBezTo>
                    <a:pt x="131" y="98"/>
                    <a:pt x="132" y="97"/>
                    <a:pt x="132" y="97"/>
                  </a:cubicBezTo>
                  <a:moveTo>
                    <a:pt x="103" y="79"/>
                  </a:moveTo>
                  <a:cubicBezTo>
                    <a:pt x="96" y="108"/>
                    <a:pt x="87" y="114"/>
                    <a:pt x="81" y="114"/>
                  </a:cubicBezTo>
                  <a:cubicBezTo>
                    <a:pt x="80" y="114"/>
                    <a:pt x="78" y="114"/>
                    <a:pt x="78" y="111"/>
                  </a:cubicBezTo>
                  <a:cubicBezTo>
                    <a:pt x="78" y="103"/>
                    <a:pt x="84" y="91"/>
                    <a:pt x="91" y="84"/>
                  </a:cubicBezTo>
                  <a:cubicBezTo>
                    <a:pt x="93" y="81"/>
                    <a:pt x="98" y="80"/>
                    <a:pt x="103" y="7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Oval 7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872095" y="2557315"/>
              <a:ext cx="499983" cy="4992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3"/>
            <p:cNvSpPr/>
            <p:nvPr>
              <p:custDataLst>
                <p:tags r:id="rId74"/>
              </p:custDataLst>
            </p:nvPr>
          </p:nvSpPr>
          <p:spPr bwMode="auto">
            <a:xfrm>
              <a:off x="2950810" y="2648419"/>
              <a:ext cx="219380" cy="317044"/>
            </a:xfrm>
            <a:custGeom>
              <a:avLst/>
              <a:gdLst>
                <a:gd name="T0" fmla="*/ 0 w 301"/>
                <a:gd name="T1" fmla="*/ 307 h 435"/>
                <a:gd name="T2" fmla="*/ 81 w 301"/>
                <a:gd name="T3" fmla="*/ 307 h 435"/>
                <a:gd name="T4" fmla="*/ 81 w 301"/>
                <a:gd name="T5" fmla="*/ 343 h 435"/>
                <a:gd name="T6" fmla="*/ 301 w 301"/>
                <a:gd name="T7" fmla="*/ 435 h 435"/>
                <a:gd name="T8" fmla="*/ 301 w 301"/>
                <a:gd name="T9" fmla="*/ 217 h 435"/>
                <a:gd name="T10" fmla="*/ 301 w 301"/>
                <a:gd name="T11" fmla="*/ 0 h 435"/>
                <a:gd name="T12" fmla="*/ 81 w 301"/>
                <a:gd name="T13" fmla="*/ 92 h 435"/>
                <a:gd name="T14" fmla="*/ 81 w 301"/>
                <a:gd name="T15" fmla="*/ 128 h 435"/>
                <a:gd name="T16" fmla="*/ 0 w 301"/>
                <a:gd name="T17" fmla="*/ 128 h 435"/>
                <a:gd name="T18" fmla="*/ 0 w 301"/>
                <a:gd name="T19" fmla="*/ 30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435">
                  <a:moveTo>
                    <a:pt x="0" y="307"/>
                  </a:moveTo>
                  <a:lnTo>
                    <a:pt x="81" y="307"/>
                  </a:lnTo>
                  <a:lnTo>
                    <a:pt x="81" y="343"/>
                  </a:lnTo>
                  <a:lnTo>
                    <a:pt x="301" y="435"/>
                  </a:lnTo>
                  <a:lnTo>
                    <a:pt x="301" y="217"/>
                  </a:lnTo>
                  <a:lnTo>
                    <a:pt x="301" y="0"/>
                  </a:lnTo>
                  <a:lnTo>
                    <a:pt x="81" y="92"/>
                  </a:lnTo>
                  <a:lnTo>
                    <a:pt x="81" y="128"/>
                  </a:lnTo>
                  <a:lnTo>
                    <a:pt x="0" y="128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4"/>
            <p:cNvSpPr/>
            <p:nvPr>
              <p:custDataLst>
                <p:tags r:id="rId75"/>
              </p:custDataLst>
            </p:nvPr>
          </p:nvSpPr>
          <p:spPr bwMode="auto">
            <a:xfrm>
              <a:off x="3185495" y="2703811"/>
              <a:ext cx="50290" cy="206261"/>
            </a:xfrm>
            <a:custGeom>
              <a:avLst/>
              <a:gdLst>
                <a:gd name="T0" fmla="*/ 0 w 29"/>
                <a:gd name="T1" fmla="*/ 8 h 120"/>
                <a:gd name="T2" fmla="*/ 12 w 29"/>
                <a:gd name="T3" fmla="*/ 60 h 120"/>
                <a:gd name="T4" fmla="*/ 0 w 29"/>
                <a:gd name="T5" fmla="*/ 112 h 120"/>
                <a:gd name="T6" fmla="*/ 15 w 29"/>
                <a:gd name="T7" fmla="*/ 120 h 120"/>
                <a:gd name="T8" fmla="*/ 29 w 29"/>
                <a:gd name="T9" fmla="*/ 60 h 120"/>
                <a:gd name="T10" fmla="*/ 15 w 29"/>
                <a:gd name="T11" fmla="*/ 0 h 120"/>
                <a:gd name="T12" fmla="*/ 0 w 29"/>
                <a:gd name="T13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20">
                  <a:moveTo>
                    <a:pt x="0" y="8"/>
                  </a:moveTo>
                  <a:cubicBezTo>
                    <a:pt x="8" y="23"/>
                    <a:pt x="12" y="41"/>
                    <a:pt x="12" y="60"/>
                  </a:cubicBezTo>
                  <a:cubicBezTo>
                    <a:pt x="12" y="79"/>
                    <a:pt x="8" y="98"/>
                    <a:pt x="0" y="112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24" y="103"/>
                    <a:pt x="29" y="82"/>
                    <a:pt x="29" y="60"/>
                  </a:cubicBezTo>
                  <a:cubicBezTo>
                    <a:pt x="29" y="38"/>
                    <a:pt x="24" y="17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5"/>
            <p:cNvSpPr/>
            <p:nvPr>
              <p:custDataLst>
                <p:tags r:id="rId76"/>
              </p:custDataLst>
            </p:nvPr>
          </p:nvSpPr>
          <p:spPr bwMode="auto">
            <a:xfrm>
              <a:off x="3233598" y="2668827"/>
              <a:ext cx="59036" cy="276230"/>
            </a:xfrm>
            <a:custGeom>
              <a:avLst/>
              <a:gdLst>
                <a:gd name="T0" fmla="*/ 17 w 34"/>
                <a:gd name="T1" fmla="*/ 80 h 160"/>
                <a:gd name="T2" fmla="*/ 0 w 34"/>
                <a:gd name="T3" fmla="*/ 152 h 160"/>
                <a:gd name="T4" fmla="*/ 15 w 34"/>
                <a:gd name="T5" fmla="*/ 160 h 160"/>
                <a:gd name="T6" fmla="*/ 34 w 34"/>
                <a:gd name="T7" fmla="*/ 80 h 160"/>
                <a:gd name="T8" fmla="*/ 15 w 34"/>
                <a:gd name="T9" fmla="*/ 0 h 160"/>
                <a:gd name="T10" fmla="*/ 0 w 34"/>
                <a:gd name="T11" fmla="*/ 8 h 160"/>
                <a:gd name="T12" fmla="*/ 17 w 34"/>
                <a:gd name="T1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60">
                  <a:moveTo>
                    <a:pt x="17" y="80"/>
                  </a:moveTo>
                  <a:cubicBezTo>
                    <a:pt x="17" y="107"/>
                    <a:pt x="11" y="132"/>
                    <a:pt x="0" y="152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27" y="138"/>
                    <a:pt x="34" y="109"/>
                    <a:pt x="34" y="80"/>
                  </a:cubicBezTo>
                  <a:cubicBezTo>
                    <a:pt x="34" y="51"/>
                    <a:pt x="27" y="23"/>
                    <a:pt x="1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28"/>
                    <a:pt x="17" y="54"/>
                    <a:pt x="17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Oval 76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401196" y="3580603"/>
              <a:ext cx="608580" cy="6071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7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4509793" y="3748236"/>
              <a:ext cx="391386" cy="330893"/>
            </a:xfrm>
            <a:custGeom>
              <a:avLst/>
              <a:gdLst>
                <a:gd name="T0" fmla="*/ 224 w 227"/>
                <a:gd name="T1" fmla="*/ 53 h 192"/>
                <a:gd name="T2" fmla="*/ 196 w 227"/>
                <a:gd name="T3" fmla="*/ 40 h 192"/>
                <a:gd name="T4" fmla="*/ 134 w 227"/>
                <a:gd name="T5" fmla="*/ 0 h 192"/>
                <a:gd name="T6" fmla="*/ 76 w 227"/>
                <a:gd name="T7" fmla="*/ 67 h 192"/>
                <a:gd name="T8" fmla="*/ 77 w 227"/>
                <a:gd name="T9" fmla="*/ 77 h 192"/>
                <a:gd name="T10" fmla="*/ 21 w 227"/>
                <a:gd name="T11" fmla="*/ 105 h 192"/>
                <a:gd name="T12" fmla="*/ 0 w 227"/>
                <a:gd name="T13" fmla="*/ 94 h 192"/>
                <a:gd name="T14" fmla="*/ 98 w 227"/>
                <a:gd name="T15" fmla="*/ 192 h 192"/>
                <a:gd name="T16" fmla="*/ 205 w 227"/>
                <a:gd name="T17" fmla="*/ 85 h 192"/>
                <a:gd name="T18" fmla="*/ 224 w 227"/>
                <a:gd name="T19" fmla="*/ 64 h 192"/>
                <a:gd name="T20" fmla="*/ 227 w 227"/>
                <a:gd name="T21" fmla="*/ 59 h 192"/>
                <a:gd name="T22" fmla="*/ 224 w 227"/>
                <a:gd name="T23" fmla="*/ 53 h 192"/>
                <a:gd name="T24" fmla="*/ 169 w 227"/>
                <a:gd name="T25" fmla="*/ 64 h 192"/>
                <a:gd name="T26" fmla="*/ 159 w 227"/>
                <a:gd name="T27" fmla="*/ 55 h 192"/>
                <a:gd name="T28" fmla="*/ 169 w 227"/>
                <a:gd name="T29" fmla="*/ 46 h 192"/>
                <a:gd name="T30" fmla="*/ 178 w 227"/>
                <a:gd name="T31" fmla="*/ 55 h 192"/>
                <a:gd name="T32" fmla="*/ 169 w 227"/>
                <a:gd name="T3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92">
                  <a:moveTo>
                    <a:pt x="224" y="53"/>
                  </a:moveTo>
                  <a:cubicBezTo>
                    <a:pt x="196" y="40"/>
                    <a:pt x="196" y="40"/>
                    <a:pt x="196" y="40"/>
                  </a:cubicBezTo>
                  <a:cubicBezTo>
                    <a:pt x="190" y="18"/>
                    <a:pt x="166" y="0"/>
                    <a:pt x="134" y="0"/>
                  </a:cubicBezTo>
                  <a:cubicBezTo>
                    <a:pt x="99" y="0"/>
                    <a:pt x="76" y="31"/>
                    <a:pt x="76" y="67"/>
                  </a:cubicBezTo>
                  <a:cubicBezTo>
                    <a:pt x="76" y="70"/>
                    <a:pt x="77" y="74"/>
                    <a:pt x="77" y="77"/>
                  </a:cubicBezTo>
                  <a:cubicBezTo>
                    <a:pt x="79" y="121"/>
                    <a:pt x="36" y="115"/>
                    <a:pt x="21" y="105"/>
                  </a:cubicBezTo>
                  <a:cubicBezTo>
                    <a:pt x="7" y="96"/>
                    <a:pt x="0" y="76"/>
                    <a:pt x="0" y="94"/>
                  </a:cubicBezTo>
                  <a:cubicBezTo>
                    <a:pt x="0" y="134"/>
                    <a:pt x="43" y="192"/>
                    <a:pt x="98" y="192"/>
                  </a:cubicBezTo>
                  <a:cubicBezTo>
                    <a:pt x="161" y="192"/>
                    <a:pt x="205" y="151"/>
                    <a:pt x="205" y="85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6" y="63"/>
                    <a:pt x="227" y="61"/>
                    <a:pt x="227" y="59"/>
                  </a:cubicBezTo>
                  <a:cubicBezTo>
                    <a:pt x="227" y="57"/>
                    <a:pt x="226" y="54"/>
                    <a:pt x="224" y="53"/>
                  </a:cubicBezTo>
                  <a:moveTo>
                    <a:pt x="169" y="64"/>
                  </a:moveTo>
                  <a:cubicBezTo>
                    <a:pt x="164" y="64"/>
                    <a:pt x="159" y="60"/>
                    <a:pt x="159" y="55"/>
                  </a:cubicBezTo>
                  <a:cubicBezTo>
                    <a:pt x="159" y="50"/>
                    <a:pt x="164" y="46"/>
                    <a:pt x="169" y="46"/>
                  </a:cubicBezTo>
                  <a:cubicBezTo>
                    <a:pt x="174" y="46"/>
                    <a:pt x="178" y="50"/>
                    <a:pt x="178" y="55"/>
                  </a:cubicBezTo>
                  <a:cubicBezTo>
                    <a:pt x="178" y="60"/>
                    <a:pt x="174" y="64"/>
                    <a:pt x="169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Oval 78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888824" y="2284730"/>
              <a:ext cx="603477" cy="603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9"/>
            <p:cNvSpPr/>
            <p:nvPr>
              <p:custDataLst>
                <p:tags r:id="rId80"/>
              </p:custDataLst>
            </p:nvPr>
          </p:nvSpPr>
          <p:spPr bwMode="auto">
            <a:xfrm>
              <a:off x="3978470" y="2421022"/>
              <a:ext cx="424183" cy="328706"/>
            </a:xfrm>
            <a:custGeom>
              <a:avLst/>
              <a:gdLst>
                <a:gd name="T0" fmla="*/ 246 w 246"/>
                <a:gd name="T1" fmla="*/ 140 h 191"/>
                <a:gd name="T2" fmla="*/ 227 w 246"/>
                <a:gd name="T3" fmla="*/ 104 h 191"/>
                <a:gd name="T4" fmla="*/ 123 w 246"/>
                <a:gd name="T5" fmla="*/ 0 h 191"/>
                <a:gd name="T6" fmla="*/ 19 w 246"/>
                <a:gd name="T7" fmla="*/ 104 h 191"/>
                <a:gd name="T8" fmla="*/ 0 w 246"/>
                <a:gd name="T9" fmla="*/ 140 h 191"/>
                <a:gd name="T10" fmla="*/ 43 w 246"/>
                <a:gd name="T11" fmla="*/ 185 h 191"/>
                <a:gd name="T12" fmla="*/ 49 w 246"/>
                <a:gd name="T13" fmla="*/ 191 h 191"/>
                <a:gd name="T14" fmla="*/ 68 w 246"/>
                <a:gd name="T15" fmla="*/ 191 h 191"/>
                <a:gd name="T16" fmla="*/ 74 w 246"/>
                <a:gd name="T17" fmla="*/ 185 h 191"/>
                <a:gd name="T18" fmla="*/ 74 w 246"/>
                <a:gd name="T19" fmla="*/ 96 h 191"/>
                <a:gd name="T20" fmla="*/ 68 w 246"/>
                <a:gd name="T21" fmla="*/ 89 h 191"/>
                <a:gd name="T22" fmla="*/ 49 w 246"/>
                <a:gd name="T23" fmla="*/ 89 h 191"/>
                <a:gd name="T24" fmla="*/ 43 w 246"/>
                <a:gd name="T25" fmla="*/ 96 h 191"/>
                <a:gd name="T26" fmla="*/ 36 w 246"/>
                <a:gd name="T27" fmla="*/ 97 h 191"/>
                <a:gd name="T28" fmla="*/ 123 w 246"/>
                <a:gd name="T29" fmla="*/ 17 h 191"/>
                <a:gd name="T30" fmla="*/ 210 w 246"/>
                <a:gd name="T31" fmla="*/ 97 h 191"/>
                <a:gd name="T32" fmla="*/ 203 w 246"/>
                <a:gd name="T33" fmla="*/ 96 h 191"/>
                <a:gd name="T34" fmla="*/ 197 w 246"/>
                <a:gd name="T35" fmla="*/ 89 h 191"/>
                <a:gd name="T36" fmla="*/ 178 w 246"/>
                <a:gd name="T37" fmla="*/ 89 h 191"/>
                <a:gd name="T38" fmla="*/ 171 w 246"/>
                <a:gd name="T39" fmla="*/ 96 h 191"/>
                <a:gd name="T40" fmla="*/ 171 w 246"/>
                <a:gd name="T41" fmla="*/ 185 h 191"/>
                <a:gd name="T42" fmla="*/ 178 w 246"/>
                <a:gd name="T43" fmla="*/ 191 h 191"/>
                <a:gd name="T44" fmla="*/ 197 w 246"/>
                <a:gd name="T45" fmla="*/ 191 h 191"/>
                <a:gd name="T46" fmla="*/ 203 w 246"/>
                <a:gd name="T47" fmla="*/ 185 h 191"/>
                <a:gd name="T48" fmla="*/ 216 w 246"/>
                <a:gd name="T49" fmla="*/ 182 h 191"/>
                <a:gd name="T50" fmla="*/ 225 w 246"/>
                <a:gd name="T51" fmla="*/ 178 h 191"/>
                <a:gd name="T52" fmla="*/ 246 w 246"/>
                <a:gd name="T53" fmla="*/ 14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191">
                  <a:moveTo>
                    <a:pt x="246" y="140"/>
                  </a:moveTo>
                  <a:cubicBezTo>
                    <a:pt x="246" y="125"/>
                    <a:pt x="238" y="112"/>
                    <a:pt x="227" y="104"/>
                  </a:cubicBezTo>
                  <a:cubicBezTo>
                    <a:pt x="227" y="47"/>
                    <a:pt x="180" y="0"/>
                    <a:pt x="123" y="0"/>
                  </a:cubicBezTo>
                  <a:cubicBezTo>
                    <a:pt x="66" y="0"/>
                    <a:pt x="19" y="47"/>
                    <a:pt x="19" y="104"/>
                  </a:cubicBezTo>
                  <a:cubicBezTo>
                    <a:pt x="7" y="112"/>
                    <a:pt x="0" y="125"/>
                    <a:pt x="0" y="140"/>
                  </a:cubicBezTo>
                  <a:cubicBezTo>
                    <a:pt x="0" y="164"/>
                    <a:pt x="19" y="184"/>
                    <a:pt x="43" y="185"/>
                  </a:cubicBezTo>
                  <a:cubicBezTo>
                    <a:pt x="43" y="188"/>
                    <a:pt x="46" y="191"/>
                    <a:pt x="4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71" y="191"/>
                    <a:pt x="74" y="188"/>
                    <a:pt x="74" y="185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92"/>
                    <a:pt x="71" y="89"/>
                    <a:pt x="68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6" y="89"/>
                    <a:pt x="43" y="92"/>
                    <a:pt x="43" y="96"/>
                  </a:cubicBezTo>
                  <a:cubicBezTo>
                    <a:pt x="40" y="96"/>
                    <a:pt x="38" y="96"/>
                    <a:pt x="36" y="97"/>
                  </a:cubicBezTo>
                  <a:cubicBezTo>
                    <a:pt x="40" y="52"/>
                    <a:pt x="77" y="17"/>
                    <a:pt x="123" y="17"/>
                  </a:cubicBezTo>
                  <a:cubicBezTo>
                    <a:pt x="168" y="17"/>
                    <a:pt x="206" y="52"/>
                    <a:pt x="210" y="97"/>
                  </a:cubicBezTo>
                  <a:cubicBezTo>
                    <a:pt x="207" y="96"/>
                    <a:pt x="205" y="96"/>
                    <a:pt x="203" y="96"/>
                  </a:cubicBezTo>
                  <a:cubicBezTo>
                    <a:pt x="203" y="92"/>
                    <a:pt x="200" y="89"/>
                    <a:pt x="197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89"/>
                    <a:pt x="171" y="92"/>
                    <a:pt x="171" y="96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71" y="188"/>
                    <a:pt x="174" y="191"/>
                    <a:pt x="178" y="191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200" y="191"/>
                    <a:pt x="203" y="188"/>
                    <a:pt x="203" y="185"/>
                  </a:cubicBezTo>
                  <a:cubicBezTo>
                    <a:pt x="208" y="185"/>
                    <a:pt x="212" y="184"/>
                    <a:pt x="216" y="182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238" y="170"/>
                    <a:pt x="246" y="156"/>
                    <a:pt x="246" y="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0"/>
            <p:cNvSpPr/>
            <p:nvPr>
              <p:custDataLst>
                <p:tags r:id="rId81"/>
              </p:custDataLst>
            </p:nvPr>
          </p:nvSpPr>
          <p:spPr bwMode="auto">
            <a:xfrm>
              <a:off x="4104560" y="3253355"/>
              <a:ext cx="194600" cy="182938"/>
            </a:xfrm>
            <a:custGeom>
              <a:avLst/>
              <a:gdLst>
                <a:gd name="T0" fmla="*/ 106 w 113"/>
                <a:gd name="T1" fmla="*/ 55 h 106"/>
                <a:gd name="T2" fmla="*/ 58 w 113"/>
                <a:gd name="T3" fmla="*/ 39 h 106"/>
                <a:gd name="T4" fmla="*/ 56 w 113"/>
                <a:gd name="T5" fmla="*/ 43 h 106"/>
                <a:gd name="T6" fmla="*/ 56 w 113"/>
                <a:gd name="T7" fmla="*/ 38 h 106"/>
                <a:gd name="T8" fmla="*/ 5 w 113"/>
                <a:gd name="T9" fmla="*/ 34 h 106"/>
                <a:gd name="T10" fmla="*/ 43 w 113"/>
                <a:gd name="T11" fmla="*/ 106 h 106"/>
                <a:gd name="T12" fmla="*/ 43 w 113"/>
                <a:gd name="T13" fmla="*/ 106 h 106"/>
                <a:gd name="T14" fmla="*/ 43 w 113"/>
                <a:gd name="T15" fmla="*/ 106 h 106"/>
                <a:gd name="T16" fmla="*/ 43 w 113"/>
                <a:gd name="T17" fmla="*/ 106 h 106"/>
                <a:gd name="T18" fmla="*/ 43 w 113"/>
                <a:gd name="T19" fmla="*/ 106 h 106"/>
                <a:gd name="T20" fmla="*/ 106 w 113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6">
                  <a:moveTo>
                    <a:pt x="106" y="55"/>
                  </a:moveTo>
                  <a:cubicBezTo>
                    <a:pt x="113" y="21"/>
                    <a:pt x="72" y="9"/>
                    <a:pt x="58" y="39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2" y="0"/>
                    <a:pt x="5" y="34"/>
                  </a:cubicBezTo>
                  <a:cubicBezTo>
                    <a:pt x="0" y="61"/>
                    <a:pt x="29" y="87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64" y="94"/>
                    <a:pt x="101" y="82"/>
                    <a:pt x="106" y="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2061627" y="4509871"/>
              <a:ext cx="234686" cy="198244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6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7 h 115"/>
                <a:gd name="T12" fmla="*/ 123 w 136"/>
                <a:gd name="T13" fmla="*/ 63 h 115"/>
                <a:gd name="T14" fmla="*/ 90 w 136"/>
                <a:gd name="T15" fmla="*/ 47 h 115"/>
                <a:gd name="T16" fmla="*/ 91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30 w 136"/>
                <a:gd name="T27" fmla="*/ 33 h 115"/>
                <a:gd name="T28" fmla="*/ 35 w 136"/>
                <a:gd name="T29" fmla="*/ 28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6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1"/>
                    <a:pt x="40" y="115"/>
                    <a:pt x="78" y="115"/>
                  </a:cubicBezTo>
                  <a:cubicBezTo>
                    <a:pt x="111" y="115"/>
                    <a:pt x="136" y="80"/>
                    <a:pt x="136" y="57"/>
                  </a:cubicBezTo>
                  <a:cubicBezTo>
                    <a:pt x="136" y="46"/>
                    <a:pt x="132" y="58"/>
                    <a:pt x="123" y="63"/>
                  </a:cubicBezTo>
                  <a:cubicBezTo>
                    <a:pt x="114" y="69"/>
                    <a:pt x="89" y="72"/>
                    <a:pt x="90" y="47"/>
                  </a:cubicBezTo>
                  <a:cubicBezTo>
                    <a:pt x="90" y="45"/>
                    <a:pt x="91" y="42"/>
                    <a:pt x="91" y="40"/>
                  </a:cubicBezTo>
                  <a:cubicBezTo>
                    <a:pt x="91" y="19"/>
                    <a:pt x="77" y="0"/>
                    <a:pt x="56" y="0"/>
                  </a:cubicBezTo>
                  <a:cubicBezTo>
                    <a:pt x="37" y="0"/>
                    <a:pt x="23" y="12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30" y="36"/>
                    <a:pt x="30" y="33"/>
                  </a:cubicBezTo>
                  <a:cubicBezTo>
                    <a:pt x="30" y="30"/>
                    <a:pt x="32" y="28"/>
                    <a:pt x="35" y="28"/>
                  </a:cubicBezTo>
                  <a:cubicBezTo>
                    <a:pt x="39" y="28"/>
                    <a:pt x="41" y="30"/>
                    <a:pt x="41" y="33"/>
                  </a:cubicBezTo>
                  <a:cubicBezTo>
                    <a:pt x="41" y="36"/>
                    <a:pt x="39" y="39"/>
                    <a:pt x="35" y="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2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2766413" y="4047788"/>
              <a:ext cx="163988" cy="233228"/>
            </a:xfrm>
            <a:custGeom>
              <a:avLst/>
              <a:gdLst>
                <a:gd name="T0" fmla="*/ 48 w 95"/>
                <a:gd name="T1" fmla="*/ 0 h 135"/>
                <a:gd name="T2" fmla="*/ 0 w 95"/>
                <a:gd name="T3" fmla="*/ 47 h 135"/>
                <a:gd name="T4" fmla="*/ 48 w 95"/>
                <a:gd name="T5" fmla="*/ 135 h 135"/>
                <a:gd name="T6" fmla="*/ 95 w 95"/>
                <a:gd name="T7" fmla="*/ 47 h 135"/>
                <a:gd name="T8" fmla="*/ 48 w 95"/>
                <a:gd name="T9" fmla="*/ 0 h 135"/>
                <a:gd name="T10" fmla="*/ 48 w 95"/>
                <a:gd name="T11" fmla="*/ 55 h 135"/>
                <a:gd name="T12" fmla="*/ 33 w 95"/>
                <a:gd name="T13" fmla="*/ 40 h 135"/>
                <a:gd name="T14" fmla="*/ 48 w 95"/>
                <a:gd name="T15" fmla="*/ 26 h 135"/>
                <a:gd name="T16" fmla="*/ 62 w 95"/>
                <a:gd name="T17" fmla="*/ 40 h 135"/>
                <a:gd name="T18" fmla="*/ 48 w 95"/>
                <a:gd name="T19" fmla="*/ 5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5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4"/>
                    <a:pt x="48" y="135"/>
                    <a:pt x="48" y="135"/>
                  </a:cubicBezTo>
                  <a:cubicBezTo>
                    <a:pt x="48" y="135"/>
                    <a:pt x="95" y="74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55"/>
                  </a:moveTo>
                  <a:cubicBezTo>
                    <a:pt x="39" y="55"/>
                    <a:pt x="33" y="49"/>
                    <a:pt x="33" y="40"/>
                  </a:cubicBezTo>
                  <a:cubicBezTo>
                    <a:pt x="33" y="32"/>
                    <a:pt x="39" y="26"/>
                    <a:pt x="48" y="26"/>
                  </a:cubicBezTo>
                  <a:cubicBezTo>
                    <a:pt x="56" y="26"/>
                    <a:pt x="62" y="32"/>
                    <a:pt x="62" y="40"/>
                  </a:cubicBezTo>
                  <a:cubicBezTo>
                    <a:pt x="62" y="49"/>
                    <a:pt x="56" y="55"/>
                    <a:pt x="48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3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396129" y="3168810"/>
              <a:ext cx="122445" cy="174192"/>
            </a:xfrm>
            <a:custGeom>
              <a:avLst/>
              <a:gdLst>
                <a:gd name="T0" fmla="*/ 35 w 71"/>
                <a:gd name="T1" fmla="*/ 0 h 101"/>
                <a:gd name="T2" fmla="*/ 0 w 71"/>
                <a:gd name="T3" fmla="*/ 36 h 101"/>
                <a:gd name="T4" fmla="*/ 35 w 71"/>
                <a:gd name="T5" fmla="*/ 101 h 101"/>
                <a:gd name="T6" fmla="*/ 71 w 71"/>
                <a:gd name="T7" fmla="*/ 36 h 101"/>
                <a:gd name="T8" fmla="*/ 35 w 71"/>
                <a:gd name="T9" fmla="*/ 0 h 101"/>
                <a:gd name="T10" fmla="*/ 35 w 71"/>
                <a:gd name="T11" fmla="*/ 42 h 101"/>
                <a:gd name="T12" fmla="*/ 24 w 71"/>
                <a:gd name="T13" fmla="*/ 31 h 101"/>
                <a:gd name="T14" fmla="*/ 35 w 71"/>
                <a:gd name="T15" fmla="*/ 20 h 101"/>
                <a:gd name="T16" fmla="*/ 46 w 71"/>
                <a:gd name="T17" fmla="*/ 31 h 101"/>
                <a:gd name="T18" fmla="*/ 35 w 71"/>
                <a:gd name="T19" fmla="*/ 4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35" y="101"/>
                    <a:pt x="35" y="101"/>
                  </a:cubicBezTo>
                  <a:cubicBezTo>
                    <a:pt x="35" y="101"/>
                    <a:pt x="71" y="56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42"/>
                  </a:moveTo>
                  <a:cubicBezTo>
                    <a:pt x="29" y="42"/>
                    <a:pt x="24" y="37"/>
                    <a:pt x="24" y="31"/>
                  </a:cubicBezTo>
                  <a:cubicBezTo>
                    <a:pt x="24" y="25"/>
                    <a:pt x="29" y="20"/>
                    <a:pt x="35" y="20"/>
                  </a:cubicBezTo>
                  <a:cubicBezTo>
                    <a:pt x="41" y="20"/>
                    <a:pt x="46" y="25"/>
                    <a:pt x="46" y="31"/>
                  </a:cubicBezTo>
                  <a:cubicBezTo>
                    <a:pt x="46" y="37"/>
                    <a:pt x="41" y="42"/>
                    <a:pt x="35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4"/>
            <p:cNvSpPr/>
            <p:nvPr>
              <p:custDataLst>
                <p:tags r:id="rId85"/>
              </p:custDataLst>
            </p:nvPr>
          </p:nvSpPr>
          <p:spPr bwMode="auto">
            <a:xfrm>
              <a:off x="2987251" y="2427582"/>
              <a:ext cx="89647" cy="72884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5 w 52"/>
                <a:gd name="T11" fmla="*/ 36 h 42"/>
                <a:gd name="T12" fmla="*/ 18 w 52"/>
                <a:gd name="T13" fmla="*/ 21 h 42"/>
                <a:gd name="T14" fmla="*/ 24 w 52"/>
                <a:gd name="T15" fmla="*/ 0 h 42"/>
                <a:gd name="T16" fmla="*/ 29 w 52"/>
                <a:gd name="T17" fmla="*/ 0 h 42"/>
                <a:gd name="T18" fmla="*/ 35 w 52"/>
                <a:gd name="T19" fmla="*/ 21 h 42"/>
                <a:gd name="T20" fmla="*/ 38 w 52"/>
                <a:gd name="T21" fmla="*/ 36 h 42"/>
                <a:gd name="T22" fmla="*/ 38 w 52"/>
                <a:gd name="T23" fmla="*/ 36 h 42"/>
                <a:gd name="T24" fmla="*/ 41 w 52"/>
                <a:gd name="T25" fmla="*/ 21 h 42"/>
                <a:gd name="T26" fmla="*/ 47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5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7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6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6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4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5"/>
            <p:cNvSpPr/>
            <p:nvPr>
              <p:custDataLst>
                <p:tags r:id="rId86"/>
              </p:custDataLst>
            </p:nvPr>
          </p:nvSpPr>
          <p:spPr bwMode="auto">
            <a:xfrm>
              <a:off x="3082000" y="2427582"/>
              <a:ext cx="89647" cy="72884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4 w 52"/>
                <a:gd name="T11" fmla="*/ 36 h 42"/>
                <a:gd name="T12" fmla="*/ 18 w 52"/>
                <a:gd name="T13" fmla="*/ 21 h 42"/>
                <a:gd name="T14" fmla="*/ 23 w 52"/>
                <a:gd name="T15" fmla="*/ 0 h 42"/>
                <a:gd name="T16" fmla="*/ 29 w 52"/>
                <a:gd name="T17" fmla="*/ 0 h 42"/>
                <a:gd name="T18" fmla="*/ 34 w 52"/>
                <a:gd name="T19" fmla="*/ 21 h 42"/>
                <a:gd name="T20" fmla="*/ 37 w 52"/>
                <a:gd name="T21" fmla="*/ 36 h 42"/>
                <a:gd name="T22" fmla="*/ 37 w 52"/>
                <a:gd name="T23" fmla="*/ 36 h 42"/>
                <a:gd name="T24" fmla="*/ 41 w 52"/>
                <a:gd name="T25" fmla="*/ 21 h 42"/>
                <a:gd name="T26" fmla="*/ 46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4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6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6"/>
                    <a:pt x="13" y="32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2"/>
                    <a:pt x="16" y="27"/>
                    <a:pt x="18" y="2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6"/>
                    <a:pt x="37" y="31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1"/>
                    <a:pt x="39" y="26"/>
                    <a:pt x="41" y="2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7" y="15"/>
                    <a:pt x="27" y="1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10"/>
                    <a:pt x="24" y="14"/>
                    <a:pt x="23" y="20"/>
                  </a:cubicBezTo>
                  <a:cubicBezTo>
                    <a:pt x="16" y="42"/>
                    <a:pt x="16" y="42"/>
                    <a:pt x="16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6"/>
            <p:cNvSpPr/>
            <p:nvPr>
              <p:custDataLst>
                <p:tags r:id="rId87"/>
              </p:custDataLst>
            </p:nvPr>
          </p:nvSpPr>
          <p:spPr bwMode="auto">
            <a:xfrm>
              <a:off x="3175291" y="2427582"/>
              <a:ext cx="91105" cy="72884"/>
            </a:xfrm>
            <a:custGeom>
              <a:avLst/>
              <a:gdLst>
                <a:gd name="T0" fmla="*/ 11 w 53"/>
                <a:gd name="T1" fmla="*/ 42 h 42"/>
                <a:gd name="T2" fmla="*/ 0 w 53"/>
                <a:gd name="T3" fmla="*/ 0 h 42"/>
                <a:gd name="T4" fmla="*/ 6 w 53"/>
                <a:gd name="T5" fmla="*/ 0 h 42"/>
                <a:gd name="T6" fmla="*/ 11 w 53"/>
                <a:gd name="T7" fmla="*/ 21 h 42"/>
                <a:gd name="T8" fmla="*/ 14 w 53"/>
                <a:gd name="T9" fmla="*/ 36 h 42"/>
                <a:gd name="T10" fmla="*/ 15 w 53"/>
                <a:gd name="T11" fmla="*/ 36 h 42"/>
                <a:gd name="T12" fmla="*/ 18 w 53"/>
                <a:gd name="T13" fmla="*/ 21 h 42"/>
                <a:gd name="T14" fmla="*/ 24 w 53"/>
                <a:gd name="T15" fmla="*/ 0 h 42"/>
                <a:gd name="T16" fmla="*/ 30 w 53"/>
                <a:gd name="T17" fmla="*/ 0 h 42"/>
                <a:gd name="T18" fmla="*/ 35 w 53"/>
                <a:gd name="T19" fmla="*/ 21 h 42"/>
                <a:gd name="T20" fmla="*/ 38 w 53"/>
                <a:gd name="T21" fmla="*/ 36 h 42"/>
                <a:gd name="T22" fmla="*/ 38 w 53"/>
                <a:gd name="T23" fmla="*/ 36 h 42"/>
                <a:gd name="T24" fmla="*/ 41 w 53"/>
                <a:gd name="T25" fmla="*/ 21 h 42"/>
                <a:gd name="T26" fmla="*/ 47 w 53"/>
                <a:gd name="T27" fmla="*/ 0 h 42"/>
                <a:gd name="T28" fmla="*/ 53 w 53"/>
                <a:gd name="T29" fmla="*/ 0 h 42"/>
                <a:gd name="T30" fmla="*/ 40 w 53"/>
                <a:gd name="T31" fmla="*/ 42 h 42"/>
                <a:gd name="T32" fmla="*/ 35 w 53"/>
                <a:gd name="T33" fmla="*/ 42 h 42"/>
                <a:gd name="T34" fmla="*/ 29 w 53"/>
                <a:gd name="T35" fmla="*/ 20 h 42"/>
                <a:gd name="T36" fmla="*/ 27 w 53"/>
                <a:gd name="T37" fmla="*/ 6 h 42"/>
                <a:gd name="T38" fmla="*/ 26 w 53"/>
                <a:gd name="T39" fmla="*/ 6 h 42"/>
                <a:gd name="T40" fmla="*/ 23 w 53"/>
                <a:gd name="T41" fmla="*/ 20 h 42"/>
                <a:gd name="T42" fmla="*/ 17 w 53"/>
                <a:gd name="T43" fmla="*/ 42 h 42"/>
                <a:gd name="T44" fmla="*/ 11 w 53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6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6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0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4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87"/>
            <p:cNvSpPr/>
            <p:nvPr>
              <p:custDataLst>
                <p:tags r:id="rId88"/>
              </p:custDataLst>
            </p:nvPr>
          </p:nvSpPr>
          <p:spPr bwMode="auto">
            <a:xfrm>
              <a:off x="2662918" y="4753303"/>
              <a:ext cx="21136" cy="37900"/>
            </a:xfrm>
            <a:custGeom>
              <a:avLst/>
              <a:gdLst>
                <a:gd name="T0" fmla="*/ 5 w 12"/>
                <a:gd name="T1" fmla="*/ 17 h 22"/>
                <a:gd name="T2" fmla="*/ 0 w 12"/>
                <a:gd name="T3" fmla="*/ 9 h 22"/>
                <a:gd name="T4" fmla="*/ 0 w 12"/>
                <a:gd name="T5" fmla="*/ 15 h 22"/>
                <a:gd name="T6" fmla="*/ 2 w 12"/>
                <a:gd name="T7" fmla="*/ 22 h 22"/>
                <a:gd name="T8" fmla="*/ 5 w 12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5" y="17"/>
                  </a:moveTo>
                  <a:cubicBezTo>
                    <a:pt x="12" y="4"/>
                    <a:pt x="1" y="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1"/>
                    <a:pt x="4" y="19"/>
                    <a:pt x="5" y="17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8"/>
            <p:cNvSpPr/>
            <p:nvPr>
              <p:custDataLst>
                <p:tags r:id="rId89"/>
              </p:custDataLst>
            </p:nvPr>
          </p:nvSpPr>
          <p:spPr bwMode="auto">
            <a:xfrm>
              <a:off x="2614815" y="4777354"/>
              <a:ext cx="13848" cy="18950"/>
            </a:xfrm>
            <a:custGeom>
              <a:avLst/>
              <a:gdLst>
                <a:gd name="T0" fmla="*/ 4 w 8"/>
                <a:gd name="T1" fmla="*/ 8 h 11"/>
                <a:gd name="T2" fmla="*/ 8 w 8"/>
                <a:gd name="T3" fmla="*/ 11 h 11"/>
                <a:gd name="T4" fmla="*/ 2 w 8"/>
                <a:gd name="T5" fmla="*/ 0 h 11"/>
                <a:gd name="T6" fmla="*/ 4 w 8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4" y="8"/>
                  </a:moveTo>
                  <a:cubicBezTo>
                    <a:pt x="5" y="9"/>
                    <a:pt x="7" y="10"/>
                    <a:pt x="8" y="11"/>
                  </a:cubicBezTo>
                  <a:cubicBezTo>
                    <a:pt x="6" y="6"/>
                    <a:pt x="4" y="3"/>
                    <a:pt x="2" y="0"/>
                  </a:cubicBezTo>
                  <a:cubicBezTo>
                    <a:pt x="0" y="4"/>
                    <a:pt x="1" y="7"/>
                    <a:pt x="4" y="8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89"/>
            <p:cNvSpPr/>
            <p:nvPr>
              <p:custDataLst>
                <p:tags r:id="rId90"/>
              </p:custDataLst>
            </p:nvPr>
          </p:nvSpPr>
          <p:spPr bwMode="auto">
            <a:xfrm>
              <a:off x="2694259" y="4799949"/>
              <a:ext cx="32798" cy="24051"/>
            </a:xfrm>
            <a:custGeom>
              <a:avLst/>
              <a:gdLst>
                <a:gd name="T0" fmla="*/ 5 w 19"/>
                <a:gd name="T1" fmla="*/ 14 h 14"/>
                <a:gd name="T2" fmla="*/ 12 w 19"/>
                <a:gd name="T3" fmla="*/ 13 h 14"/>
                <a:gd name="T4" fmla="*/ 13 w 19"/>
                <a:gd name="T5" fmla="*/ 1 h 14"/>
                <a:gd name="T6" fmla="*/ 0 w 19"/>
                <a:gd name="T7" fmla="*/ 13 h 14"/>
                <a:gd name="T8" fmla="*/ 5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7" y="14"/>
                    <a:pt x="9" y="13"/>
                    <a:pt x="12" y="13"/>
                  </a:cubicBezTo>
                  <a:cubicBezTo>
                    <a:pt x="18" y="8"/>
                    <a:pt x="19" y="5"/>
                    <a:pt x="13" y="1"/>
                  </a:cubicBezTo>
                  <a:cubicBezTo>
                    <a:pt x="8" y="0"/>
                    <a:pt x="3" y="7"/>
                    <a:pt x="0" y="13"/>
                  </a:cubicBezTo>
                  <a:cubicBezTo>
                    <a:pt x="2" y="14"/>
                    <a:pt x="3" y="14"/>
                    <a:pt x="5" y="1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0"/>
            <p:cNvSpPr/>
            <p:nvPr>
              <p:custDataLst>
                <p:tags r:id="rId91"/>
              </p:custDataLst>
            </p:nvPr>
          </p:nvSpPr>
          <p:spPr bwMode="auto">
            <a:xfrm>
              <a:off x="2643968" y="4805051"/>
              <a:ext cx="40086" cy="98393"/>
            </a:xfrm>
            <a:custGeom>
              <a:avLst/>
              <a:gdLst>
                <a:gd name="T0" fmla="*/ 23 w 23"/>
                <a:gd name="T1" fmla="*/ 14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3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4"/>
                  </a:moveTo>
                  <a:cubicBezTo>
                    <a:pt x="19" y="12"/>
                    <a:pt x="16" y="10"/>
                    <a:pt x="13" y="7"/>
                  </a:cubicBezTo>
                  <a:cubicBezTo>
                    <a:pt x="12" y="6"/>
                    <a:pt x="11" y="3"/>
                    <a:pt x="9" y="0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5" y="19"/>
                    <a:pt x="7" y="38"/>
                    <a:pt x="8" y="55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9" y="43"/>
                    <a:pt x="18" y="27"/>
                    <a:pt x="23" y="1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1"/>
            <p:cNvSpPr/>
            <p:nvPr>
              <p:custDataLst>
                <p:tags r:id="rId92"/>
              </p:custDataLst>
            </p:nvPr>
          </p:nvSpPr>
          <p:spPr bwMode="auto">
            <a:xfrm>
              <a:off x="2532457" y="4665114"/>
              <a:ext cx="274043" cy="239788"/>
            </a:xfrm>
            <a:custGeom>
              <a:avLst/>
              <a:gdLst>
                <a:gd name="T0" fmla="*/ 121 w 159"/>
                <a:gd name="T1" fmla="*/ 16 h 139"/>
                <a:gd name="T2" fmla="*/ 79 w 159"/>
                <a:gd name="T3" fmla="*/ 0 h 139"/>
                <a:gd name="T4" fmla="*/ 38 w 159"/>
                <a:gd name="T5" fmla="*/ 16 h 139"/>
                <a:gd name="T6" fmla="*/ 32 w 159"/>
                <a:gd name="T7" fmla="*/ 99 h 139"/>
                <a:gd name="T8" fmla="*/ 42 w 159"/>
                <a:gd name="T9" fmla="*/ 129 h 139"/>
                <a:gd name="T10" fmla="*/ 48 w 159"/>
                <a:gd name="T11" fmla="*/ 138 h 139"/>
                <a:gd name="T12" fmla="*/ 68 w 159"/>
                <a:gd name="T13" fmla="*/ 138 h 139"/>
                <a:gd name="T14" fmla="*/ 59 w 159"/>
                <a:gd name="T15" fmla="*/ 85 h 139"/>
                <a:gd name="T16" fmla="*/ 59 w 159"/>
                <a:gd name="T17" fmla="*/ 83 h 139"/>
                <a:gd name="T18" fmla="*/ 51 w 159"/>
                <a:gd name="T19" fmla="*/ 80 h 139"/>
                <a:gd name="T20" fmla="*/ 42 w 159"/>
                <a:gd name="T21" fmla="*/ 66 h 139"/>
                <a:gd name="T22" fmla="*/ 62 w 159"/>
                <a:gd name="T23" fmla="*/ 74 h 139"/>
                <a:gd name="T24" fmla="*/ 63 w 159"/>
                <a:gd name="T25" fmla="*/ 78 h 139"/>
                <a:gd name="T26" fmla="*/ 73 w 159"/>
                <a:gd name="T27" fmla="*/ 76 h 139"/>
                <a:gd name="T28" fmla="*/ 77 w 159"/>
                <a:gd name="T29" fmla="*/ 49 h 139"/>
                <a:gd name="T30" fmla="*/ 88 w 159"/>
                <a:gd name="T31" fmla="*/ 60 h 139"/>
                <a:gd name="T32" fmla="*/ 79 w 159"/>
                <a:gd name="T33" fmla="*/ 78 h 139"/>
                <a:gd name="T34" fmla="*/ 81 w 159"/>
                <a:gd name="T35" fmla="*/ 81 h 139"/>
                <a:gd name="T36" fmla="*/ 90 w 159"/>
                <a:gd name="T37" fmla="*/ 90 h 139"/>
                <a:gd name="T38" fmla="*/ 94 w 159"/>
                <a:gd name="T39" fmla="*/ 83 h 139"/>
                <a:gd name="T40" fmla="*/ 108 w 159"/>
                <a:gd name="T41" fmla="*/ 73 h 139"/>
                <a:gd name="T42" fmla="*/ 117 w 159"/>
                <a:gd name="T43" fmla="*/ 85 h 139"/>
                <a:gd name="T44" fmla="*/ 92 w 159"/>
                <a:gd name="T45" fmla="*/ 96 h 139"/>
                <a:gd name="T46" fmla="*/ 91 w 159"/>
                <a:gd name="T47" fmla="*/ 102 h 139"/>
                <a:gd name="T48" fmla="*/ 94 w 159"/>
                <a:gd name="T49" fmla="*/ 136 h 139"/>
                <a:gd name="T50" fmla="*/ 94 w 159"/>
                <a:gd name="T51" fmla="*/ 138 h 139"/>
                <a:gd name="T52" fmla="*/ 111 w 159"/>
                <a:gd name="T53" fmla="*/ 138 h 139"/>
                <a:gd name="T54" fmla="*/ 117 w 159"/>
                <a:gd name="T55" fmla="*/ 129 h 139"/>
                <a:gd name="T56" fmla="*/ 127 w 159"/>
                <a:gd name="T57" fmla="*/ 99 h 139"/>
                <a:gd name="T58" fmla="*/ 121 w 159"/>
                <a:gd name="T5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139">
                  <a:moveTo>
                    <a:pt x="121" y="16"/>
                  </a:moveTo>
                  <a:cubicBezTo>
                    <a:pt x="113" y="8"/>
                    <a:pt x="103" y="0"/>
                    <a:pt x="79" y="0"/>
                  </a:cubicBezTo>
                  <a:cubicBezTo>
                    <a:pt x="56" y="0"/>
                    <a:pt x="46" y="8"/>
                    <a:pt x="38" y="16"/>
                  </a:cubicBezTo>
                  <a:cubicBezTo>
                    <a:pt x="0" y="54"/>
                    <a:pt x="29" y="94"/>
                    <a:pt x="32" y="99"/>
                  </a:cubicBezTo>
                  <a:cubicBezTo>
                    <a:pt x="35" y="104"/>
                    <a:pt x="41" y="119"/>
                    <a:pt x="42" y="129"/>
                  </a:cubicBezTo>
                  <a:cubicBezTo>
                    <a:pt x="43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6" y="121"/>
                    <a:pt x="66" y="101"/>
                    <a:pt x="59" y="85"/>
                  </a:cubicBezTo>
                  <a:cubicBezTo>
                    <a:pt x="59" y="84"/>
                    <a:pt x="59" y="84"/>
                    <a:pt x="59" y="83"/>
                  </a:cubicBezTo>
                  <a:cubicBezTo>
                    <a:pt x="56" y="82"/>
                    <a:pt x="54" y="81"/>
                    <a:pt x="51" y="80"/>
                  </a:cubicBezTo>
                  <a:cubicBezTo>
                    <a:pt x="46" y="78"/>
                    <a:pt x="40" y="72"/>
                    <a:pt x="42" y="66"/>
                  </a:cubicBezTo>
                  <a:cubicBezTo>
                    <a:pt x="47" y="49"/>
                    <a:pt x="58" y="65"/>
                    <a:pt x="62" y="74"/>
                  </a:cubicBezTo>
                  <a:cubicBezTo>
                    <a:pt x="62" y="75"/>
                    <a:pt x="63" y="77"/>
                    <a:pt x="63" y="78"/>
                  </a:cubicBezTo>
                  <a:cubicBezTo>
                    <a:pt x="66" y="78"/>
                    <a:pt x="70" y="78"/>
                    <a:pt x="73" y="76"/>
                  </a:cubicBezTo>
                  <a:cubicBezTo>
                    <a:pt x="69" y="66"/>
                    <a:pt x="68" y="52"/>
                    <a:pt x="77" y="49"/>
                  </a:cubicBezTo>
                  <a:cubicBezTo>
                    <a:pt x="83" y="46"/>
                    <a:pt x="88" y="54"/>
                    <a:pt x="88" y="60"/>
                  </a:cubicBezTo>
                  <a:cubicBezTo>
                    <a:pt x="88" y="67"/>
                    <a:pt x="85" y="73"/>
                    <a:pt x="79" y="78"/>
                  </a:cubicBezTo>
                  <a:cubicBezTo>
                    <a:pt x="80" y="79"/>
                    <a:pt x="80" y="80"/>
                    <a:pt x="81" y="81"/>
                  </a:cubicBezTo>
                  <a:cubicBezTo>
                    <a:pt x="83" y="84"/>
                    <a:pt x="86" y="87"/>
                    <a:pt x="90" y="90"/>
                  </a:cubicBezTo>
                  <a:cubicBezTo>
                    <a:pt x="91" y="87"/>
                    <a:pt x="92" y="85"/>
                    <a:pt x="94" y="83"/>
                  </a:cubicBezTo>
                  <a:cubicBezTo>
                    <a:pt x="97" y="79"/>
                    <a:pt x="102" y="72"/>
                    <a:pt x="108" y="73"/>
                  </a:cubicBezTo>
                  <a:cubicBezTo>
                    <a:pt x="113" y="74"/>
                    <a:pt x="118" y="80"/>
                    <a:pt x="117" y="85"/>
                  </a:cubicBezTo>
                  <a:cubicBezTo>
                    <a:pt x="114" y="97"/>
                    <a:pt x="102" y="99"/>
                    <a:pt x="92" y="96"/>
                  </a:cubicBezTo>
                  <a:cubicBezTo>
                    <a:pt x="91" y="98"/>
                    <a:pt x="91" y="100"/>
                    <a:pt x="91" y="102"/>
                  </a:cubicBezTo>
                  <a:cubicBezTo>
                    <a:pt x="90" y="113"/>
                    <a:pt x="90" y="125"/>
                    <a:pt x="94" y="136"/>
                  </a:cubicBezTo>
                  <a:cubicBezTo>
                    <a:pt x="94" y="137"/>
                    <a:pt x="94" y="137"/>
                    <a:pt x="94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5" y="139"/>
                    <a:pt x="117" y="129"/>
                  </a:cubicBezTo>
                  <a:cubicBezTo>
                    <a:pt x="118" y="119"/>
                    <a:pt x="124" y="104"/>
                    <a:pt x="127" y="99"/>
                  </a:cubicBezTo>
                  <a:cubicBezTo>
                    <a:pt x="130" y="94"/>
                    <a:pt x="159" y="54"/>
                    <a:pt x="121" y="1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2"/>
            <p:cNvSpPr/>
            <p:nvPr>
              <p:custDataLst>
                <p:tags r:id="rId93"/>
              </p:custDataLst>
            </p:nvPr>
          </p:nvSpPr>
          <p:spPr bwMode="auto">
            <a:xfrm>
              <a:off x="2611171" y="4915105"/>
              <a:ext cx="119529" cy="20407"/>
            </a:xfrm>
            <a:custGeom>
              <a:avLst/>
              <a:gdLst>
                <a:gd name="T0" fmla="*/ 63 w 69"/>
                <a:gd name="T1" fmla="*/ 0 h 12"/>
                <a:gd name="T2" fmla="*/ 6 w 69"/>
                <a:gd name="T3" fmla="*/ 0 h 12"/>
                <a:gd name="T4" fmla="*/ 0 w 69"/>
                <a:gd name="T5" fmla="*/ 6 h 12"/>
                <a:gd name="T6" fmla="*/ 6 w 69"/>
                <a:gd name="T7" fmla="*/ 12 h 12"/>
                <a:gd name="T8" fmla="*/ 63 w 69"/>
                <a:gd name="T9" fmla="*/ 12 h 12"/>
                <a:gd name="T10" fmla="*/ 69 w 69"/>
                <a:gd name="T11" fmla="*/ 6 h 12"/>
                <a:gd name="T12" fmla="*/ 63 w 6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2">
                  <a:moveTo>
                    <a:pt x="6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7" y="12"/>
                    <a:pt x="69" y="9"/>
                    <a:pt x="69" y="6"/>
                  </a:cubicBezTo>
                  <a:cubicBezTo>
                    <a:pt x="69" y="2"/>
                    <a:pt x="67" y="0"/>
                    <a:pt x="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3"/>
            <p:cNvSpPr/>
            <p:nvPr>
              <p:custDataLst>
                <p:tags r:id="rId94"/>
              </p:custDataLst>
            </p:nvPr>
          </p:nvSpPr>
          <p:spPr bwMode="auto">
            <a:xfrm>
              <a:off x="2613358" y="4941344"/>
              <a:ext cx="115157" cy="18950"/>
            </a:xfrm>
            <a:custGeom>
              <a:avLst/>
              <a:gdLst>
                <a:gd name="T0" fmla="*/ 61 w 67"/>
                <a:gd name="T1" fmla="*/ 0 h 11"/>
                <a:gd name="T2" fmla="*/ 6 w 67"/>
                <a:gd name="T3" fmla="*/ 0 h 11"/>
                <a:gd name="T4" fmla="*/ 0 w 67"/>
                <a:gd name="T5" fmla="*/ 5 h 11"/>
                <a:gd name="T6" fmla="*/ 6 w 67"/>
                <a:gd name="T7" fmla="*/ 11 h 11"/>
                <a:gd name="T8" fmla="*/ 61 w 67"/>
                <a:gd name="T9" fmla="*/ 11 h 11"/>
                <a:gd name="T10" fmla="*/ 67 w 67"/>
                <a:gd name="T11" fmla="*/ 5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8"/>
                    <a:pt x="67" y="5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4"/>
            <p:cNvSpPr/>
            <p:nvPr>
              <p:custDataLst>
                <p:tags r:id="rId95"/>
              </p:custDataLst>
            </p:nvPr>
          </p:nvSpPr>
          <p:spPr bwMode="auto">
            <a:xfrm>
              <a:off x="2638867" y="4963209"/>
              <a:ext cx="64138" cy="16035"/>
            </a:xfrm>
            <a:custGeom>
              <a:avLst/>
              <a:gdLst>
                <a:gd name="T0" fmla="*/ 32 w 37"/>
                <a:gd name="T1" fmla="*/ 0 h 9"/>
                <a:gd name="T2" fmla="*/ 5 w 37"/>
                <a:gd name="T3" fmla="*/ 0 h 9"/>
                <a:gd name="T4" fmla="*/ 0 w 37"/>
                <a:gd name="T5" fmla="*/ 5 h 9"/>
                <a:gd name="T6" fmla="*/ 5 w 37"/>
                <a:gd name="T7" fmla="*/ 9 h 9"/>
                <a:gd name="T8" fmla="*/ 32 w 37"/>
                <a:gd name="T9" fmla="*/ 9 h 9"/>
                <a:gd name="T10" fmla="*/ 37 w 37"/>
                <a:gd name="T11" fmla="*/ 5 h 9"/>
                <a:gd name="T12" fmla="*/ 32 w 3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5" y="9"/>
                    <a:pt x="37" y="7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5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2617002" y="2715473"/>
              <a:ext cx="187311" cy="244889"/>
            </a:xfrm>
            <a:custGeom>
              <a:avLst/>
              <a:gdLst>
                <a:gd name="T0" fmla="*/ 250 w 257"/>
                <a:gd name="T1" fmla="*/ 303 h 336"/>
                <a:gd name="T2" fmla="*/ 139 w 257"/>
                <a:gd name="T3" fmla="*/ 253 h 336"/>
                <a:gd name="T4" fmla="*/ 229 w 257"/>
                <a:gd name="T5" fmla="*/ 45 h 336"/>
                <a:gd name="T6" fmla="*/ 94 w 257"/>
                <a:gd name="T7" fmla="*/ 234 h 336"/>
                <a:gd name="T8" fmla="*/ 0 w 257"/>
                <a:gd name="T9" fmla="*/ 192 h 336"/>
                <a:gd name="T10" fmla="*/ 257 w 257"/>
                <a:gd name="T11" fmla="*/ 0 h 336"/>
                <a:gd name="T12" fmla="*/ 250 w 257"/>
                <a:gd name="T13" fmla="*/ 303 h 336"/>
                <a:gd name="T14" fmla="*/ 106 w 257"/>
                <a:gd name="T15" fmla="*/ 336 h 336"/>
                <a:gd name="T16" fmla="*/ 89 w 257"/>
                <a:gd name="T17" fmla="*/ 265 h 336"/>
                <a:gd name="T18" fmla="*/ 153 w 257"/>
                <a:gd name="T19" fmla="*/ 289 h 336"/>
                <a:gd name="T20" fmla="*/ 106 w 257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36">
                  <a:moveTo>
                    <a:pt x="250" y="303"/>
                  </a:moveTo>
                  <a:lnTo>
                    <a:pt x="139" y="253"/>
                  </a:lnTo>
                  <a:lnTo>
                    <a:pt x="229" y="45"/>
                  </a:lnTo>
                  <a:lnTo>
                    <a:pt x="94" y="234"/>
                  </a:lnTo>
                  <a:lnTo>
                    <a:pt x="0" y="192"/>
                  </a:lnTo>
                  <a:lnTo>
                    <a:pt x="257" y="0"/>
                  </a:lnTo>
                  <a:lnTo>
                    <a:pt x="250" y="303"/>
                  </a:lnTo>
                  <a:close/>
                  <a:moveTo>
                    <a:pt x="106" y="336"/>
                  </a:moveTo>
                  <a:lnTo>
                    <a:pt x="89" y="265"/>
                  </a:lnTo>
                  <a:lnTo>
                    <a:pt x="153" y="289"/>
                  </a:lnTo>
                  <a:lnTo>
                    <a:pt x="106" y="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96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608221" y="2633114"/>
              <a:ext cx="174192" cy="173464"/>
            </a:xfrm>
            <a:custGeom>
              <a:avLst/>
              <a:gdLst>
                <a:gd name="T0" fmla="*/ 15 w 101"/>
                <a:gd name="T1" fmla="*/ 76 h 101"/>
                <a:gd name="T2" fmla="*/ 10 w 101"/>
                <a:gd name="T3" fmla="*/ 81 h 101"/>
                <a:gd name="T4" fmla="*/ 21 w 101"/>
                <a:gd name="T5" fmla="*/ 93 h 101"/>
                <a:gd name="T6" fmla="*/ 26 w 101"/>
                <a:gd name="T7" fmla="*/ 87 h 101"/>
                <a:gd name="T8" fmla="*/ 43 w 101"/>
                <a:gd name="T9" fmla="*/ 94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4 h 101"/>
                <a:gd name="T16" fmla="*/ 76 w 101"/>
                <a:gd name="T17" fmla="*/ 86 h 101"/>
                <a:gd name="T18" fmla="*/ 81 w 101"/>
                <a:gd name="T19" fmla="*/ 92 h 101"/>
                <a:gd name="T20" fmla="*/ 92 w 101"/>
                <a:gd name="T21" fmla="*/ 80 h 101"/>
                <a:gd name="T22" fmla="*/ 87 w 101"/>
                <a:gd name="T23" fmla="*/ 75 h 101"/>
                <a:gd name="T24" fmla="*/ 94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6 h 101"/>
                <a:gd name="T34" fmla="*/ 92 w 101"/>
                <a:gd name="T35" fmla="*/ 20 h 101"/>
                <a:gd name="T36" fmla="*/ 80 w 101"/>
                <a:gd name="T37" fmla="*/ 9 h 101"/>
                <a:gd name="T38" fmla="*/ 75 w 101"/>
                <a:gd name="T39" fmla="*/ 14 h 101"/>
                <a:gd name="T40" fmla="*/ 58 w 101"/>
                <a:gd name="T41" fmla="*/ 8 h 101"/>
                <a:gd name="T42" fmla="*/ 58 w 101"/>
                <a:gd name="T43" fmla="*/ 0 h 101"/>
                <a:gd name="T44" fmla="*/ 42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9 w 101"/>
                <a:gd name="T53" fmla="*/ 21 h 101"/>
                <a:gd name="T54" fmla="*/ 14 w 101"/>
                <a:gd name="T55" fmla="*/ 27 h 101"/>
                <a:gd name="T56" fmla="*/ 8 w 101"/>
                <a:gd name="T57" fmla="*/ 43 h 101"/>
                <a:gd name="T58" fmla="*/ 0 w 101"/>
                <a:gd name="T59" fmla="*/ 44 h 101"/>
                <a:gd name="T60" fmla="*/ 0 w 101"/>
                <a:gd name="T61" fmla="*/ 59 h 101"/>
                <a:gd name="T62" fmla="*/ 8 w 101"/>
                <a:gd name="T63" fmla="*/ 59 h 101"/>
                <a:gd name="T64" fmla="*/ 15 w 101"/>
                <a:gd name="T65" fmla="*/ 76 h 101"/>
                <a:gd name="T66" fmla="*/ 50 w 101"/>
                <a:gd name="T67" fmla="*/ 19 h 101"/>
                <a:gd name="T68" fmla="*/ 83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3"/>
                    <a:pt x="43" y="94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5" y="92"/>
                    <a:pt x="71" y="90"/>
                    <a:pt x="76" y="86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3" y="64"/>
                    <a:pt x="94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90" y="30"/>
                    <a:pt x="86" y="26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0" y="11"/>
                    <a:pt x="64" y="9"/>
                    <a:pt x="58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6" y="9"/>
                    <a:pt x="30" y="12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32"/>
                    <a:pt x="9" y="37"/>
                    <a:pt x="8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9"/>
                  </a:moveTo>
                  <a:cubicBezTo>
                    <a:pt x="68" y="18"/>
                    <a:pt x="83" y="32"/>
                    <a:pt x="83" y="50"/>
                  </a:cubicBezTo>
                  <a:cubicBezTo>
                    <a:pt x="83" y="68"/>
                    <a:pt x="69" y="83"/>
                    <a:pt x="51" y="83"/>
                  </a:cubicBezTo>
                  <a:cubicBezTo>
                    <a:pt x="33" y="83"/>
                    <a:pt x="19" y="69"/>
                    <a:pt x="18" y="51"/>
                  </a:cubicBezTo>
                  <a:cubicBezTo>
                    <a:pt x="18" y="33"/>
                    <a:pt x="32" y="19"/>
                    <a:pt x="50" y="19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97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3740869" y="2553671"/>
              <a:ext cx="117343" cy="117343"/>
            </a:xfrm>
            <a:custGeom>
              <a:avLst/>
              <a:gdLst>
                <a:gd name="T0" fmla="*/ 63 w 68"/>
                <a:gd name="T1" fmla="*/ 28 h 68"/>
                <a:gd name="T2" fmla="*/ 68 w 68"/>
                <a:gd name="T3" fmla="*/ 26 h 68"/>
                <a:gd name="T4" fmla="*/ 63 w 68"/>
                <a:gd name="T5" fmla="*/ 14 h 68"/>
                <a:gd name="T6" fmla="*/ 58 w 68"/>
                <a:gd name="T7" fmla="*/ 16 h 68"/>
                <a:gd name="T8" fmla="*/ 50 w 68"/>
                <a:gd name="T9" fmla="*/ 9 h 68"/>
                <a:gd name="T10" fmla="*/ 52 w 68"/>
                <a:gd name="T11" fmla="*/ 4 h 68"/>
                <a:gd name="T12" fmla="*/ 40 w 68"/>
                <a:gd name="T13" fmla="*/ 0 h 68"/>
                <a:gd name="T14" fmla="*/ 38 w 68"/>
                <a:gd name="T15" fmla="*/ 4 h 68"/>
                <a:gd name="T16" fmla="*/ 28 w 68"/>
                <a:gd name="T17" fmla="*/ 5 h 68"/>
                <a:gd name="T18" fmla="*/ 26 w 68"/>
                <a:gd name="T19" fmla="*/ 0 h 68"/>
                <a:gd name="T20" fmla="*/ 14 w 68"/>
                <a:gd name="T21" fmla="*/ 5 h 68"/>
                <a:gd name="T22" fmla="*/ 16 w 68"/>
                <a:gd name="T23" fmla="*/ 10 h 68"/>
                <a:gd name="T24" fmla="*/ 9 w 68"/>
                <a:gd name="T25" fmla="*/ 17 h 68"/>
                <a:gd name="T26" fmla="*/ 4 w 68"/>
                <a:gd name="T27" fmla="*/ 16 h 68"/>
                <a:gd name="T28" fmla="*/ 0 w 68"/>
                <a:gd name="T29" fmla="*/ 27 h 68"/>
                <a:gd name="T30" fmla="*/ 4 w 68"/>
                <a:gd name="T31" fmla="*/ 29 h 68"/>
                <a:gd name="T32" fmla="*/ 5 w 68"/>
                <a:gd name="T33" fmla="*/ 40 h 68"/>
                <a:gd name="T34" fmla="*/ 0 w 68"/>
                <a:gd name="T35" fmla="*/ 42 h 68"/>
                <a:gd name="T36" fmla="*/ 5 w 68"/>
                <a:gd name="T37" fmla="*/ 54 h 68"/>
                <a:gd name="T38" fmla="*/ 10 w 68"/>
                <a:gd name="T39" fmla="*/ 51 h 68"/>
                <a:gd name="T40" fmla="*/ 18 w 68"/>
                <a:gd name="T41" fmla="*/ 59 h 68"/>
                <a:gd name="T42" fmla="*/ 16 w 68"/>
                <a:gd name="T43" fmla="*/ 64 h 68"/>
                <a:gd name="T44" fmla="*/ 28 w 68"/>
                <a:gd name="T45" fmla="*/ 68 h 68"/>
                <a:gd name="T46" fmla="*/ 29 w 68"/>
                <a:gd name="T47" fmla="*/ 63 h 68"/>
                <a:gd name="T48" fmla="*/ 40 w 68"/>
                <a:gd name="T49" fmla="*/ 63 h 68"/>
                <a:gd name="T50" fmla="*/ 42 w 68"/>
                <a:gd name="T51" fmla="*/ 68 h 68"/>
                <a:gd name="T52" fmla="*/ 54 w 68"/>
                <a:gd name="T53" fmla="*/ 63 h 68"/>
                <a:gd name="T54" fmla="*/ 52 w 68"/>
                <a:gd name="T55" fmla="*/ 58 h 68"/>
                <a:gd name="T56" fmla="*/ 59 w 68"/>
                <a:gd name="T57" fmla="*/ 50 h 68"/>
                <a:gd name="T58" fmla="*/ 64 w 68"/>
                <a:gd name="T59" fmla="*/ 52 h 68"/>
                <a:gd name="T60" fmla="*/ 68 w 68"/>
                <a:gd name="T61" fmla="*/ 40 h 68"/>
                <a:gd name="T62" fmla="*/ 63 w 68"/>
                <a:gd name="T63" fmla="*/ 38 h 68"/>
                <a:gd name="T64" fmla="*/ 63 w 68"/>
                <a:gd name="T65" fmla="*/ 28 h 68"/>
                <a:gd name="T66" fmla="*/ 42 w 68"/>
                <a:gd name="T67" fmla="*/ 52 h 68"/>
                <a:gd name="T68" fmla="*/ 34 w 68"/>
                <a:gd name="T69" fmla="*/ 54 h 68"/>
                <a:gd name="T70" fmla="*/ 16 w 68"/>
                <a:gd name="T71" fmla="*/ 42 h 68"/>
                <a:gd name="T72" fmla="*/ 26 w 68"/>
                <a:gd name="T73" fmla="*/ 16 h 68"/>
                <a:gd name="T74" fmla="*/ 34 w 68"/>
                <a:gd name="T75" fmla="*/ 14 h 68"/>
                <a:gd name="T76" fmla="*/ 52 w 68"/>
                <a:gd name="T77" fmla="*/ 26 h 68"/>
                <a:gd name="T78" fmla="*/ 42 w 68"/>
                <a:gd name="T7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68">
                  <a:moveTo>
                    <a:pt x="63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3"/>
                    <a:pt x="53" y="11"/>
                    <a:pt x="50" y="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1" y="4"/>
                    <a:pt x="28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2"/>
                    <a:pt x="11" y="14"/>
                    <a:pt x="9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6"/>
                    <a:pt x="5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2" y="54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3" y="64"/>
                    <a:pt x="37" y="64"/>
                    <a:pt x="40" y="63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6"/>
                    <a:pt x="57" y="53"/>
                    <a:pt x="59" y="5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5"/>
                    <a:pt x="64" y="31"/>
                    <a:pt x="63" y="28"/>
                  </a:cubicBezTo>
                  <a:moveTo>
                    <a:pt x="42" y="52"/>
                  </a:moveTo>
                  <a:cubicBezTo>
                    <a:pt x="40" y="53"/>
                    <a:pt x="37" y="54"/>
                    <a:pt x="34" y="54"/>
                  </a:cubicBezTo>
                  <a:cubicBezTo>
                    <a:pt x="26" y="54"/>
                    <a:pt x="19" y="49"/>
                    <a:pt x="16" y="42"/>
                  </a:cubicBezTo>
                  <a:cubicBezTo>
                    <a:pt x="11" y="32"/>
                    <a:pt x="16" y="20"/>
                    <a:pt x="26" y="16"/>
                  </a:cubicBezTo>
                  <a:cubicBezTo>
                    <a:pt x="28" y="14"/>
                    <a:pt x="31" y="14"/>
                    <a:pt x="34" y="14"/>
                  </a:cubicBezTo>
                  <a:cubicBezTo>
                    <a:pt x="42" y="14"/>
                    <a:pt x="49" y="18"/>
                    <a:pt x="52" y="26"/>
                  </a:cubicBezTo>
                  <a:cubicBezTo>
                    <a:pt x="57" y="36"/>
                    <a:pt x="52" y="48"/>
                    <a:pt x="42" y="52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98"/>
            <p:cNvSpPr/>
            <p:nvPr>
              <p:custDataLst>
                <p:tags r:id="rId99"/>
              </p:custDataLst>
            </p:nvPr>
          </p:nvSpPr>
          <p:spPr bwMode="auto">
            <a:xfrm>
              <a:off x="3511286" y="4675317"/>
              <a:ext cx="191685" cy="224482"/>
            </a:xfrm>
            <a:custGeom>
              <a:avLst/>
              <a:gdLst>
                <a:gd name="T0" fmla="*/ 71 w 111"/>
                <a:gd name="T1" fmla="*/ 113 h 130"/>
                <a:gd name="T2" fmla="*/ 102 w 111"/>
                <a:gd name="T3" fmla="*/ 55 h 130"/>
                <a:gd name="T4" fmla="*/ 92 w 111"/>
                <a:gd name="T5" fmla="*/ 14 h 130"/>
                <a:gd name="T6" fmla="*/ 81 w 111"/>
                <a:gd name="T7" fmla="*/ 8 h 130"/>
                <a:gd name="T8" fmla="*/ 41 w 111"/>
                <a:gd name="T9" fmla="*/ 23 h 130"/>
                <a:gd name="T10" fmla="*/ 7 w 111"/>
                <a:gd name="T11" fmla="*/ 87 h 130"/>
                <a:gd name="T12" fmla="*/ 18 w 111"/>
                <a:gd name="T13" fmla="*/ 123 h 130"/>
                <a:gd name="T14" fmla="*/ 18 w 111"/>
                <a:gd name="T15" fmla="*/ 123 h 130"/>
                <a:gd name="T16" fmla="*/ 54 w 111"/>
                <a:gd name="T17" fmla="*/ 113 h 130"/>
                <a:gd name="T18" fmla="*/ 78 w 111"/>
                <a:gd name="T19" fmla="*/ 68 h 130"/>
                <a:gd name="T20" fmla="*/ 71 w 111"/>
                <a:gd name="T21" fmla="*/ 42 h 130"/>
                <a:gd name="T22" fmla="*/ 69 w 111"/>
                <a:gd name="T23" fmla="*/ 42 h 130"/>
                <a:gd name="T24" fmla="*/ 44 w 111"/>
                <a:gd name="T25" fmla="*/ 50 h 130"/>
                <a:gd name="T26" fmla="*/ 25 w 111"/>
                <a:gd name="T27" fmla="*/ 87 h 130"/>
                <a:gd name="T28" fmla="*/ 33 w 111"/>
                <a:gd name="T29" fmla="*/ 92 h 130"/>
                <a:gd name="T30" fmla="*/ 53 w 111"/>
                <a:gd name="T31" fmla="*/ 55 h 130"/>
                <a:gd name="T32" fmla="*/ 64 w 111"/>
                <a:gd name="T33" fmla="*/ 50 h 130"/>
                <a:gd name="T34" fmla="*/ 66 w 111"/>
                <a:gd name="T35" fmla="*/ 51 h 130"/>
                <a:gd name="T36" fmla="*/ 69 w 111"/>
                <a:gd name="T37" fmla="*/ 63 h 130"/>
                <a:gd name="T38" fmla="*/ 46 w 111"/>
                <a:gd name="T39" fmla="*/ 108 h 130"/>
                <a:gd name="T40" fmla="*/ 23 w 111"/>
                <a:gd name="T41" fmla="*/ 115 h 130"/>
                <a:gd name="T42" fmla="*/ 14 w 111"/>
                <a:gd name="T43" fmla="*/ 104 h 130"/>
                <a:gd name="T44" fmla="*/ 18 w 111"/>
                <a:gd name="T45" fmla="*/ 88 h 130"/>
                <a:gd name="T46" fmla="*/ 50 w 111"/>
                <a:gd name="T47" fmla="*/ 27 h 130"/>
                <a:gd name="T48" fmla="*/ 76 w 111"/>
                <a:gd name="T49" fmla="*/ 17 h 130"/>
                <a:gd name="T50" fmla="*/ 87 w 111"/>
                <a:gd name="T51" fmla="*/ 23 h 130"/>
                <a:gd name="T52" fmla="*/ 93 w 111"/>
                <a:gd name="T53" fmla="*/ 50 h 130"/>
                <a:gd name="T54" fmla="*/ 62 w 111"/>
                <a:gd name="T55" fmla="*/ 108 h 130"/>
                <a:gd name="T56" fmla="*/ 71 w 111"/>
                <a:gd name="T57" fmla="*/ 1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30">
                  <a:moveTo>
                    <a:pt x="71" y="113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1" y="39"/>
                    <a:pt x="107" y="22"/>
                    <a:pt x="92" y="14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66" y="0"/>
                    <a:pt x="50" y="6"/>
                    <a:pt x="41" y="2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80" y="47"/>
                    <a:pt x="71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0" y="37"/>
                    <a:pt x="50" y="40"/>
                    <a:pt x="44" y="50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1"/>
                    <a:pt x="60" y="48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4"/>
                    <a:pt x="72" y="59"/>
                    <a:pt x="69" y="6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1" y="116"/>
                    <a:pt x="31" y="119"/>
                    <a:pt x="23" y="115"/>
                  </a:cubicBezTo>
                  <a:cubicBezTo>
                    <a:pt x="19" y="112"/>
                    <a:pt x="16" y="108"/>
                    <a:pt x="14" y="104"/>
                  </a:cubicBezTo>
                  <a:cubicBezTo>
                    <a:pt x="14" y="100"/>
                    <a:pt x="15" y="94"/>
                    <a:pt x="18" y="8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8" y="13"/>
                    <a:pt x="68" y="13"/>
                    <a:pt x="76" y="1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98" y="29"/>
                    <a:pt x="98" y="41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Oval 99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165122" y="2884563"/>
              <a:ext cx="499983" cy="49779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Oval 100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373570" y="3195048"/>
              <a:ext cx="80901" cy="809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1"/>
            <p:cNvSpPr/>
            <p:nvPr>
              <p:custDataLst>
                <p:tags r:id="rId102"/>
              </p:custDataLst>
            </p:nvPr>
          </p:nvSpPr>
          <p:spPr bwMode="auto">
            <a:xfrm>
              <a:off x="2301415" y="3087909"/>
              <a:ext cx="225939" cy="110055"/>
            </a:xfrm>
            <a:custGeom>
              <a:avLst/>
              <a:gdLst>
                <a:gd name="T0" fmla="*/ 121 w 131"/>
                <a:gd name="T1" fmla="*/ 30 h 64"/>
                <a:gd name="T2" fmla="*/ 120 w 131"/>
                <a:gd name="T3" fmla="*/ 29 h 64"/>
                <a:gd name="T4" fmla="*/ 119 w 131"/>
                <a:gd name="T5" fmla="*/ 28 h 64"/>
                <a:gd name="T6" fmla="*/ 119 w 131"/>
                <a:gd name="T7" fmla="*/ 27 h 64"/>
                <a:gd name="T8" fmla="*/ 14 w 131"/>
                <a:gd name="T9" fmla="*/ 30 h 64"/>
                <a:gd name="T10" fmla="*/ 10 w 131"/>
                <a:gd name="T11" fmla="*/ 33 h 64"/>
                <a:gd name="T12" fmla="*/ 6 w 131"/>
                <a:gd name="T13" fmla="*/ 38 h 64"/>
                <a:gd name="T14" fmla="*/ 6 w 131"/>
                <a:gd name="T15" fmla="*/ 58 h 64"/>
                <a:gd name="T16" fmla="*/ 26 w 131"/>
                <a:gd name="T17" fmla="*/ 58 h 64"/>
                <a:gd name="T18" fmla="*/ 34 w 131"/>
                <a:gd name="T19" fmla="*/ 50 h 64"/>
                <a:gd name="T20" fmla="*/ 101 w 131"/>
                <a:gd name="T21" fmla="*/ 50 h 64"/>
                <a:gd name="T22" fmla="*/ 107 w 131"/>
                <a:gd name="T23" fmla="*/ 56 h 64"/>
                <a:gd name="T24" fmla="*/ 127 w 131"/>
                <a:gd name="T25" fmla="*/ 56 h 64"/>
                <a:gd name="T26" fmla="*/ 131 w 131"/>
                <a:gd name="T27" fmla="*/ 46 h 64"/>
                <a:gd name="T28" fmla="*/ 127 w 131"/>
                <a:gd name="T29" fmla="*/ 35 h 64"/>
                <a:gd name="T30" fmla="*/ 121 w 131"/>
                <a:gd name="T3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64">
                  <a:moveTo>
                    <a:pt x="121" y="30"/>
                  </a:moveTo>
                  <a:cubicBezTo>
                    <a:pt x="121" y="29"/>
                    <a:pt x="121" y="29"/>
                    <a:pt x="120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89" y="0"/>
                    <a:pt x="43" y="1"/>
                    <a:pt x="14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43"/>
                    <a:pt x="0" y="53"/>
                    <a:pt x="6" y="58"/>
                  </a:cubicBezTo>
                  <a:cubicBezTo>
                    <a:pt x="12" y="64"/>
                    <a:pt x="21" y="64"/>
                    <a:pt x="26" y="5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53" y="32"/>
                    <a:pt x="82" y="32"/>
                    <a:pt x="101" y="5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12" y="61"/>
                    <a:pt x="121" y="61"/>
                    <a:pt x="127" y="56"/>
                  </a:cubicBezTo>
                  <a:cubicBezTo>
                    <a:pt x="130" y="53"/>
                    <a:pt x="131" y="49"/>
                    <a:pt x="131" y="46"/>
                  </a:cubicBezTo>
                  <a:cubicBezTo>
                    <a:pt x="131" y="42"/>
                    <a:pt x="130" y="38"/>
                    <a:pt x="127" y="35"/>
                  </a:cubicBezTo>
                  <a:lnTo>
                    <a:pt x="121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2"/>
            <p:cNvSpPr/>
            <p:nvPr>
              <p:custDataLst>
                <p:tags r:id="rId103"/>
              </p:custDataLst>
            </p:nvPr>
          </p:nvSpPr>
          <p:spPr bwMode="auto">
            <a:xfrm>
              <a:off x="2239464" y="2996804"/>
              <a:ext cx="347655" cy="139208"/>
            </a:xfrm>
            <a:custGeom>
              <a:avLst/>
              <a:gdLst>
                <a:gd name="T0" fmla="*/ 197 w 202"/>
                <a:gd name="T1" fmla="*/ 54 h 81"/>
                <a:gd name="T2" fmla="*/ 192 w 202"/>
                <a:gd name="T3" fmla="*/ 49 h 81"/>
                <a:gd name="T4" fmla="*/ 192 w 202"/>
                <a:gd name="T5" fmla="*/ 49 h 81"/>
                <a:gd name="T6" fmla="*/ 188 w 202"/>
                <a:gd name="T7" fmla="*/ 45 h 81"/>
                <a:gd name="T8" fmla="*/ 186 w 202"/>
                <a:gd name="T9" fmla="*/ 43 h 81"/>
                <a:gd name="T10" fmla="*/ 15 w 202"/>
                <a:gd name="T11" fmla="*/ 47 h 81"/>
                <a:gd name="T12" fmla="*/ 14 w 202"/>
                <a:gd name="T13" fmla="*/ 48 h 81"/>
                <a:gd name="T14" fmla="*/ 6 w 202"/>
                <a:gd name="T15" fmla="*/ 57 h 81"/>
                <a:gd name="T16" fmla="*/ 6 w 202"/>
                <a:gd name="T17" fmla="*/ 75 h 81"/>
                <a:gd name="T18" fmla="*/ 24 w 202"/>
                <a:gd name="T19" fmla="*/ 75 h 81"/>
                <a:gd name="T20" fmla="*/ 33 w 202"/>
                <a:gd name="T21" fmla="*/ 67 h 81"/>
                <a:gd name="T22" fmla="*/ 33 w 202"/>
                <a:gd name="T23" fmla="*/ 67 h 81"/>
                <a:gd name="T24" fmla="*/ 171 w 202"/>
                <a:gd name="T25" fmla="*/ 66 h 81"/>
                <a:gd name="T26" fmla="*/ 178 w 202"/>
                <a:gd name="T27" fmla="*/ 73 h 81"/>
                <a:gd name="T28" fmla="*/ 197 w 202"/>
                <a:gd name="T29" fmla="*/ 73 h 81"/>
                <a:gd name="T30" fmla="*/ 197 w 202"/>
                <a:gd name="T31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81">
                  <a:moveTo>
                    <a:pt x="197" y="54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4"/>
                    <a:pt x="187" y="44"/>
                    <a:pt x="186" y="43"/>
                  </a:cubicBezTo>
                  <a:cubicBezTo>
                    <a:pt x="137" y="0"/>
                    <a:pt x="62" y="2"/>
                    <a:pt x="15" y="47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62"/>
                    <a:pt x="0" y="70"/>
                    <a:pt x="6" y="75"/>
                  </a:cubicBezTo>
                  <a:cubicBezTo>
                    <a:pt x="11" y="81"/>
                    <a:pt x="19" y="81"/>
                    <a:pt x="24" y="7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72" y="29"/>
                    <a:pt x="133" y="29"/>
                    <a:pt x="171" y="66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83" y="78"/>
                    <a:pt x="192" y="78"/>
                    <a:pt x="197" y="73"/>
                  </a:cubicBezTo>
                  <a:cubicBezTo>
                    <a:pt x="202" y="67"/>
                    <a:pt x="202" y="59"/>
                    <a:pt x="197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Oval 103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773667" y="3493143"/>
              <a:ext cx="532781" cy="5327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04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3872060" y="3589349"/>
              <a:ext cx="337452" cy="339638"/>
            </a:xfrm>
            <a:custGeom>
              <a:avLst/>
              <a:gdLst>
                <a:gd name="T0" fmla="*/ 98 w 196"/>
                <a:gd name="T1" fmla="*/ 197 h 197"/>
                <a:gd name="T2" fmla="*/ 196 w 196"/>
                <a:gd name="T3" fmla="*/ 99 h 197"/>
                <a:gd name="T4" fmla="*/ 98 w 196"/>
                <a:gd name="T5" fmla="*/ 0 h 197"/>
                <a:gd name="T6" fmla="*/ 0 w 196"/>
                <a:gd name="T7" fmla="*/ 99 h 197"/>
                <a:gd name="T8" fmla="*/ 98 w 196"/>
                <a:gd name="T9" fmla="*/ 197 h 197"/>
                <a:gd name="T10" fmla="*/ 38 w 196"/>
                <a:gd name="T11" fmla="*/ 166 h 197"/>
                <a:gd name="T12" fmla="*/ 30 w 196"/>
                <a:gd name="T13" fmla="*/ 158 h 197"/>
                <a:gd name="T14" fmla="*/ 49 w 196"/>
                <a:gd name="T15" fmla="*/ 140 h 197"/>
                <a:gd name="T16" fmla="*/ 57 w 196"/>
                <a:gd name="T17" fmla="*/ 148 h 197"/>
                <a:gd name="T18" fmla="*/ 38 w 196"/>
                <a:gd name="T19" fmla="*/ 166 h 197"/>
                <a:gd name="T20" fmla="*/ 103 w 196"/>
                <a:gd name="T21" fmla="*/ 188 h 197"/>
                <a:gd name="T22" fmla="*/ 92 w 196"/>
                <a:gd name="T23" fmla="*/ 188 h 197"/>
                <a:gd name="T24" fmla="*/ 92 w 196"/>
                <a:gd name="T25" fmla="*/ 162 h 197"/>
                <a:gd name="T26" fmla="*/ 103 w 196"/>
                <a:gd name="T27" fmla="*/ 162 h 197"/>
                <a:gd name="T28" fmla="*/ 103 w 196"/>
                <a:gd name="T29" fmla="*/ 188 h 197"/>
                <a:gd name="T30" fmla="*/ 188 w 196"/>
                <a:gd name="T31" fmla="*/ 104 h 197"/>
                <a:gd name="T32" fmla="*/ 161 w 196"/>
                <a:gd name="T33" fmla="*/ 104 h 197"/>
                <a:gd name="T34" fmla="*/ 161 w 196"/>
                <a:gd name="T35" fmla="*/ 93 h 197"/>
                <a:gd name="T36" fmla="*/ 188 w 196"/>
                <a:gd name="T37" fmla="*/ 93 h 197"/>
                <a:gd name="T38" fmla="*/ 188 w 196"/>
                <a:gd name="T39" fmla="*/ 104 h 197"/>
                <a:gd name="T40" fmla="*/ 157 w 196"/>
                <a:gd name="T41" fmla="*/ 31 h 197"/>
                <a:gd name="T42" fmla="*/ 165 w 196"/>
                <a:gd name="T43" fmla="*/ 39 h 197"/>
                <a:gd name="T44" fmla="*/ 147 w 196"/>
                <a:gd name="T45" fmla="*/ 58 h 197"/>
                <a:gd name="T46" fmla="*/ 139 w 196"/>
                <a:gd name="T47" fmla="*/ 50 h 197"/>
                <a:gd name="T48" fmla="*/ 157 w 196"/>
                <a:gd name="T49" fmla="*/ 31 h 197"/>
                <a:gd name="T50" fmla="*/ 147 w 196"/>
                <a:gd name="T51" fmla="*/ 140 h 197"/>
                <a:gd name="T52" fmla="*/ 165 w 196"/>
                <a:gd name="T53" fmla="*/ 158 h 197"/>
                <a:gd name="T54" fmla="*/ 157 w 196"/>
                <a:gd name="T55" fmla="*/ 166 h 197"/>
                <a:gd name="T56" fmla="*/ 139 w 196"/>
                <a:gd name="T57" fmla="*/ 148 h 197"/>
                <a:gd name="T58" fmla="*/ 147 w 196"/>
                <a:gd name="T59" fmla="*/ 140 h 197"/>
                <a:gd name="T60" fmla="*/ 92 w 196"/>
                <a:gd name="T61" fmla="*/ 9 h 197"/>
                <a:gd name="T62" fmla="*/ 103 w 196"/>
                <a:gd name="T63" fmla="*/ 9 h 197"/>
                <a:gd name="T64" fmla="*/ 103 w 196"/>
                <a:gd name="T65" fmla="*/ 35 h 197"/>
                <a:gd name="T66" fmla="*/ 92 w 196"/>
                <a:gd name="T67" fmla="*/ 35 h 197"/>
                <a:gd name="T68" fmla="*/ 92 w 196"/>
                <a:gd name="T69" fmla="*/ 9 h 197"/>
                <a:gd name="T70" fmla="*/ 82 w 196"/>
                <a:gd name="T71" fmla="*/ 76 h 197"/>
                <a:gd name="T72" fmla="*/ 99 w 196"/>
                <a:gd name="T73" fmla="*/ 92 h 197"/>
                <a:gd name="T74" fmla="*/ 130 w 196"/>
                <a:gd name="T75" fmla="*/ 62 h 197"/>
                <a:gd name="T76" fmla="*/ 137 w 196"/>
                <a:gd name="T77" fmla="*/ 70 h 197"/>
                <a:gd name="T78" fmla="*/ 99 w 196"/>
                <a:gd name="T79" fmla="*/ 108 h 197"/>
                <a:gd name="T80" fmla="*/ 74 w 196"/>
                <a:gd name="T81" fmla="*/ 84 h 197"/>
                <a:gd name="T82" fmla="*/ 82 w 196"/>
                <a:gd name="T83" fmla="*/ 76 h 197"/>
                <a:gd name="T84" fmla="*/ 38 w 196"/>
                <a:gd name="T85" fmla="*/ 31 h 197"/>
                <a:gd name="T86" fmla="*/ 57 w 196"/>
                <a:gd name="T87" fmla="*/ 50 h 197"/>
                <a:gd name="T88" fmla="*/ 49 w 196"/>
                <a:gd name="T89" fmla="*/ 58 h 197"/>
                <a:gd name="T90" fmla="*/ 30 w 196"/>
                <a:gd name="T91" fmla="*/ 39 h 197"/>
                <a:gd name="T92" fmla="*/ 38 w 196"/>
                <a:gd name="T93" fmla="*/ 31 h 197"/>
                <a:gd name="T94" fmla="*/ 34 w 196"/>
                <a:gd name="T95" fmla="*/ 104 h 197"/>
                <a:gd name="T96" fmla="*/ 8 w 196"/>
                <a:gd name="T97" fmla="*/ 104 h 197"/>
                <a:gd name="T98" fmla="*/ 8 w 196"/>
                <a:gd name="T99" fmla="*/ 93 h 197"/>
                <a:gd name="T100" fmla="*/ 34 w 196"/>
                <a:gd name="T101" fmla="*/ 93 h 197"/>
                <a:gd name="T102" fmla="*/ 34 w 196"/>
                <a:gd name="T103" fmla="*/ 10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197">
                  <a:moveTo>
                    <a:pt x="98" y="197"/>
                  </a:moveTo>
                  <a:cubicBezTo>
                    <a:pt x="152" y="197"/>
                    <a:pt x="196" y="153"/>
                    <a:pt x="196" y="99"/>
                  </a:cubicBezTo>
                  <a:cubicBezTo>
                    <a:pt x="196" y="44"/>
                    <a:pt x="152" y="0"/>
                    <a:pt x="98" y="0"/>
                  </a:cubicBezTo>
                  <a:cubicBezTo>
                    <a:pt x="43" y="0"/>
                    <a:pt x="0" y="44"/>
                    <a:pt x="0" y="99"/>
                  </a:cubicBezTo>
                  <a:cubicBezTo>
                    <a:pt x="0" y="153"/>
                    <a:pt x="43" y="197"/>
                    <a:pt x="98" y="197"/>
                  </a:cubicBezTo>
                  <a:moveTo>
                    <a:pt x="38" y="166"/>
                  </a:moveTo>
                  <a:cubicBezTo>
                    <a:pt x="30" y="158"/>
                    <a:pt x="30" y="158"/>
                    <a:pt x="30" y="158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7" y="148"/>
                    <a:pt x="57" y="148"/>
                    <a:pt x="57" y="148"/>
                  </a:cubicBezTo>
                  <a:lnTo>
                    <a:pt x="38" y="166"/>
                  </a:lnTo>
                  <a:close/>
                  <a:moveTo>
                    <a:pt x="103" y="188"/>
                  </a:moveTo>
                  <a:cubicBezTo>
                    <a:pt x="92" y="188"/>
                    <a:pt x="92" y="188"/>
                    <a:pt x="92" y="188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103" y="162"/>
                    <a:pt x="103" y="162"/>
                    <a:pt x="103" y="162"/>
                  </a:cubicBezTo>
                  <a:lnTo>
                    <a:pt x="103" y="188"/>
                  </a:lnTo>
                  <a:close/>
                  <a:moveTo>
                    <a:pt x="188" y="104"/>
                  </a:moveTo>
                  <a:cubicBezTo>
                    <a:pt x="161" y="104"/>
                    <a:pt x="161" y="104"/>
                    <a:pt x="161" y="10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88" y="93"/>
                    <a:pt x="188" y="93"/>
                    <a:pt x="188" y="93"/>
                  </a:cubicBezTo>
                  <a:lnTo>
                    <a:pt x="188" y="104"/>
                  </a:lnTo>
                  <a:close/>
                  <a:moveTo>
                    <a:pt x="157" y="31"/>
                  </a:moveTo>
                  <a:cubicBezTo>
                    <a:pt x="165" y="39"/>
                    <a:pt x="165" y="39"/>
                    <a:pt x="165" y="39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39" y="50"/>
                    <a:pt x="139" y="50"/>
                    <a:pt x="139" y="50"/>
                  </a:cubicBezTo>
                  <a:lnTo>
                    <a:pt x="157" y="31"/>
                  </a:lnTo>
                  <a:close/>
                  <a:moveTo>
                    <a:pt x="147" y="140"/>
                  </a:moveTo>
                  <a:cubicBezTo>
                    <a:pt x="165" y="158"/>
                    <a:pt x="165" y="158"/>
                    <a:pt x="165" y="158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39" y="148"/>
                    <a:pt x="139" y="148"/>
                    <a:pt x="139" y="148"/>
                  </a:cubicBezTo>
                  <a:lnTo>
                    <a:pt x="147" y="140"/>
                  </a:lnTo>
                  <a:close/>
                  <a:moveTo>
                    <a:pt x="92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2" y="35"/>
                    <a:pt x="92" y="35"/>
                    <a:pt x="92" y="35"/>
                  </a:cubicBezTo>
                  <a:lnTo>
                    <a:pt x="92" y="9"/>
                  </a:lnTo>
                  <a:close/>
                  <a:moveTo>
                    <a:pt x="82" y="76"/>
                  </a:moveTo>
                  <a:cubicBezTo>
                    <a:pt x="99" y="92"/>
                    <a:pt x="99" y="92"/>
                    <a:pt x="99" y="9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74" y="84"/>
                    <a:pt x="74" y="84"/>
                    <a:pt x="74" y="84"/>
                  </a:cubicBezTo>
                  <a:lnTo>
                    <a:pt x="82" y="76"/>
                  </a:lnTo>
                  <a:close/>
                  <a:moveTo>
                    <a:pt x="38" y="31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0" y="39"/>
                    <a:pt x="30" y="39"/>
                    <a:pt x="30" y="39"/>
                  </a:cubicBezTo>
                  <a:lnTo>
                    <a:pt x="38" y="31"/>
                  </a:lnTo>
                  <a:close/>
                  <a:moveTo>
                    <a:pt x="34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34" y="93"/>
                    <a:pt x="34" y="93"/>
                    <a:pt x="34" y="93"/>
                  </a:cubicBezTo>
                  <a:lnTo>
                    <a:pt x="34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Oval 105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492336" y="4091519"/>
              <a:ext cx="529137" cy="52913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06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3597288" y="4340781"/>
              <a:ext cx="352029" cy="176379"/>
            </a:xfrm>
            <a:custGeom>
              <a:avLst/>
              <a:gdLst>
                <a:gd name="T0" fmla="*/ 86 w 204"/>
                <a:gd name="T1" fmla="*/ 102 h 102"/>
                <a:gd name="T2" fmla="*/ 153 w 204"/>
                <a:gd name="T3" fmla="*/ 70 h 102"/>
                <a:gd name="T4" fmla="*/ 168 w 204"/>
                <a:gd name="T5" fmla="*/ 73 h 102"/>
                <a:gd name="T6" fmla="*/ 204 w 204"/>
                <a:gd name="T7" fmla="*/ 37 h 102"/>
                <a:gd name="T8" fmla="*/ 170 w 204"/>
                <a:gd name="T9" fmla="*/ 1 h 102"/>
                <a:gd name="T10" fmla="*/ 170 w 204"/>
                <a:gd name="T11" fmla="*/ 0 h 102"/>
                <a:gd name="T12" fmla="*/ 1 w 204"/>
                <a:gd name="T13" fmla="*/ 0 h 102"/>
                <a:gd name="T14" fmla="*/ 0 w 204"/>
                <a:gd name="T15" fmla="*/ 17 h 102"/>
                <a:gd name="T16" fmla="*/ 86 w 204"/>
                <a:gd name="T17" fmla="*/ 102 h 102"/>
                <a:gd name="T18" fmla="*/ 171 w 204"/>
                <a:gd name="T19" fmla="*/ 17 h 102"/>
                <a:gd name="T20" fmla="*/ 171 w 204"/>
                <a:gd name="T21" fmla="*/ 16 h 102"/>
                <a:gd name="T22" fmla="*/ 189 w 204"/>
                <a:gd name="T23" fmla="*/ 37 h 102"/>
                <a:gd name="T24" fmla="*/ 168 w 204"/>
                <a:gd name="T25" fmla="*/ 57 h 102"/>
                <a:gd name="T26" fmla="*/ 162 w 204"/>
                <a:gd name="T27" fmla="*/ 56 h 102"/>
                <a:gd name="T28" fmla="*/ 171 w 204"/>
                <a:gd name="T29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102">
                  <a:moveTo>
                    <a:pt x="86" y="102"/>
                  </a:moveTo>
                  <a:cubicBezTo>
                    <a:pt x="113" y="102"/>
                    <a:pt x="137" y="89"/>
                    <a:pt x="153" y="70"/>
                  </a:cubicBezTo>
                  <a:cubicBezTo>
                    <a:pt x="158" y="72"/>
                    <a:pt x="163" y="73"/>
                    <a:pt x="168" y="73"/>
                  </a:cubicBezTo>
                  <a:cubicBezTo>
                    <a:pt x="188" y="73"/>
                    <a:pt x="204" y="57"/>
                    <a:pt x="204" y="37"/>
                  </a:cubicBezTo>
                  <a:cubicBezTo>
                    <a:pt x="204" y="17"/>
                    <a:pt x="189" y="1"/>
                    <a:pt x="170" y="1"/>
                  </a:cubicBezTo>
                  <a:cubicBezTo>
                    <a:pt x="170" y="1"/>
                    <a:pt x="170" y="1"/>
                    <a:pt x="1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64"/>
                    <a:pt x="38" y="102"/>
                    <a:pt x="86" y="102"/>
                  </a:cubicBezTo>
                  <a:moveTo>
                    <a:pt x="171" y="17"/>
                  </a:moveTo>
                  <a:cubicBezTo>
                    <a:pt x="171" y="17"/>
                    <a:pt x="171" y="17"/>
                    <a:pt x="171" y="16"/>
                  </a:cubicBezTo>
                  <a:cubicBezTo>
                    <a:pt x="181" y="18"/>
                    <a:pt x="189" y="26"/>
                    <a:pt x="189" y="37"/>
                  </a:cubicBezTo>
                  <a:cubicBezTo>
                    <a:pt x="189" y="48"/>
                    <a:pt x="179" y="57"/>
                    <a:pt x="168" y="57"/>
                  </a:cubicBezTo>
                  <a:cubicBezTo>
                    <a:pt x="166" y="57"/>
                    <a:pt x="164" y="57"/>
                    <a:pt x="162" y="56"/>
                  </a:cubicBezTo>
                  <a:cubicBezTo>
                    <a:pt x="168" y="44"/>
                    <a:pt x="171" y="31"/>
                    <a:pt x="171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07"/>
            <p:cNvSpPr/>
            <p:nvPr>
              <p:custDataLst>
                <p:tags r:id="rId108"/>
              </p:custDataLst>
            </p:nvPr>
          </p:nvSpPr>
          <p:spPr bwMode="auto">
            <a:xfrm>
              <a:off x="3670172" y="4186268"/>
              <a:ext cx="56849" cy="146496"/>
            </a:xfrm>
            <a:custGeom>
              <a:avLst/>
              <a:gdLst>
                <a:gd name="T0" fmla="*/ 12 w 33"/>
                <a:gd name="T1" fmla="*/ 64 h 85"/>
                <a:gd name="T2" fmla="*/ 16 w 33"/>
                <a:gd name="T3" fmla="*/ 81 h 85"/>
                <a:gd name="T4" fmla="*/ 30 w 33"/>
                <a:gd name="T5" fmla="*/ 52 h 85"/>
                <a:gd name="T6" fmla="*/ 22 w 33"/>
                <a:gd name="T7" fmla="*/ 35 h 85"/>
                <a:gd name="T8" fmla="*/ 22 w 33"/>
                <a:gd name="T9" fmla="*/ 22 h 85"/>
                <a:gd name="T10" fmla="*/ 13 w 33"/>
                <a:gd name="T11" fmla="*/ 6 h 85"/>
                <a:gd name="T12" fmla="*/ 4 w 33"/>
                <a:gd name="T13" fmla="*/ 36 h 85"/>
                <a:gd name="T14" fmla="*/ 12 w 33"/>
                <a:gd name="T15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6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0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08"/>
            <p:cNvSpPr/>
            <p:nvPr>
              <p:custDataLst>
                <p:tags r:id="rId109"/>
              </p:custDataLst>
            </p:nvPr>
          </p:nvSpPr>
          <p:spPr bwMode="auto">
            <a:xfrm>
              <a:off x="3752531" y="4186268"/>
              <a:ext cx="56849" cy="146496"/>
            </a:xfrm>
            <a:custGeom>
              <a:avLst/>
              <a:gdLst>
                <a:gd name="T0" fmla="*/ 12 w 33"/>
                <a:gd name="T1" fmla="*/ 64 h 85"/>
                <a:gd name="T2" fmla="*/ 17 w 33"/>
                <a:gd name="T3" fmla="*/ 81 h 85"/>
                <a:gd name="T4" fmla="*/ 30 w 33"/>
                <a:gd name="T5" fmla="*/ 52 h 85"/>
                <a:gd name="T6" fmla="*/ 22 w 33"/>
                <a:gd name="T7" fmla="*/ 35 h 85"/>
                <a:gd name="T8" fmla="*/ 22 w 33"/>
                <a:gd name="T9" fmla="*/ 22 h 85"/>
                <a:gd name="T10" fmla="*/ 13 w 33"/>
                <a:gd name="T11" fmla="*/ 6 h 85"/>
                <a:gd name="T12" fmla="*/ 4 w 33"/>
                <a:gd name="T13" fmla="*/ 36 h 85"/>
                <a:gd name="T14" fmla="*/ 12 w 33"/>
                <a:gd name="T15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5">
                  <a:moveTo>
                    <a:pt x="12" y="64"/>
                  </a:moveTo>
                  <a:cubicBezTo>
                    <a:pt x="1" y="68"/>
                    <a:pt x="6" y="85"/>
                    <a:pt x="17" y="81"/>
                  </a:cubicBezTo>
                  <a:cubicBezTo>
                    <a:pt x="29" y="77"/>
                    <a:pt x="33" y="64"/>
                    <a:pt x="30" y="52"/>
                  </a:cubicBezTo>
                  <a:cubicBezTo>
                    <a:pt x="29" y="46"/>
                    <a:pt x="25" y="40"/>
                    <a:pt x="22" y="35"/>
                  </a:cubicBezTo>
                  <a:cubicBezTo>
                    <a:pt x="21" y="31"/>
                    <a:pt x="17" y="24"/>
                    <a:pt x="22" y="22"/>
                  </a:cubicBezTo>
                  <a:cubicBezTo>
                    <a:pt x="31" y="16"/>
                    <a:pt x="22" y="0"/>
                    <a:pt x="13" y="6"/>
                  </a:cubicBezTo>
                  <a:cubicBezTo>
                    <a:pt x="2" y="13"/>
                    <a:pt x="0" y="25"/>
                    <a:pt x="4" y="36"/>
                  </a:cubicBezTo>
                  <a:cubicBezTo>
                    <a:pt x="5" y="40"/>
                    <a:pt x="20" y="62"/>
                    <a:pt x="12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Oval 109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204479" y="4074026"/>
              <a:ext cx="536425" cy="53569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10"/>
            <p:cNvSpPr/>
            <p:nvPr>
              <p:custDataLst>
                <p:tags r:id="rId111"/>
              </p:custDataLst>
            </p:nvPr>
          </p:nvSpPr>
          <p:spPr bwMode="auto">
            <a:xfrm>
              <a:off x="2459573" y="4215421"/>
              <a:ext cx="26238" cy="46645"/>
            </a:xfrm>
            <a:custGeom>
              <a:avLst/>
              <a:gdLst>
                <a:gd name="T0" fmla="*/ 15 w 15"/>
                <a:gd name="T1" fmla="*/ 10 h 27"/>
                <a:gd name="T2" fmla="*/ 0 w 15"/>
                <a:gd name="T3" fmla="*/ 10 h 27"/>
                <a:gd name="T4" fmla="*/ 0 w 15"/>
                <a:gd name="T5" fmla="*/ 27 h 27"/>
                <a:gd name="T6" fmla="*/ 15 w 15"/>
                <a:gd name="T7" fmla="*/ 27 h 27"/>
                <a:gd name="T8" fmla="*/ 15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15" y="10"/>
                  </a:moveTo>
                  <a:cubicBezTo>
                    <a:pt x="15" y="0"/>
                    <a:pt x="0" y="0"/>
                    <a:pt x="0" y="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1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2492371" y="4186268"/>
              <a:ext cx="131191" cy="75799"/>
            </a:xfrm>
            <a:custGeom>
              <a:avLst/>
              <a:gdLst>
                <a:gd name="T0" fmla="*/ 60 w 76"/>
                <a:gd name="T1" fmla="*/ 3 h 44"/>
                <a:gd name="T2" fmla="*/ 41 w 76"/>
                <a:gd name="T3" fmla="*/ 1 h 44"/>
                <a:gd name="T4" fmla="*/ 20 w 76"/>
                <a:gd name="T5" fmla="*/ 8 h 44"/>
                <a:gd name="T6" fmla="*/ 0 w 76"/>
                <a:gd name="T7" fmla="*/ 44 h 44"/>
                <a:gd name="T8" fmla="*/ 41 w 76"/>
                <a:gd name="T9" fmla="*/ 44 h 44"/>
                <a:gd name="T10" fmla="*/ 50 w 76"/>
                <a:gd name="T11" fmla="*/ 38 h 44"/>
                <a:gd name="T12" fmla="*/ 60 w 76"/>
                <a:gd name="T13" fmla="*/ 3 h 44"/>
                <a:gd name="T14" fmla="*/ 48 w 76"/>
                <a:gd name="T15" fmla="*/ 20 h 44"/>
                <a:gd name="T16" fmla="*/ 38 w 76"/>
                <a:gd name="T17" fmla="*/ 29 h 44"/>
                <a:gd name="T18" fmla="*/ 16 w 76"/>
                <a:gd name="T19" fmla="*/ 37 h 44"/>
                <a:gd name="T20" fmla="*/ 50 w 76"/>
                <a:gd name="T21" fmla="*/ 15 h 44"/>
                <a:gd name="T22" fmla="*/ 52 w 76"/>
                <a:gd name="T23" fmla="*/ 16 h 44"/>
                <a:gd name="T24" fmla="*/ 48 w 76"/>
                <a:gd name="T2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44">
                  <a:moveTo>
                    <a:pt x="60" y="3"/>
                  </a:moveTo>
                  <a:cubicBezTo>
                    <a:pt x="55" y="0"/>
                    <a:pt x="47" y="0"/>
                    <a:pt x="41" y="1"/>
                  </a:cubicBezTo>
                  <a:cubicBezTo>
                    <a:pt x="34" y="2"/>
                    <a:pt x="27" y="4"/>
                    <a:pt x="20" y="8"/>
                  </a:cubicBezTo>
                  <a:cubicBezTo>
                    <a:pt x="8" y="16"/>
                    <a:pt x="1" y="30"/>
                    <a:pt x="0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4" y="42"/>
                    <a:pt x="47" y="40"/>
                    <a:pt x="50" y="38"/>
                  </a:cubicBezTo>
                  <a:cubicBezTo>
                    <a:pt x="61" y="30"/>
                    <a:pt x="76" y="13"/>
                    <a:pt x="60" y="3"/>
                  </a:cubicBezTo>
                  <a:moveTo>
                    <a:pt x="48" y="20"/>
                  </a:moveTo>
                  <a:cubicBezTo>
                    <a:pt x="45" y="23"/>
                    <a:pt x="41" y="26"/>
                    <a:pt x="38" y="29"/>
                  </a:cubicBezTo>
                  <a:cubicBezTo>
                    <a:pt x="31" y="33"/>
                    <a:pt x="24" y="36"/>
                    <a:pt x="16" y="37"/>
                  </a:cubicBezTo>
                  <a:cubicBezTo>
                    <a:pt x="21" y="23"/>
                    <a:pt x="35" y="14"/>
                    <a:pt x="50" y="15"/>
                  </a:cubicBezTo>
                  <a:cubicBezTo>
                    <a:pt x="51" y="15"/>
                    <a:pt x="51" y="16"/>
                    <a:pt x="52" y="16"/>
                  </a:cubicBezTo>
                  <a:cubicBezTo>
                    <a:pt x="51" y="16"/>
                    <a:pt x="49" y="19"/>
                    <a:pt x="48" y="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12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2321822" y="4186268"/>
              <a:ext cx="129004" cy="75799"/>
            </a:xfrm>
            <a:custGeom>
              <a:avLst/>
              <a:gdLst>
                <a:gd name="T0" fmla="*/ 34 w 75"/>
                <a:gd name="T1" fmla="*/ 44 h 44"/>
                <a:gd name="T2" fmla="*/ 75 w 75"/>
                <a:gd name="T3" fmla="*/ 44 h 44"/>
                <a:gd name="T4" fmla="*/ 55 w 75"/>
                <a:gd name="T5" fmla="*/ 8 h 44"/>
                <a:gd name="T6" fmla="*/ 34 w 75"/>
                <a:gd name="T7" fmla="*/ 1 h 44"/>
                <a:gd name="T8" fmla="*/ 15 w 75"/>
                <a:gd name="T9" fmla="*/ 3 h 44"/>
                <a:gd name="T10" fmla="*/ 25 w 75"/>
                <a:gd name="T11" fmla="*/ 38 h 44"/>
                <a:gd name="T12" fmla="*/ 34 w 75"/>
                <a:gd name="T13" fmla="*/ 44 h 44"/>
                <a:gd name="T14" fmla="*/ 23 w 75"/>
                <a:gd name="T15" fmla="*/ 16 h 44"/>
                <a:gd name="T16" fmla="*/ 25 w 75"/>
                <a:gd name="T17" fmla="*/ 15 h 44"/>
                <a:gd name="T18" fmla="*/ 59 w 75"/>
                <a:gd name="T19" fmla="*/ 37 h 44"/>
                <a:gd name="T20" fmla="*/ 37 w 75"/>
                <a:gd name="T21" fmla="*/ 29 h 44"/>
                <a:gd name="T22" fmla="*/ 27 w 75"/>
                <a:gd name="T23" fmla="*/ 20 h 44"/>
                <a:gd name="T24" fmla="*/ 23 w 75"/>
                <a:gd name="T25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44">
                  <a:moveTo>
                    <a:pt x="34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4" y="30"/>
                    <a:pt x="67" y="16"/>
                    <a:pt x="55" y="8"/>
                  </a:cubicBezTo>
                  <a:cubicBezTo>
                    <a:pt x="49" y="4"/>
                    <a:pt x="41" y="2"/>
                    <a:pt x="34" y="1"/>
                  </a:cubicBezTo>
                  <a:cubicBezTo>
                    <a:pt x="28" y="0"/>
                    <a:pt x="20" y="0"/>
                    <a:pt x="15" y="3"/>
                  </a:cubicBezTo>
                  <a:cubicBezTo>
                    <a:pt x="0" y="13"/>
                    <a:pt x="14" y="30"/>
                    <a:pt x="25" y="38"/>
                  </a:cubicBezTo>
                  <a:cubicBezTo>
                    <a:pt x="28" y="40"/>
                    <a:pt x="31" y="42"/>
                    <a:pt x="34" y="44"/>
                  </a:cubicBezTo>
                  <a:moveTo>
                    <a:pt x="23" y="16"/>
                  </a:moveTo>
                  <a:cubicBezTo>
                    <a:pt x="24" y="16"/>
                    <a:pt x="24" y="15"/>
                    <a:pt x="25" y="15"/>
                  </a:cubicBezTo>
                  <a:cubicBezTo>
                    <a:pt x="40" y="14"/>
                    <a:pt x="54" y="23"/>
                    <a:pt x="59" y="37"/>
                  </a:cubicBezTo>
                  <a:cubicBezTo>
                    <a:pt x="51" y="36"/>
                    <a:pt x="44" y="33"/>
                    <a:pt x="37" y="29"/>
                  </a:cubicBezTo>
                  <a:cubicBezTo>
                    <a:pt x="34" y="26"/>
                    <a:pt x="30" y="23"/>
                    <a:pt x="27" y="20"/>
                  </a:cubicBezTo>
                  <a:cubicBezTo>
                    <a:pt x="26" y="19"/>
                    <a:pt x="24" y="16"/>
                    <a:pt x="23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3"/>
            <p:cNvSpPr/>
            <p:nvPr>
              <p:custDataLst>
                <p:tags r:id="rId114"/>
              </p:custDataLst>
            </p:nvPr>
          </p:nvSpPr>
          <p:spPr bwMode="auto">
            <a:xfrm>
              <a:off x="2330569" y="4272270"/>
              <a:ext cx="284247" cy="225939"/>
            </a:xfrm>
            <a:custGeom>
              <a:avLst/>
              <a:gdLst>
                <a:gd name="T0" fmla="*/ 241 w 390"/>
                <a:gd name="T1" fmla="*/ 0 h 310"/>
                <a:gd name="T2" fmla="*/ 241 w 390"/>
                <a:gd name="T3" fmla="*/ 7 h 310"/>
                <a:gd name="T4" fmla="*/ 241 w 390"/>
                <a:gd name="T5" fmla="*/ 163 h 310"/>
                <a:gd name="T6" fmla="*/ 196 w 390"/>
                <a:gd name="T7" fmla="*/ 125 h 310"/>
                <a:gd name="T8" fmla="*/ 151 w 390"/>
                <a:gd name="T9" fmla="*/ 163 h 310"/>
                <a:gd name="T10" fmla="*/ 151 w 390"/>
                <a:gd name="T11" fmla="*/ 7 h 310"/>
                <a:gd name="T12" fmla="*/ 151 w 390"/>
                <a:gd name="T13" fmla="*/ 0 h 310"/>
                <a:gd name="T14" fmla="*/ 102 w 390"/>
                <a:gd name="T15" fmla="*/ 0 h 310"/>
                <a:gd name="T16" fmla="*/ 0 w 390"/>
                <a:gd name="T17" fmla="*/ 0 h 310"/>
                <a:gd name="T18" fmla="*/ 0 w 390"/>
                <a:gd name="T19" fmla="*/ 310 h 310"/>
                <a:gd name="T20" fmla="*/ 390 w 390"/>
                <a:gd name="T21" fmla="*/ 310 h 310"/>
                <a:gd name="T22" fmla="*/ 390 w 390"/>
                <a:gd name="T23" fmla="*/ 0 h 310"/>
                <a:gd name="T24" fmla="*/ 286 w 390"/>
                <a:gd name="T25" fmla="*/ 0 h 310"/>
                <a:gd name="T26" fmla="*/ 241 w 390"/>
                <a:gd name="T2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0" h="310">
                  <a:moveTo>
                    <a:pt x="241" y="0"/>
                  </a:moveTo>
                  <a:lnTo>
                    <a:pt x="241" y="7"/>
                  </a:lnTo>
                  <a:lnTo>
                    <a:pt x="241" y="163"/>
                  </a:lnTo>
                  <a:lnTo>
                    <a:pt x="196" y="125"/>
                  </a:lnTo>
                  <a:lnTo>
                    <a:pt x="151" y="163"/>
                  </a:lnTo>
                  <a:lnTo>
                    <a:pt x="151" y="7"/>
                  </a:lnTo>
                  <a:lnTo>
                    <a:pt x="151" y="0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310"/>
                  </a:lnTo>
                  <a:lnTo>
                    <a:pt x="390" y="310"/>
                  </a:lnTo>
                  <a:lnTo>
                    <a:pt x="390" y="0"/>
                  </a:lnTo>
                  <a:lnTo>
                    <a:pt x="286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4"/>
            <p:cNvSpPr/>
            <p:nvPr>
              <p:custDataLst>
                <p:tags r:id="rId115"/>
              </p:custDataLst>
            </p:nvPr>
          </p:nvSpPr>
          <p:spPr bwMode="auto">
            <a:xfrm>
              <a:off x="1975625" y="3235863"/>
              <a:ext cx="82359" cy="236144"/>
            </a:xfrm>
            <a:custGeom>
              <a:avLst/>
              <a:gdLst>
                <a:gd name="T0" fmla="*/ 6 w 48"/>
                <a:gd name="T1" fmla="*/ 16 h 137"/>
                <a:gd name="T2" fmla="*/ 1 w 48"/>
                <a:gd name="T3" fmla="*/ 33 h 137"/>
                <a:gd name="T4" fmla="*/ 4 w 48"/>
                <a:gd name="T5" fmla="*/ 47 h 137"/>
                <a:gd name="T6" fmla="*/ 18 w 48"/>
                <a:gd name="T7" fmla="*/ 62 h 137"/>
                <a:gd name="T8" fmla="*/ 18 w 48"/>
                <a:gd name="T9" fmla="*/ 137 h 137"/>
                <a:gd name="T10" fmla="*/ 31 w 48"/>
                <a:gd name="T11" fmla="*/ 137 h 137"/>
                <a:gd name="T12" fmla="*/ 31 w 48"/>
                <a:gd name="T13" fmla="*/ 62 h 137"/>
                <a:gd name="T14" fmla="*/ 44 w 48"/>
                <a:gd name="T15" fmla="*/ 47 h 137"/>
                <a:gd name="T16" fmla="*/ 47 w 48"/>
                <a:gd name="T17" fmla="*/ 33 h 137"/>
                <a:gd name="T18" fmla="*/ 42 w 48"/>
                <a:gd name="T19" fmla="*/ 16 h 137"/>
                <a:gd name="T20" fmla="*/ 32 w 48"/>
                <a:gd name="T21" fmla="*/ 0 h 137"/>
                <a:gd name="T22" fmla="*/ 35 w 48"/>
                <a:gd name="T23" fmla="*/ 32 h 137"/>
                <a:gd name="T24" fmla="*/ 31 w 48"/>
                <a:gd name="T25" fmla="*/ 32 h 137"/>
                <a:gd name="T26" fmla="*/ 28 w 48"/>
                <a:gd name="T27" fmla="*/ 0 h 137"/>
                <a:gd name="T28" fmla="*/ 24 w 48"/>
                <a:gd name="T29" fmla="*/ 0 h 137"/>
                <a:gd name="T30" fmla="*/ 21 w 48"/>
                <a:gd name="T31" fmla="*/ 0 h 137"/>
                <a:gd name="T32" fmla="*/ 17 w 48"/>
                <a:gd name="T33" fmla="*/ 32 h 137"/>
                <a:gd name="T34" fmla="*/ 13 w 48"/>
                <a:gd name="T35" fmla="*/ 32 h 137"/>
                <a:gd name="T36" fmla="*/ 16 w 48"/>
                <a:gd name="T37" fmla="*/ 0 h 137"/>
                <a:gd name="T38" fmla="*/ 6 w 48"/>
                <a:gd name="T39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7">
                  <a:moveTo>
                    <a:pt x="6" y="16"/>
                  </a:moveTo>
                  <a:cubicBezTo>
                    <a:pt x="4" y="21"/>
                    <a:pt x="2" y="27"/>
                    <a:pt x="1" y="33"/>
                  </a:cubicBezTo>
                  <a:cubicBezTo>
                    <a:pt x="0" y="39"/>
                    <a:pt x="2" y="43"/>
                    <a:pt x="4" y="47"/>
                  </a:cubicBezTo>
                  <a:cubicBezTo>
                    <a:pt x="7" y="52"/>
                    <a:pt x="12" y="59"/>
                    <a:pt x="18" y="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7" y="59"/>
                    <a:pt x="41" y="52"/>
                    <a:pt x="44" y="47"/>
                  </a:cubicBezTo>
                  <a:cubicBezTo>
                    <a:pt x="47" y="43"/>
                    <a:pt x="48" y="39"/>
                    <a:pt x="47" y="33"/>
                  </a:cubicBezTo>
                  <a:cubicBezTo>
                    <a:pt x="47" y="27"/>
                    <a:pt x="44" y="21"/>
                    <a:pt x="42" y="16"/>
                  </a:cubicBezTo>
                  <a:cubicBezTo>
                    <a:pt x="41" y="11"/>
                    <a:pt x="38" y="1"/>
                    <a:pt x="32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8" y="11"/>
                    <a:pt x="6" y="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15"/>
            <p:cNvSpPr/>
            <p:nvPr>
              <p:custDataLst>
                <p:tags r:id="rId116"/>
              </p:custDataLst>
            </p:nvPr>
          </p:nvSpPr>
          <p:spPr bwMode="auto">
            <a:xfrm>
              <a:off x="2094425" y="3235863"/>
              <a:ext cx="53205" cy="236144"/>
            </a:xfrm>
            <a:custGeom>
              <a:avLst/>
              <a:gdLst>
                <a:gd name="T0" fmla="*/ 0 w 31"/>
                <a:gd name="T1" fmla="*/ 38 h 137"/>
                <a:gd name="T2" fmla="*/ 18 w 31"/>
                <a:gd name="T3" fmla="*/ 77 h 137"/>
                <a:gd name="T4" fmla="*/ 18 w 31"/>
                <a:gd name="T5" fmla="*/ 137 h 137"/>
                <a:gd name="T6" fmla="*/ 31 w 31"/>
                <a:gd name="T7" fmla="*/ 137 h 137"/>
                <a:gd name="T8" fmla="*/ 31 w 31"/>
                <a:gd name="T9" fmla="*/ 0 h 137"/>
                <a:gd name="T10" fmla="*/ 18 w 31"/>
                <a:gd name="T11" fmla="*/ 0 h 137"/>
                <a:gd name="T12" fmla="*/ 0 w 31"/>
                <a:gd name="T13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0" y="38"/>
                  </a:moveTo>
                  <a:cubicBezTo>
                    <a:pt x="0" y="73"/>
                    <a:pt x="15" y="76"/>
                    <a:pt x="18" y="7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16"/>
            <p:cNvSpPr/>
            <p:nvPr>
              <p:custDataLst>
                <p:tags r:id="rId117"/>
              </p:custDataLst>
            </p:nvPr>
          </p:nvSpPr>
          <p:spPr bwMode="auto">
            <a:xfrm>
              <a:off x="3387383" y="2817510"/>
              <a:ext cx="225939" cy="139208"/>
            </a:xfrm>
            <a:custGeom>
              <a:avLst/>
              <a:gdLst>
                <a:gd name="T0" fmla="*/ 131 w 131"/>
                <a:gd name="T1" fmla="*/ 67 h 81"/>
                <a:gd name="T2" fmla="*/ 117 w 131"/>
                <a:gd name="T3" fmla="*/ 52 h 81"/>
                <a:gd name="T4" fmla="*/ 119 w 131"/>
                <a:gd name="T5" fmla="*/ 41 h 81"/>
                <a:gd name="T6" fmla="*/ 78 w 131"/>
                <a:gd name="T7" fmla="*/ 0 h 81"/>
                <a:gd name="T8" fmla="*/ 38 w 131"/>
                <a:gd name="T9" fmla="*/ 40 h 81"/>
                <a:gd name="T10" fmla="*/ 24 w 131"/>
                <a:gd name="T11" fmla="*/ 34 h 81"/>
                <a:gd name="T12" fmla="*/ 0 w 131"/>
                <a:gd name="T13" fmla="*/ 58 h 81"/>
                <a:gd name="T14" fmla="*/ 24 w 131"/>
                <a:gd name="T15" fmla="*/ 81 h 81"/>
                <a:gd name="T16" fmla="*/ 77 w 131"/>
                <a:gd name="T17" fmla="*/ 81 h 81"/>
                <a:gd name="T18" fmla="*/ 78 w 131"/>
                <a:gd name="T19" fmla="*/ 81 h 81"/>
                <a:gd name="T20" fmla="*/ 117 w 131"/>
                <a:gd name="T21" fmla="*/ 81 h 81"/>
                <a:gd name="T22" fmla="*/ 131 w 131"/>
                <a:gd name="T2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81">
                  <a:moveTo>
                    <a:pt x="131" y="67"/>
                  </a:moveTo>
                  <a:cubicBezTo>
                    <a:pt x="131" y="59"/>
                    <a:pt x="125" y="53"/>
                    <a:pt x="117" y="52"/>
                  </a:cubicBezTo>
                  <a:cubicBezTo>
                    <a:pt x="118" y="49"/>
                    <a:pt x="119" y="45"/>
                    <a:pt x="119" y="41"/>
                  </a:cubicBezTo>
                  <a:cubicBezTo>
                    <a:pt x="119" y="18"/>
                    <a:pt x="101" y="0"/>
                    <a:pt x="78" y="0"/>
                  </a:cubicBezTo>
                  <a:cubicBezTo>
                    <a:pt x="57" y="0"/>
                    <a:pt x="39" y="18"/>
                    <a:pt x="38" y="40"/>
                  </a:cubicBezTo>
                  <a:cubicBezTo>
                    <a:pt x="34" y="36"/>
                    <a:pt x="29" y="34"/>
                    <a:pt x="24" y="34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0"/>
                    <a:pt x="11" y="81"/>
                    <a:pt x="2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24" y="81"/>
                    <a:pt x="131" y="74"/>
                    <a:pt x="131" y="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117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3420181" y="2969109"/>
              <a:ext cx="18950" cy="43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118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3466827" y="2991703"/>
              <a:ext cx="18950" cy="43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119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3514930" y="2969109"/>
              <a:ext cx="18950" cy="43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120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3561575" y="2991703"/>
              <a:ext cx="18950" cy="43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1"/>
            <p:cNvSpPr/>
            <p:nvPr>
              <p:custDataLst>
                <p:tags r:id="rId122"/>
              </p:custDataLst>
            </p:nvPr>
          </p:nvSpPr>
          <p:spPr bwMode="auto">
            <a:xfrm>
              <a:off x="4135171" y="2958905"/>
              <a:ext cx="177836" cy="146496"/>
            </a:xfrm>
            <a:custGeom>
              <a:avLst/>
              <a:gdLst>
                <a:gd name="T0" fmla="*/ 199 w 244"/>
                <a:gd name="T1" fmla="*/ 0 h 201"/>
                <a:gd name="T2" fmla="*/ 86 w 244"/>
                <a:gd name="T3" fmla="*/ 111 h 201"/>
                <a:gd name="T4" fmla="*/ 43 w 244"/>
                <a:gd name="T5" fmla="*/ 68 h 201"/>
                <a:gd name="T6" fmla="*/ 0 w 244"/>
                <a:gd name="T7" fmla="*/ 113 h 201"/>
                <a:gd name="T8" fmla="*/ 43 w 244"/>
                <a:gd name="T9" fmla="*/ 156 h 201"/>
                <a:gd name="T10" fmla="*/ 86 w 244"/>
                <a:gd name="T11" fmla="*/ 201 h 201"/>
                <a:gd name="T12" fmla="*/ 131 w 244"/>
                <a:gd name="T13" fmla="*/ 156 h 201"/>
                <a:gd name="T14" fmla="*/ 244 w 244"/>
                <a:gd name="T15" fmla="*/ 42 h 201"/>
                <a:gd name="T16" fmla="*/ 199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199" y="0"/>
                  </a:moveTo>
                  <a:lnTo>
                    <a:pt x="86" y="111"/>
                  </a:lnTo>
                  <a:lnTo>
                    <a:pt x="43" y="68"/>
                  </a:lnTo>
                  <a:lnTo>
                    <a:pt x="0" y="113"/>
                  </a:lnTo>
                  <a:lnTo>
                    <a:pt x="43" y="156"/>
                  </a:lnTo>
                  <a:lnTo>
                    <a:pt x="86" y="201"/>
                  </a:lnTo>
                  <a:lnTo>
                    <a:pt x="131" y="156"/>
                  </a:lnTo>
                  <a:lnTo>
                    <a:pt x="244" y="4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22"/>
            <p:cNvSpPr/>
            <p:nvPr>
              <p:custDataLst>
                <p:tags r:id="rId123"/>
              </p:custDataLst>
            </p:nvPr>
          </p:nvSpPr>
          <p:spPr bwMode="auto">
            <a:xfrm>
              <a:off x="4243768" y="3974176"/>
              <a:ext cx="158887" cy="153056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4 w 92"/>
                <a:gd name="T5" fmla="*/ 0 h 89"/>
                <a:gd name="T6" fmla="*/ 58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9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2" y="89"/>
                    <a:pt x="92" y="69"/>
                    <a:pt x="92" y="43"/>
                  </a:cubicBezTo>
                  <a:cubicBezTo>
                    <a:pt x="92" y="24"/>
                    <a:pt x="81" y="7"/>
                    <a:pt x="64" y="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72" y="14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1" y="14"/>
                    <a:pt x="35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9"/>
                    <a:pt x="21" y="89"/>
                    <a:pt x="46" y="89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23"/>
            <p:cNvSpPr/>
            <p:nvPr>
              <p:custDataLst>
                <p:tags r:id="rId124"/>
              </p:custDataLst>
            </p:nvPr>
          </p:nvSpPr>
          <p:spPr bwMode="auto">
            <a:xfrm>
              <a:off x="4287498" y="3939191"/>
              <a:ext cx="73613" cy="56849"/>
            </a:xfrm>
            <a:custGeom>
              <a:avLst/>
              <a:gdLst>
                <a:gd name="T0" fmla="*/ 30 w 101"/>
                <a:gd name="T1" fmla="*/ 67 h 78"/>
                <a:gd name="T2" fmla="*/ 40 w 101"/>
                <a:gd name="T3" fmla="*/ 78 h 78"/>
                <a:gd name="T4" fmla="*/ 49 w 101"/>
                <a:gd name="T5" fmla="*/ 76 h 78"/>
                <a:gd name="T6" fmla="*/ 61 w 101"/>
                <a:gd name="T7" fmla="*/ 78 h 78"/>
                <a:gd name="T8" fmla="*/ 68 w 101"/>
                <a:gd name="T9" fmla="*/ 67 h 78"/>
                <a:gd name="T10" fmla="*/ 82 w 101"/>
                <a:gd name="T11" fmla="*/ 45 h 78"/>
                <a:gd name="T12" fmla="*/ 101 w 101"/>
                <a:gd name="T13" fmla="*/ 22 h 78"/>
                <a:gd name="T14" fmla="*/ 85 w 101"/>
                <a:gd name="T15" fmla="*/ 0 h 78"/>
                <a:gd name="T16" fmla="*/ 49 w 101"/>
                <a:gd name="T17" fmla="*/ 0 h 78"/>
                <a:gd name="T18" fmla="*/ 16 w 101"/>
                <a:gd name="T19" fmla="*/ 0 h 78"/>
                <a:gd name="T20" fmla="*/ 0 w 101"/>
                <a:gd name="T21" fmla="*/ 22 h 78"/>
                <a:gd name="T22" fmla="*/ 16 w 101"/>
                <a:gd name="T23" fmla="*/ 45 h 78"/>
                <a:gd name="T24" fmla="*/ 30 w 101"/>
                <a:gd name="T25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8">
                  <a:moveTo>
                    <a:pt x="30" y="67"/>
                  </a:moveTo>
                  <a:lnTo>
                    <a:pt x="40" y="78"/>
                  </a:lnTo>
                  <a:lnTo>
                    <a:pt x="49" y="76"/>
                  </a:lnTo>
                  <a:lnTo>
                    <a:pt x="61" y="78"/>
                  </a:lnTo>
                  <a:lnTo>
                    <a:pt x="68" y="67"/>
                  </a:lnTo>
                  <a:lnTo>
                    <a:pt x="82" y="45"/>
                  </a:lnTo>
                  <a:lnTo>
                    <a:pt x="101" y="22"/>
                  </a:lnTo>
                  <a:lnTo>
                    <a:pt x="85" y="0"/>
                  </a:lnTo>
                  <a:lnTo>
                    <a:pt x="49" y="0"/>
                  </a:lnTo>
                  <a:lnTo>
                    <a:pt x="16" y="0"/>
                  </a:lnTo>
                  <a:lnTo>
                    <a:pt x="0" y="22"/>
                  </a:lnTo>
                  <a:lnTo>
                    <a:pt x="16" y="45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24"/>
            <p:cNvSpPr/>
            <p:nvPr>
              <p:custDataLst>
                <p:tags r:id="rId125"/>
              </p:custDataLst>
            </p:nvPr>
          </p:nvSpPr>
          <p:spPr bwMode="auto">
            <a:xfrm>
              <a:off x="2044135" y="2950159"/>
              <a:ext cx="117343" cy="193142"/>
            </a:xfrm>
            <a:custGeom>
              <a:avLst/>
              <a:gdLst>
                <a:gd name="T0" fmla="*/ 3 w 161"/>
                <a:gd name="T1" fmla="*/ 265 h 265"/>
                <a:gd name="T2" fmla="*/ 45 w 161"/>
                <a:gd name="T3" fmla="*/ 236 h 265"/>
                <a:gd name="T4" fmla="*/ 133 w 161"/>
                <a:gd name="T5" fmla="*/ 73 h 265"/>
                <a:gd name="T6" fmla="*/ 161 w 161"/>
                <a:gd name="T7" fmla="*/ 19 h 265"/>
                <a:gd name="T8" fmla="*/ 154 w 161"/>
                <a:gd name="T9" fmla="*/ 16 h 265"/>
                <a:gd name="T10" fmla="*/ 145 w 161"/>
                <a:gd name="T11" fmla="*/ 12 h 265"/>
                <a:gd name="T12" fmla="*/ 135 w 161"/>
                <a:gd name="T13" fmla="*/ 9 h 265"/>
                <a:gd name="T14" fmla="*/ 116 w 161"/>
                <a:gd name="T15" fmla="*/ 0 h 265"/>
                <a:gd name="T16" fmla="*/ 107 w 161"/>
                <a:gd name="T17" fmla="*/ 19 h 265"/>
                <a:gd name="T18" fmla="*/ 102 w 161"/>
                <a:gd name="T19" fmla="*/ 26 h 265"/>
                <a:gd name="T20" fmla="*/ 97 w 161"/>
                <a:gd name="T21" fmla="*/ 35 h 265"/>
                <a:gd name="T22" fmla="*/ 64 w 161"/>
                <a:gd name="T23" fmla="*/ 97 h 265"/>
                <a:gd name="T24" fmla="*/ 0 w 161"/>
                <a:gd name="T25" fmla="*/ 215 h 265"/>
                <a:gd name="T26" fmla="*/ 3 w 161"/>
                <a:gd name="T2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5">
                  <a:moveTo>
                    <a:pt x="3" y="265"/>
                  </a:moveTo>
                  <a:lnTo>
                    <a:pt x="45" y="236"/>
                  </a:lnTo>
                  <a:lnTo>
                    <a:pt x="133" y="73"/>
                  </a:lnTo>
                  <a:lnTo>
                    <a:pt x="161" y="19"/>
                  </a:lnTo>
                  <a:lnTo>
                    <a:pt x="154" y="16"/>
                  </a:lnTo>
                  <a:lnTo>
                    <a:pt x="145" y="12"/>
                  </a:lnTo>
                  <a:lnTo>
                    <a:pt x="135" y="9"/>
                  </a:lnTo>
                  <a:lnTo>
                    <a:pt x="116" y="0"/>
                  </a:lnTo>
                  <a:lnTo>
                    <a:pt x="107" y="19"/>
                  </a:lnTo>
                  <a:lnTo>
                    <a:pt x="102" y="26"/>
                  </a:lnTo>
                  <a:lnTo>
                    <a:pt x="97" y="35"/>
                  </a:lnTo>
                  <a:lnTo>
                    <a:pt x="64" y="97"/>
                  </a:lnTo>
                  <a:lnTo>
                    <a:pt x="0" y="215"/>
                  </a:lnTo>
                  <a:lnTo>
                    <a:pt x="3" y="265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25"/>
            <p:cNvSpPr/>
            <p:nvPr>
              <p:custDataLst>
                <p:tags r:id="rId126"/>
              </p:custDataLst>
            </p:nvPr>
          </p:nvSpPr>
          <p:spPr bwMode="auto">
            <a:xfrm>
              <a:off x="2133782" y="2915903"/>
              <a:ext cx="46645" cy="3790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6 w 64"/>
                <a:gd name="T5" fmla="*/ 47 h 52"/>
                <a:gd name="T6" fmla="*/ 43 w 64"/>
                <a:gd name="T7" fmla="*/ 52 h 52"/>
                <a:gd name="T8" fmla="*/ 45 w 64"/>
                <a:gd name="T9" fmla="*/ 52 h 52"/>
                <a:gd name="T10" fmla="*/ 48 w 64"/>
                <a:gd name="T11" fmla="*/ 49 h 52"/>
                <a:gd name="T12" fmla="*/ 52 w 64"/>
                <a:gd name="T13" fmla="*/ 42 h 52"/>
                <a:gd name="T14" fmla="*/ 64 w 64"/>
                <a:gd name="T15" fmla="*/ 18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6" y="47"/>
                  </a:lnTo>
                  <a:lnTo>
                    <a:pt x="43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2"/>
                  </a:lnTo>
                  <a:lnTo>
                    <a:pt x="64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26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3942757" y="4485820"/>
              <a:ext cx="189498" cy="188040"/>
            </a:xfrm>
            <a:custGeom>
              <a:avLst/>
              <a:gdLst>
                <a:gd name="T0" fmla="*/ 75 w 110"/>
                <a:gd name="T1" fmla="*/ 0 h 109"/>
                <a:gd name="T2" fmla="*/ 80 w 110"/>
                <a:gd name="T3" fmla="*/ 0 h 109"/>
                <a:gd name="T4" fmla="*/ 96 w 110"/>
                <a:gd name="T5" fmla="*/ 43 h 109"/>
                <a:gd name="T6" fmla="*/ 65 w 110"/>
                <a:gd name="T7" fmla="*/ 48 h 109"/>
                <a:gd name="T8" fmla="*/ 59 w 110"/>
                <a:gd name="T9" fmla="*/ 54 h 109"/>
                <a:gd name="T10" fmla="*/ 38 w 110"/>
                <a:gd name="T11" fmla="*/ 74 h 109"/>
                <a:gd name="T12" fmla="*/ 47 w 110"/>
                <a:gd name="T13" fmla="*/ 85 h 109"/>
                <a:gd name="T14" fmla="*/ 43 w 110"/>
                <a:gd name="T15" fmla="*/ 90 h 109"/>
                <a:gd name="T16" fmla="*/ 38 w 110"/>
                <a:gd name="T17" fmla="*/ 94 h 109"/>
                <a:gd name="T18" fmla="*/ 28 w 110"/>
                <a:gd name="T19" fmla="*/ 85 h 109"/>
                <a:gd name="T20" fmla="*/ 23 w 110"/>
                <a:gd name="T21" fmla="*/ 90 h 109"/>
                <a:gd name="T22" fmla="*/ 31 w 110"/>
                <a:gd name="T23" fmla="*/ 100 h 109"/>
                <a:gd name="T24" fmla="*/ 28 w 110"/>
                <a:gd name="T25" fmla="*/ 105 h 109"/>
                <a:gd name="T26" fmla="*/ 23 w 110"/>
                <a:gd name="T27" fmla="*/ 109 h 109"/>
                <a:gd name="T28" fmla="*/ 15 w 110"/>
                <a:gd name="T29" fmla="*/ 103 h 109"/>
                <a:gd name="T30" fmla="*/ 12 w 110"/>
                <a:gd name="T31" fmla="*/ 100 h 109"/>
                <a:gd name="T32" fmla="*/ 9 w 110"/>
                <a:gd name="T33" fmla="*/ 102 h 109"/>
                <a:gd name="T34" fmla="*/ 0 w 110"/>
                <a:gd name="T35" fmla="*/ 96 h 109"/>
                <a:gd name="T36" fmla="*/ 0 w 110"/>
                <a:gd name="T37" fmla="*/ 94 h 109"/>
                <a:gd name="T38" fmla="*/ 8 w 110"/>
                <a:gd name="T39" fmla="*/ 84 h 109"/>
                <a:gd name="T40" fmla="*/ 55 w 110"/>
                <a:gd name="T41" fmla="*/ 37 h 109"/>
                <a:gd name="T42" fmla="*/ 52 w 110"/>
                <a:gd name="T43" fmla="*/ 28 h 109"/>
                <a:gd name="T44" fmla="*/ 75 w 110"/>
                <a:gd name="T45" fmla="*/ 0 h 109"/>
                <a:gd name="T46" fmla="*/ 66 w 110"/>
                <a:gd name="T47" fmla="*/ 25 h 109"/>
                <a:gd name="T48" fmla="*/ 87 w 110"/>
                <a:gd name="T49" fmla="*/ 30 h 109"/>
                <a:gd name="T50" fmla="*/ 75 w 110"/>
                <a:gd name="T51" fmla="*/ 14 h 109"/>
                <a:gd name="T52" fmla="*/ 66 w 110"/>
                <a:gd name="T53" fmla="*/ 2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09">
                  <a:moveTo>
                    <a:pt x="75" y="0"/>
                  </a:moveTo>
                  <a:cubicBezTo>
                    <a:pt x="76" y="0"/>
                    <a:pt x="78" y="0"/>
                    <a:pt x="80" y="0"/>
                  </a:cubicBezTo>
                  <a:cubicBezTo>
                    <a:pt x="100" y="1"/>
                    <a:pt x="110" y="27"/>
                    <a:pt x="96" y="43"/>
                  </a:cubicBezTo>
                  <a:cubicBezTo>
                    <a:pt x="90" y="49"/>
                    <a:pt x="76" y="54"/>
                    <a:pt x="65" y="48"/>
                  </a:cubicBezTo>
                  <a:cubicBezTo>
                    <a:pt x="63" y="49"/>
                    <a:pt x="61" y="52"/>
                    <a:pt x="59" y="54"/>
                  </a:cubicBezTo>
                  <a:cubicBezTo>
                    <a:pt x="52" y="61"/>
                    <a:pt x="45" y="68"/>
                    <a:pt x="38" y="74"/>
                  </a:cubicBezTo>
                  <a:cubicBezTo>
                    <a:pt x="40" y="78"/>
                    <a:pt x="47" y="80"/>
                    <a:pt x="47" y="85"/>
                  </a:cubicBezTo>
                  <a:cubicBezTo>
                    <a:pt x="47" y="87"/>
                    <a:pt x="43" y="90"/>
                    <a:pt x="43" y="90"/>
                  </a:cubicBezTo>
                  <a:cubicBezTo>
                    <a:pt x="43" y="90"/>
                    <a:pt x="41" y="94"/>
                    <a:pt x="38" y="94"/>
                  </a:cubicBezTo>
                  <a:cubicBezTo>
                    <a:pt x="34" y="94"/>
                    <a:pt x="31" y="86"/>
                    <a:pt x="28" y="85"/>
                  </a:cubicBezTo>
                  <a:cubicBezTo>
                    <a:pt x="26" y="86"/>
                    <a:pt x="25" y="88"/>
                    <a:pt x="23" y="90"/>
                  </a:cubicBezTo>
                  <a:cubicBezTo>
                    <a:pt x="24" y="93"/>
                    <a:pt x="32" y="96"/>
                    <a:pt x="31" y="100"/>
                  </a:cubicBezTo>
                  <a:cubicBezTo>
                    <a:pt x="31" y="103"/>
                    <a:pt x="28" y="105"/>
                    <a:pt x="28" y="105"/>
                  </a:cubicBezTo>
                  <a:cubicBezTo>
                    <a:pt x="28" y="105"/>
                    <a:pt x="25" y="109"/>
                    <a:pt x="23" y="109"/>
                  </a:cubicBezTo>
                  <a:cubicBezTo>
                    <a:pt x="20" y="109"/>
                    <a:pt x="15" y="103"/>
                    <a:pt x="15" y="103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9" y="102"/>
                    <a:pt x="9" y="102"/>
                  </a:cubicBezTo>
                  <a:cubicBezTo>
                    <a:pt x="3" y="103"/>
                    <a:pt x="1" y="100"/>
                    <a:pt x="0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1" y="90"/>
                    <a:pt x="5" y="87"/>
                    <a:pt x="8" y="84"/>
                  </a:cubicBezTo>
                  <a:cubicBezTo>
                    <a:pt x="23" y="69"/>
                    <a:pt x="40" y="52"/>
                    <a:pt x="55" y="37"/>
                  </a:cubicBezTo>
                  <a:cubicBezTo>
                    <a:pt x="53" y="34"/>
                    <a:pt x="52" y="31"/>
                    <a:pt x="52" y="28"/>
                  </a:cubicBezTo>
                  <a:cubicBezTo>
                    <a:pt x="50" y="11"/>
                    <a:pt x="61" y="2"/>
                    <a:pt x="75" y="0"/>
                  </a:cubicBezTo>
                  <a:close/>
                  <a:moveTo>
                    <a:pt x="66" y="25"/>
                  </a:moveTo>
                  <a:cubicBezTo>
                    <a:pt x="66" y="37"/>
                    <a:pt x="83" y="40"/>
                    <a:pt x="87" y="30"/>
                  </a:cubicBezTo>
                  <a:cubicBezTo>
                    <a:pt x="91" y="21"/>
                    <a:pt x="84" y="13"/>
                    <a:pt x="75" y="14"/>
                  </a:cubicBezTo>
                  <a:cubicBezTo>
                    <a:pt x="70" y="15"/>
                    <a:pt x="66" y="19"/>
                    <a:pt x="66" y="2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27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770092" y="3518652"/>
              <a:ext cx="219380" cy="172735"/>
            </a:xfrm>
            <a:custGeom>
              <a:avLst/>
              <a:gdLst>
                <a:gd name="T0" fmla="*/ 111 w 127"/>
                <a:gd name="T1" fmla="*/ 8 h 100"/>
                <a:gd name="T2" fmla="*/ 107 w 127"/>
                <a:gd name="T3" fmla="*/ 7 h 100"/>
                <a:gd name="T4" fmla="*/ 57 w 127"/>
                <a:gd name="T5" fmla="*/ 0 h 100"/>
                <a:gd name="T6" fmla="*/ 19 w 127"/>
                <a:gd name="T7" fmla="*/ 14 h 100"/>
                <a:gd name="T8" fmla="*/ 18 w 127"/>
                <a:gd name="T9" fmla="*/ 14 h 100"/>
                <a:gd name="T10" fmla="*/ 17 w 127"/>
                <a:gd name="T11" fmla="*/ 15 h 100"/>
                <a:gd name="T12" fmla="*/ 1 w 127"/>
                <a:gd name="T13" fmla="*/ 37 h 100"/>
                <a:gd name="T14" fmla="*/ 3 w 127"/>
                <a:gd name="T15" fmla="*/ 42 h 100"/>
                <a:gd name="T16" fmla="*/ 17 w 127"/>
                <a:gd name="T17" fmla="*/ 81 h 100"/>
                <a:gd name="T18" fmla="*/ 71 w 127"/>
                <a:gd name="T19" fmla="*/ 100 h 100"/>
                <a:gd name="T20" fmla="*/ 72 w 127"/>
                <a:gd name="T21" fmla="*/ 100 h 100"/>
                <a:gd name="T22" fmla="*/ 73 w 127"/>
                <a:gd name="T23" fmla="*/ 100 h 100"/>
                <a:gd name="T24" fmla="*/ 74 w 127"/>
                <a:gd name="T25" fmla="*/ 100 h 100"/>
                <a:gd name="T26" fmla="*/ 112 w 127"/>
                <a:gd name="T27" fmla="*/ 76 h 100"/>
                <a:gd name="T28" fmla="*/ 125 w 127"/>
                <a:gd name="T29" fmla="*/ 35 h 100"/>
                <a:gd name="T30" fmla="*/ 126 w 127"/>
                <a:gd name="T31" fmla="*/ 31 h 100"/>
                <a:gd name="T32" fmla="*/ 21 w 127"/>
                <a:gd name="T33" fmla="*/ 21 h 100"/>
                <a:gd name="T34" fmla="*/ 53 w 127"/>
                <a:gd name="T35" fmla="*/ 49 h 100"/>
                <a:gd name="T36" fmla="*/ 69 w 127"/>
                <a:gd name="T37" fmla="*/ 93 h 100"/>
                <a:gd name="T38" fmla="*/ 23 w 127"/>
                <a:gd name="T39" fmla="*/ 48 h 100"/>
                <a:gd name="T40" fmla="*/ 55 w 127"/>
                <a:gd name="T41" fmla="*/ 56 h 100"/>
                <a:gd name="T42" fmla="*/ 69 w 127"/>
                <a:gd name="T43" fmla="*/ 37 h 100"/>
                <a:gd name="T44" fmla="*/ 72 w 127"/>
                <a:gd name="T45" fmla="*/ 23 h 100"/>
                <a:gd name="T46" fmla="*/ 59 w 127"/>
                <a:gd name="T47" fmla="*/ 6 h 100"/>
                <a:gd name="T48" fmla="*/ 72 w 127"/>
                <a:gd name="T49" fmla="*/ 23 h 100"/>
                <a:gd name="T50" fmla="*/ 75 w 127"/>
                <a:gd name="T51" fmla="*/ 41 h 100"/>
                <a:gd name="T52" fmla="*/ 83 w 127"/>
                <a:gd name="T53" fmla="*/ 55 h 100"/>
                <a:gd name="T54" fmla="*/ 85 w 127"/>
                <a:gd name="T55" fmla="*/ 54 h 100"/>
                <a:gd name="T56" fmla="*/ 106 w 127"/>
                <a:gd name="T57" fmla="*/ 75 h 100"/>
                <a:gd name="T58" fmla="*/ 75 w 127"/>
                <a:gd name="T59" fmla="*/ 92 h 100"/>
                <a:gd name="T60" fmla="*/ 76 w 127"/>
                <a:gd name="T61" fmla="*/ 28 h 100"/>
                <a:gd name="T62" fmla="*/ 119 w 127"/>
                <a:gd name="T63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0">
                  <a:moveTo>
                    <a:pt x="126" y="31"/>
                  </a:moveTo>
                  <a:cubicBezTo>
                    <a:pt x="111" y="8"/>
                    <a:pt x="111" y="8"/>
                    <a:pt x="111" y="8"/>
                  </a:cubicBezTo>
                  <a:cubicBezTo>
                    <a:pt x="110" y="7"/>
                    <a:pt x="109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7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1"/>
                    <a:pt x="2" y="42"/>
                    <a:pt x="3" y="4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4" y="10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8"/>
                    <a:pt x="112" y="76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7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lose/>
                  <a:moveTo>
                    <a:pt x="9" y="37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3" y="49"/>
                    <a:pt x="53" y="49"/>
                    <a:pt x="53" y="49"/>
                  </a:cubicBezTo>
                  <a:lnTo>
                    <a:pt x="9" y="37"/>
                  </a:lnTo>
                  <a:close/>
                  <a:moveTo>
                    <a:pt x="69" y="93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5" y="56"/>
                  </a:cubicBezTo>
                  <a:cubicBezTo>
                    <a:pt x="56" y="56"/>
                    <a:pt x="57" y="55"/>
                    <a:pt x="57" y="54"/>
                  </a:cubicBezTo>
                  <a:cubicBezTo>
                    <a:pt x="69" y="37"/>
                    <a:pt x="69" y="37"/>
                    <a:pt x="69" y="37"/>
                  </a:cubicBezTo>
                  <a:lnTo>
                    <a:pt x="69" y="93"/>
                  </a:lnTo>
                  <a:close/>
                  <a:moveTo>
                    <a:pt x="72" y="23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97" y="12"/>
                    <a:pt x="97" y="12"/>
                    <a:pt x="97" y="12"/>
                  </a:cubicBezTo>
                  <a:lnTo>
                    <a:pt x="72" y="23"/>
                  </a:lnTo>
                  <a:close/>
                  <a:moveTo>
                    <a:pt x="75" y="92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2" y="54"/>
                    <a:pt x="83" y="55"/>
                  </a:cubicBezTo>
                  <a:cubicBezTo>
                    <a:pt x="83" y="55"/>
                    <a:pt x="83" y="55"/>
                    <a:pt x="84" y="55"/>
                  </a:cubicBezTo>
                  <a:cubicBezTo>
                    <a:pt x="84" y="55"/>
                    <a:pt x="85" y="55"/>
                    <a:pt x="85" y="5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7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9" y="31"/>
                    <a:pt x="119" y="31"/>
                    <a:pt x="119" y="31"/>
                  </a:cubicBezTo>
                  <a:lnTo>
                    <a:pt x="85" y="4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Oval 128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2418758" y="2606876"/>
              <a:ext cx="146496" cy="14868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129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2482166" y="2570434"/>
              <a:ext cx="18950" cy="26238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130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2575458" y="2671014"/>
              <a:ext cx="27696" cy="1895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131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2482166" y="2765762"/>
              <a:ext cx="18950" cy="25509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132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382316" y="2671014"/>
              <a:ext cx="25509" cy="1895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3"/>
            <p:cNvSpPr/>
            <p:nvPr>
              <p:custDataLst>
                <p:tags r:id="rId134"/>
              </p:custDataLst>
            </p:nvPr>
          </p:nvSpPr>
          <p:spPr bwMode="auto">
            <a:xfrm>
              <a:off x="2544118" y="2596672"/>
              <a:ext cx="32798" cy="31340"/>
            </a:xfrm>
            <a:custGeom>
              <a:avLst/>
              <a:gdLst>
                <a:gd name="T0" fmla="*/ 45 w 45"/>
                <a:gd name="T1" fmla="*/ 17 h 43"/>
                <a:gd name="T2" fmla="*/ 19 w 45"/>
                <a:gd name="T3" fmla="*/ 43 h 43"/>
                <a:gd name="T4" fmla="*/ 0 w 45"/>
                <a:gd name="T5" fmla="*/ 24 h 43"/>
                <a:gd name="T6" fmla="*/ 26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4"/>
            <p:cNvSpPr/>
            <p:nvPr>
              <p:custDataLst>
                <p:tags r:id="rId135"/>
              </p:custDataLst>
            </p:nvPr>
          </p:nvSpPr>
          <p:spPr bwMode="auto">
            <a:xfrm>
              <a:off x="2544118" y="2734423"/>
              <a:ext cx="32798" cy="31340"/>
            </a:xfrm>
            <a:custGeom>
              <a:avLst/>
              <a:gdLst>
                <a:gd name="T0" fmla="*/ 19 w 45"/>
                <a:gd name="T1" fmla="*/ 0 h 43"/>
                <a:gd name="T2" fmla="*/ 45 w 45"/>
                <a:gd name="T3" fmla="*/ 24 h 43"/>
                <a:gd name="T4" fmla="*/ 26 w 45"/>
                <a:gd name="T5" fmla="*/ 43 h 43"/>
                <a:gd name="T6" fmla="*/ 0 w 45"/>
                <a:gd name="T7" fmla="*/ 17 h 43"/>
                <a:gd name="T8" fmla="*/ 19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9" y="0"/>
                  </a:moveTo>
                  <a:lnTo>
                    <a:pt x="45" y="24"/>
                  </a:ln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5"/>
            <p:cNvSpPr/>
            <p:nvPr>
              <p:custDataLst>
                <p:tags r:id="rId136"/>
              </p:custDataLst>
            </p:nvPr>
          </p:nvSpPr>
          <p:spPr bwMode="auto">
            <a:xfrm>
              <a:off x="2406367" y="2734423"/>
              <a:ext cx="32798" cy="31340"/>
            </a:xfrm>
            <a:custGeom>
              <a:avLst/>
              <a:gdLst>
                <a:gd name="T0" fmla="*/ 26 w 45"/>
                <a:gd name="T1" fmla="*/ 0 h 43"/>
                <a:gd name="T2" fmla="*/ 45 w 45"/>
                <a:gd name="T3" fmla="*/ 17 h 43"/>
                <a:gd name="T4" fmla="*/ 19 w 45"/>
                <a:gd name="T5" fmla="*/ 43 h 43"/>
                <a:gd name="T6" fmla="*/ 0 w 45"/>
                <a:gd name="T7" fmla="*/ 24 h 43"/>
                <a:gd name="T8" fmla="*/ 26 w 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26" y="0"/>
                  </a:moveTo>
                  <a:lnTo>
                    <a:pt x="45" y="17"/>
                  </a:lnTo>
                  <a:lnTo>
                    <a:pt x="19" y="43"/>
                  </a:lnTo>
                  <a:lnTo>
                    <a:pt x="0" y="2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36"/>
            <p:cNvSpPr/>
            <p:nvPr>
              <p:custDataLst>
                <p:tags r:id="rId137"/>
              </p:custDataLst>
            </p:nvPr>
          </p:nvSpPr>
          <p:spPr bwMode="auto">
            <a:xfrm>
              <a:off x="2406367" y="2596672"/>
              <a:ext cx="32798" cy="31340"/>
            </a:xfrm>
            <a:custGeom>
              <a:avLst/>
              <a:gdLst>
                <a:gd name="T0" fmla="*/ 45 w 45"/>
                <a:gd name="T1" fmla="*/ 24 h 43"/>
                <a:gd name="T2" fmla="*/ 26 w 45"/>
                <a:gd name="T3" fmla="*/ 43 h 43"/>
                <a:gd name="T4" fmla="*/ 0 w 45"/>
                <a:gd name="T5" fmla="*/ 17 h 43"/>
                <a:gd name="T6" fmla="*/ 19 w 45"/>
                <a:gd name="T7" fmla="*/ 0 h 43"/>
                <a:gd name="T8" fmla="*/ 45 w 45"/>
                <a:gd name="T9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24"/>
                  </a:moveTo>
                  <a:lnTo>
                    <a:pt x="26" y="43"/>
                  </a:lnTo>
                  <a:lnTo>
                    <a:pt x="0" y="17"/>
                  </a:lnTo>
                  <a:lnTo>
                    <a:pt x="19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7"/>
            <p:cNvSpPr/>
            <p:nvPr>
              <p:custDataLst>
                <p:tags r:id="rId138"/>
              </p:custDataLst>
            </p:nvPr>
          </p:nvSpPr>
          <p:spPr bwMode="auto">
            <a:xfrm>
              <a:off x="2514964" y="2574078"/>
              <a:ext cx="27696" cy="32798"/>
            </a:xfrm>
            <a:custGeom>
              <a:avLst/>
              <a:gdLst>
                <a:gd name="T0" fmla="*/ 38 w 38"/>
                <a:gd name="T1" fmla="*/ 12 h 45"/>
                <a:gd name="T2" fmla="*/ 24 w 38"/>
                <a:gd name="T3" fmla="*/ 45 h 45"/>
                <a:gd name="T4" fmla="*/ 0 w 38"/>
                <a:gd name="T5" fmla="*/ 36 h 45"/>
                <a:gd name="T6" fmla="*/ 14 w 38"/>
                <a:gd name="T7" fmla="*/ 0 h 45"/>
                <a:gd name="T8" fmla="*/ 38 w 38"/>
                <a:gd name="T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12"/>
                  </a:moveTo>
                  <a:lnTo>
                    <a:pt x="24" y="45"/>
                  </a:lnTo>
                  <a:lnTo>
                    <a:pt x="0" y="36"/>
                  </a:lnTo>
                  <a:lnTo>
                    <a:pt x="14" y="0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8"/>
            <p:cNvSpPr/>
            <p:nvPr>
              <p:custDataLst>
                <p:tags r:id="rId139"/>
              </p:custDataLst>
            </p:nvPr>
          </p:nvSpPr>
          <p:spPr bwMode="auto">
            <a:xfrm>
              <a:off x="2566711" y="2703811"/>
              <a:ext cx="31340" cy="26967"/>
            </a:xfrm>
            <a:custGeom>
              <a:avLst/>
              <a:gdLst>
                <a:gd name="T0" fmla="*/ 9 w 43"/>
                <a:gd name="T1" fmla="*/ 0 h 37"/>
                <a:gd name="T2" fmla="*/ 43 w 43"/>
                <a:gd name="T3" fmla="*/ 14 h 37"/>
                <a:gd name="T4" fmla="*/ 33 w 43"/>
                <a:gd name="T5" fmla="*/ 37 h 37"/>
                <a:gd name="T6" fmla="*/ 0 w 43"/>
                <a:gd name="T7" fmla="*/ 23 h 37"/>
                <a:gd name="T8" fmla="*/ 9 w 4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9" y="0"/>
                  </a:moveTo>
                  <a:lnTo>
                    <a:pt x="43" y="14"/>
                  </a:lnTo>
                  <a:lnTo>
                    <a:pt x="33" y="37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39"/>
            <p:cNvSpPr/>
            <p:nvPr>
              <p:custDataLst>
                <p:tags r:id="rId140"/>
              </p:custDataLst>
            </p:nvPr>
          </p:nvSpPr>
          <p:spPr bwMode="auto">
            <a:xfrm>
              <a:off x="2440623" y="2755559"/>
              <a:ext cx="27696" cy="30612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0"/>
            <p:cNvSpPr/>
            <p:nvPr>
              <p:custDataLst>
                <p:tags r:id="rId141"/>
              </p:custDataLst>
            </p:nvPr>
          </p:nvSpPr>
          <p:spPr bwMode="auto">
            <a:xfrm>
              <a:off x="2385960" y="2629470"/>
              <a:ext cx="30612" cy="27696"/>
            </a:xfrm>
            <a:custGeom>
              <a:avLst/>
              <a:gdLst>
                <a:gd name="T0" fmla="*/ 33 w 42"/>
                <a:gd name="T1" fmla="*/ 38 h 38"/>
                <a:gd name="T2" fmla="*/ 0 w 42"/>
                <a:gd name="T3" fmla="*/ 26 h 38"/>
                <a:gd name="T4" fmla="*/ 9 w 42"/>
                <a:gd name="T5" fmla="*/ 0 h 38"/>
                <a:gd name="T6" fmla="*/ 42 w 42"/>
                <a:gd name="T7" fmla="*/ 14 h 38"/>
                <a:gd name="T8" fmla="*/ 33 w 4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33" y="38"/>
                  </a:moveTo>
                  <a:lnTo>
                    <a:pt x="0" y="26"/>
                  </a:lnTo>
                  <a:lnTo>
                    <a:pt x="9" y="0"/>
                  </a:lnTo>
                  <a:lnTo>
                    <a:pt x="42" y="14"/>
                  </a:lnTo>
                  <a:lnTo>
                    <a:pt x="33" y="38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1"/>
            <p:cNvSpPr/>
            <p:nvPr>
              <p:custDataLst>
                <p:tags r:id="rId142"/>
              </p:custDataLst>
            </p:nvPr>
          </p:nvSpPr>
          <p:spPr bwMode="auto">
            <a:xfrm>
              <a:off x="2566711" y="2629470"/>
              <a:ext cx="31340" cy="27696"/>
            </a:xfrm>
            <a:custGeom>
              <a:avLst/>
              <a:gdLst>
                <a:gd name="T0" fmla="*/ 0 w 43"/>
                <a:gd name="T1" fmla="*/ 14 h 38"/>
                <a:gd name="T2" fmla="*/ 33 w 43"/>
                <a:gd name="T3" fmla="*/ 0 h 38"/>
                <a:gd name="T4" fmla="*/ 43 w 43"/>
                <a:gd name="T5" fmla="*/ 24 h 38"/>
                <a:gd name="T6" fmla="*/ 9 w 43"/>
                <a:gd name="T7" fmla="*/ 38 h 38"/>
                <a:gd name="T8" fmla="*/ 0 w 43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0" y="14"/>
                  </a:moveTo>
                  <a:lnTo>
                    <a:pt x="33" y="0"/>
                  </a:lnTo>
                  <a:lnTo>
                    <a:pt x="43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2"/>
            <p:cNvSpPr/>
            <p:nvPr>
              <p:custDataLst>
                <p:tags r:id="rId143"/>
              </p:custDataLst>
            </p:nvPr>
          </p:nvSpPr>
          <p:spPr bwMode="auto">
            <a:xfrm>
              <a:off x="2514964" y="2755559"/>
              <a:ext cx="27696" cy="30612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3"/>
            <p:cNvSpPr/>
            <p:nvPr>
              <p:custDataLst>
                <p:tags r:id="rId144"/>
              </p:custDataLst>
            </p:nvPr>
          </p:nvSpPr>
          <p:spPr bwMode="auto">
            <a:xfrm>
              <a:off x="2385960" y="2705269"/>
              <a:ext cx="32798" cy="27696"/>
            </a:xfrm>
            <a:custGeom>
              <a:avLst/>
              <a:gdLst>
                <a:gd name="T0" fmla="*/ 45 w 45"/>
                <a:gd name="T1" fmla="*/ 24 h 38"/>
                <a:gd name="T2" fmla="*/ 11 w 45"/>
                <a:gd name="T3" fmla="*/ 38 h 38"/>
                <a:gd name="T4" fmla="*/ 0 w 45"/>
                <a:gd name="T5" fmla="*/ 14 h 38"/>
                <a:gd name="T6" fmla="*/ 33 w 45"/>
                <a:gd name="T7" fmla="*/ 0 h 38"/>
                <a:gd name="T8" fmla="*/ 45 w 45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45" y="24"/>
                  </a:moveTo>
                  <a:lnTo>
                    <a:pt x="11" y="38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4"/>
            <p:cNvSpPr/>
            <p:nvPr>
              <p:custDataLst>
                <p:tags r:id="rId145"/>
              </p:custDataLst>
            </p:nvPr>
          </p:nvSpPr>
          <p:spPr bwMode="auto">
            <a:xfrm>
              <a:off x="2440623" y="2576265"/>
              <a:ext cx="27696" cy="30612"/>
            </a:xfrm>
            <a:custGeom>
              <a:avLst/>
              <a:gdLst>
                <a:gd name="T0" fmla="*/ 38 w 38"/>
                <a:gd name="T1" fmla="*/ 33 h 42"/>
                <a:gd name="T2" fmla="*/ 14 w 38"/>
                <a:gd name="T3" fmla="*/ 42 h 42"/>
                <a:gd name="T4" fmla="*/ 0 w 38"/>
                <a:gd name="T5" fmla="*/ 9 h 42"/>
                <a:gd name="T6" fmla="*/ 24 w 38"/>
                <a:gd name="T7" fmla="*/ 0 h 42"/>
                <a:gd name="T8" fmla="*/ 38 w 38"/>
                <a:gd name="T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33"/>
                  </a:moveTo>
                  <a:lnTo>
                    <a:pt x="14" y="42"/>
                  </a:lnTo>
                  <a:lnTo>
                    <a:pt x="0" y="9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5"/>
            <p:cNvSpPr/>
            <p:nvPr>
              <p:custDataLst>
                <p:tags r:id="rId146"/>
              </p:custDataLst>
            </p:nvPr>
          </p:nvSpPr>
          <p:spPr bwMode="auto">
            <a:xfrm>
              <a:off x="4369857" y="3450141"/>
              <a:ext cx="51748" cy="54663"/>
            </a:xfrm>
            <a:custGeom>
              <a:avLst/>
              <a:gdLst>
                <a:gd name="T0" fmla="*/ 28 w 30"/>
                <a:gd name="T1" fmla="*/ 25 h 32"/>
                <a:gd name="T2" fmla="*/ 7 w 30"/>
                <a:gd name="T3" fmla="*/ 2 h 32"/>
                <a:gd name="T4" fmla="*/ 7 w 30"/>
                <a:gd name="T5" fmla="*/ 12 h 32"/>
                <a:gd name="T6" fmla="*/ 18 w 30"/>
                <a:gd name="T7" fmla="*/ 23 h 32"/>
                <a:gd name="T8" fmla="*/ 28 w 30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8" y="25"/>
                  </a:moveTo>
                  <a:cubicBezTo>
                    <a:pt x="30" y="13"/>
                    <a:pt x="20" y="0"/>
                    <a:pt x="7" y="2"/>
                  </a:cubicBezTo>
                  <a:cubicBezTo>
                    <a:pt x="0" y="2"/>
                    <a:pt x="0" y="13"/>
                    <a:pt x="7" y="12"/>
                  </a:cubicBezTo>
                  <a:cubicBezTo>
                    <a:pt x="13" y="11"/>
                    <a:pt x="19" y="16"/>
                    <a:pt x="18" y="23"/>
                  </a:cubicBezTo>
                  <a:cubicBezTo>
                    <a:pt x="16" y="29"/>
                    <a:pt x="26" y="32"/>
                    <a:pt x="28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6"/>
            <p:cNvSpPr/>
            <p:nvPr>
              <p:custDataLst>
                <p:tags r:id="rId147"/>
              </p:custDataLst>
            </p:nvPr>
          </p:nvSpPr>
          <p:spPr bwMode="auto">
            <a:xfrm>
              <a:off x="4323211" y="3499702"/>
              <a:ext cx="186582" cy="151599"/>
            </a:xfrm>
            <a:custGeom>
              <a:avLst/>
              <a:gdLst>
                <a:gd name="T0" fmla="*/ 3 w 108"/>
                <a:gd name="T1" fmla="*/ 15 h 88"/>
                <a:gd name="T2" fmla="*/ 3 w 108"/>
                <a:gd name="T3" fmla="*/ 42 h 88"/>
                <a:gd name="T4" fmla="*/ 31 w 108"/>
                <a:gd name="T5" fmla="*/ 87 h 88"/>
                <a:gd name="T6" fmla="*/ 36 w 108"/>
                <a:gd name="T7" fmla="*/ 88 h 88"/>
                <a:gd name="T8" fmla="*/ 50 w 108"/>
                <a:gd name="T9" fmla="*/ 82 h 88"/>
                <a:gd name="T10" fmla="*/ 64 w 108"/>
                <a:gd name="T11" fmla="*/ 88 h 88"/>
                <a:gd name="T12" fmla="*/ 94 w 108"/>
                <a:gd name="T13" fmla="*/ 10 h 88"/>
                <a:gd name="T14" fmla="*/ 92 w 108"/>
                <a:gd name="T15" fmla="*/ 8 h 88"/>
                <a:gd name="T16" fmla="*/ 70 w 108"/>
                <a:gd name="T17" fmla="*/ 0 h 88"/>
                <a:gd name="T18" fmla="*/ 50 w 108"/>
                <a:gd name="T19" fmla="*/ 5 h 88"/>
                <a:gd name="T20" fmla="*/ 50 w 108"/>
                <a:gd name="T21" fmla="*/ 5 h 88"/>
                <a:gd name="T22" fmla="*/ 45 w 108"/>
                <a:gd name="T23" fmla="*/ 3 h 88"/>
                <a:gd name="T24" fmla="*/ 32 w 108"/>
                <a:gd name="T25" fmla="*/ 0 h 88"/>
                <a:gd name="T26" fmla="*/ 30 w 108"/>
                <a:gd name="T27" fmla="*/ 0 h 88"/>
                <a:gd name="T28" fmla="*/ 3 w 108"/>
                <a:gd name="T2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8">
                  <a:moveTo>
                    <a:pt x="3" y="15"/>
                  </a:moveTo>
                  <a:cubicBezTo>
                    <a:pt x="0" y="23"/>
                    <a:pt x="1" y="33"/>
                    <a:pt x="3" y="42"/>
                  </a:cubicBezTo>
                  <a:cubicBezTo>
                    <a:pt x="6" y="57"/>
                    <a:pt x="13" y="82"/>
                    <a:pt x="31" y="87"/>
                  </a:cubicBezTo>
                  <a:cubicBezTo>
                    <a:pt x="33" y="88"/>
                    <a:pt x="34" y="88"/>
                    <a:pt x="36" y="88"/>
                  </a:cubicBezTo>
                  <a:cubicBezTo>
                    <a:pt x="41" y="88"/>
                    <a:pt x="46" y="86"/>
                    <a:pt x="50" y="82"/>
                  </a:cubicBezTo>
                  <a:cubicBezTo>
                    <a:pt x="55" y="86"/>
                    <a:pt x="59" y="88"/>
                    <a:pt x="64" y="88"/>
                  </a:cubicBezTo>
                  <a:cubicBezTo>
                    <a:pt x="90" y="88"/>
                    <a:pt x="108" y="29"/>
                    <a:pt x="94" y="10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5"/>
                    <a:pt x="46" y="3"/>
                    <a:pt x="45" y="3"/>
                  </a:cubicBezTo>
                  <a:cubicBezTo>
                    <a:pt x="41" y="1"/>
                    <a:pt x="36" y="0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20" y="0"/>
                    <a:pt x="7" y="4"/>
                    <a:pt x="3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5" name="文本框 154"/>
          <p:cNvSpPr txBox="1"/>
          <p:nvPr>
            <p:custDataLst>
              <p:tags r:id="rId148"/>
            </p:custDataLst>
          </p:nvPr>
        </p:nvSpPr>
        <p:spPr>
          <a:xfrm>
            <a:off x="5851525" y="1480185"/>
            <a:ext cx="5187950" cy="81407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</a:defRPr>
            </a:lvl1pPr>
          </a:lstStyle>
          <a:p>
            <a:r>
              <a:rPr lang="zh-CN" altLang="en-US" sz="2000" smtClean="0">
                <a:latin typeface="+mj-lt"/>
                <a:ea typeface="+mj-ea"/>
                <a:cs typeface="+mj-cs"/>
              </a:rPr>
              <a:t>JSON建构于两种结构：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56" name="文本框 155"/>
          <p:cNvSpPr txBox="1"/>
          <p:nvPr>
            <p:custDataLst>
              <p:tags r:id="rId149"/>
            </p:custDataLst>
          </p:nvPr>
        </p:nvSpPr>
        <p:spPr>
          <a:xfrm>
            <a:off x="5851525" y="2314575"/>
            <a:ext cx="5187950" cy="300609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1800" smtClean="0"/>
              <a:t> “名称/值”对的集合（A collection of name/value pairs）。不同的语言中，它被理解为对象（object），纪录（record），结构（struct），字典（dictionary），哈希表（hash table），有键列表（keyed list），或者关联数组 （associative array）。</a:t>
            </a:r>
            <a:endParaRPr lang="zh-CN" altLang="en-US" sz="1800" smtClean="0"/>
          </a:p>
          <a:p>
            <a:r>
              <a:rPr lang="zh-CN" altLang="en-US" sz="1800" smtClean="0"/>
              <a:t> 值的有序列表（An ordered list of values）。在大部分语言中，它被理解为数组（array）。</a:t>
            </a:r>
            <a:endParaRPr lang="zh-CN" altLang="en-US" sz="1800" dirty="0"/>
          </a:p>
        </p:txBody>
      </p:sp>
    </p:spTree>
    <p:custDataLst>
      <p:tags r:id="rId15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-object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obj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2279015"/>
            <a:ext cx="8477885" cy="1602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4430" y="419925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  "name": "英语",</a:t>
            </a:r>
            <a:endParaRPr lang="zh-CN" altLang="en-US"/>
          </a:p>
          <a:p>
            <a:r>
              <a:rPr lang="zh-CN" altLang="en-US"/>
              <a:t>      "score": 78.3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4710" y="1182370"/>
            <a:ext cx="6511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对象是一个无序的“‘名称/值’对”集合。一个对象以“{”（左括号）开始，“}”（右括号）结束。每个“名称”后跟一个“:”（冒号）；“‘名称/值’ 对”之间使用“,”（逗号）分隔。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-array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1825" y="1296670"/>
            <a:ext cx="6122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数组是值（value）的有序集合。一个数组以“[”（左中括号）开始，“]”（右中括号）结束。值之间使用“,”（逗号）分隔。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arr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5" y="2413635"/>
            <a:ext cx="10807065" cy="204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-value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284605"/>
            <a:ext cx="6660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值（*value*）可以是双引号括起来的字符串（*string*）、数值(number)、`true`、`false`、 `null`、对象（object）或者数组（array）。这些结构可以嵌套。</a:t>
            </a:r>
            <a:endParaRPr lang="zh-CN" altLang="en-US"/>
          </a:p>
        </p:txBody>
      </p:sp>
      <p:pic>
        <p:nvPicPr>
          <p:cNvPr id="3" name="图片 2" descr="val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2471420"/>
            <a:ext cx="7701280" cy="3580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i"/>
  <p:tag name="KSO_WM_UNIT_INDEX" val="1_1"/>
  <p:tag name="KSO_WM_UNIT_ID" val="diagram160001_2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1"/>
  <p:tag name="KSO_WM_UNIT_ID" val="diagram20174811_1*l_i*1_6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2"/>
  <p:tag name="KSO_WM_UNIT_ID" val="diagram20174811_1*l_i*1_62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3"/>
  <p:tag name="KSO_WM_UNIT_ID" val="diagram20174811_1*l_i*1_63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4"/>
  <p:tag name="KSO_WM_UNIT_ID" val="diagram20174811_1*l_i*1_64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5"/>
  <p:tag name="KSO_WM_UNIT_ID" val="diagram20174811_1*l_i*1_65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6"/>
  <p:tag name="KSO_WM_UNIT_ID" val="diagram20174811_1*l_i*1_66"/>
  <p:tag name="KSO_WM_UNIT_LAYERLEVEL" val="1_1"/>
  <p:tag name="KSO_WM_DIAGRAM_GROUP_CODE" val="l1-1"/>
  <p:tag name="KSO_WM_UNIT_USESOURCEFORMAT_APPLY" val="0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7"/>
  <p:tag name="KSO_WM_UNIT_ID" val="diagram20174811_1*l_i*1_67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8"/>
  <p:tag name="KSO_WM_UNIT_ID" val="diagram20174811_1*l_i*1_68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9"/>
  <p:tag name="KSO_WM_UNIT_ID" val="diagram20174811_1*l_i*1_69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0"/>
  <p:tag name="KSO_WM_UNIT_ID" val="diagram20174811_1*l_i*1_70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01_2*i*5"/>
  <p:tag name="KSO_WM_TEMPLATE_CATEGORY" val="diagram"/>
  <p:tag name="KSO_WM_TEMPLATE_INDEX" val="160001"/>
  <p:tag name="KSO_WM_UNIT_INDEX" val="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1"/>
  <p:tag name="KSO_WM_UNIT_ID" val="diagram20174811_1*l_i*1_7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2"/>
  <p:tag name="KSO_WM_UNIT_ID" val="diagram20174811_1*l_i*1_72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3"/>
  <p:tag name="KSO_WM_UNIT_ID" val="diagram20174811_1*l_i*1_73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4"/>
  <p:tag name="KSO_WM_UNIT_ID" val="diagram20174811_1*l_i*1_74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5"/>
  <p:tag name="KSO_WM_UNIT_ID" val="diagram20174811_1*l_i*1_75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6"/>
  <p:tag name="KSO_WM_UNIT_ID" val="diagram20174811_1*l_i*1_76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7"/>
  <p:tag name="KSO_WM_UNIT_ID" val="diagram20174811_1*l_i*1_77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8"/>
  <p:tag name="KSO_WM_UNIT_ID" val="diagram20174811_1*l_i*1_78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9"/>
  <p:tag name="KSO_WM_UNIT_ID" val="diagram20174811_1*l_i*1_79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0"/>
  <p:tag name="KSO_WM_UNIT_ID" val="diagram20174811_1*l_i*1_80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h_f"/>
  <p:tag name="KSO_WM_UNIT_INDEX" val="1_2_1"/>
  <p:tag name="KSO_WM_UNIT_ID" val="diagram160001_2*l_h_f*1_2_1"/>
  <p:tag name="KSO_WM_UNIT_CLEAR" val="1"/>
  <p:tag name="KSO_WM_UNIT_LAYERLEVEL" val="1_1_1"/>
  <p:tag name="KSO_WM_UNIT_VALUE" val="56"/>
  <p:tag name="KSO_WM_UNIT_HIGHLIGHT" val="0"/>
  <p:tag name="KSO_WM_UNIT_COMPATIBLE" val="0"/>
  <p:tag name="KSO_WM_DIAGRAM_GROUP_CODE" val="l1-1"/>
  <p:tag name="KSO_WM_UNIT_PRESET_TEXT" val="Lorem ipsum dolor sit amet, consectetur adipisicing elit.Lorem ipsum dolor sit amet, consectetur adipisicing elit.Lorem ipsum"/>
  <p:tag name="KSO_WM_UNIT_TEXT_FILL_FORE_SCHEMECOLOR_INDEX" val="6"/>
  <p:tag name="KSO_WM_UNIT_TEXT_FILL_TYPE" val="1"/>
  <p:tag name="KSO_WM_UNIT_USESOURCEFORMAT_APPLY" val="0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1"/>
  <p:tag name="KSO_WM_UNIT_ID" val="diagram20174811_1*l_i*1_81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2"/>
  <p:tag name="KSO_WM_UNIT_ID" val="diagram20174811_1*l_i*1_82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3"/>
  <p:tag name="KSO_WM_UNIT_ID" val="diagram20174811_1*l_i*1_83"/>
  <p:tag name="KSO_WM_UNIT_LAYERLEVEL" val="1_1"/>
  <p:tag name="KSO_WM_DIAGRAM_GROUP_CODE" val="l1-1"/>
  <p:tag name="KSO_WM_UNIT_USESOURCEFORMAT_APPLY" val="0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4"/>
  <p:tag name="KSO_WM_UNIT_ID" val="diagram20174811_1*l_i*1_84"/>
  <p:tag name="KSO_WM_UNIT_LAYERLEVEL" val="1_1"/>
  <p:tag name="KSO_WM_DIAGRAM_GROUP_CODE" val="l1-1"/>
  <p:tag name="KSO_WM_UNIT_USESOURCEFORMAT_APPLY" val="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5"/>
  <p:tag name="KSO_WM_UNIT_ID" val="diagram20174811_1*l_i*1_85"/>
  <p:tag name="KSO_WM_UNIT_LAYERLEVEL" val="1_1"/>
  <p:tag name="KSO_WM_DIAGRAM_GROUP_CODE" val="l1-1"/>
  <p:tag name="KSO_WM_UNIT_USESOURCEFORMAT_APPLY" val="0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6"/>
  <p:tag name="KSO_WM_UNIT_ID" val="diagram20174811_1*l_i*1_86"/>
  <p:tag name="KSO_WM_UNIT_LAYERLEVEL" val="1_1"/>
  <p:tag name="KSO_WM_DIAGRAM_GROUP_CODE" val="l1-1"/>
  <p:tag name="KSO_WM_UNIT_USESOURCEFORMAT_APPLY" val="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7"/>
  <p:tag name="KSO_WM_UNIT_ID" val="diagram20174811_1*l_i*1_87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8"/>
  <p:tag name="KSO_WM_UNIT_ID" val="diagram20174811_1*l_i*1_88"/>
  <p:tag name="KSO_WM_UNIT_LAYERLEVEL" val="1_1"/>
  <p:tag name="KSO_WM_DIAGRAM_GROUP_CODE" val="l1-1"/>
  <p:tag name="KSO_WM_UNIT_USESOURCEFORMAT_APPLY" val="0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9"/>
  <p:tag name="KSO_WM_UNIT_ID" val="diagram20174811_1*l_i*1_89"/>
  <p:tag name="KSO_WM_UNIT_LAYERLEVEL" val="1_1"/>
  <p:tag name="KSO_WM_DIAGRAM_GROUP_CODE" val="l1-1"/>
  <p:tag name="KSO_WM_UNIT_USESOURCEFORMAT_APPLY" val="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0"/>
  <p:tag name="KSO_WM_UNIT_ID" val="diagram20174811_1*l_i*1_90"/>
  <p:tag name="KSO_WM_UNIT_LAYERLEVEL" val="1_1"/>
  <p:tag name="KSO_WM_DIAGRAM_GROUP_CODE" val="l1-1"/>
  <p:tag name="KSO_WM_UNIT_USESOURCEFORMAT_APPLY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i"/>
  <p:tag name="KSO_WM_UNIT_INDEX" val="1_2"/>
  <p:tag name="KSO_WM_UNIT_ID" val="diagram160001_2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1"/>
  <p:tag name="KSO_WM_UNIT_ID" val="diagram20174811_1*l_i*1_9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2"/>
  <p:tag name="KSO_WM_UNIT_ID" val="diagram20174811_1*l_i*1_92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3"/>
  <p:tag name="KSO_WM_UNIT_ID" val="diagram20174811_1*l_i*1_93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4"/>
  <p:tag name="KSO_WM_UNIT_ID" val="diagram20174811_1*l_i*1_94"/>
  <p:tag name="KSO_WM_UNIT_LAYERLEVEL" val="1_1"/>
  <p:tag name="KSO_WM_DIAGRAM_GROUP_CODE" val="l1-1"/>
  <p:tag name="KSO_WM_UNIT_USESOURCEFORMAT_APPLY" val="0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5"/>
  <p:tag name="KSO_WM_UNIT_ID" val="diagram20174811_1*l_i*1_95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6"/>
  <p:tag name="KSO_WM_UNIT_ID" val="diagram20174811_1*l_i*1_96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7"/>
  <p:tag name="KSO_WM_UNIT_ID" val="diagram20174811_1*l_i*1_97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8"/>
  <p:tag name="KSO_WM_UNIT_ID" val="diagram20174811_1*l_i*1_98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9"/>
  <p:tag name="KSO_WM_UNIT_ID" val="diagram20174811_1*l_i*1_99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0"/>
  <p:tag name="KSO_WM_UNIT_ID" val="diagram20174811_1*l_i*1_100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.xml><?xml version="1.0" encoding="utf-8"?>
<p:tagLst xmlns:p="http://schemas.openxmlformats.org/presentationml/2006/main">
  <p:tag name="KSO_WM_SLIDE_ITEM_CNT" val="2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1"/>
  <p:tag name="KSO_WM_UNIT_ID" val="diagram20174811_1*l_i*1_101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2"/>
  <p:tag name="KSO_WM_UNIT_ID" val="diagram20174811_1*l_i*1_102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3"/>
  <p:tag name="KSO_WM_UNIT_ID" val="diagram20174811_1*l_i*1_103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4"/>
  <p:tag name="KSO_WM_UNIT_ID" val="diagram20174811_1*l_i*1_104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5"/>
  <p:tag name="KSO_WM_UNIT_ID" val="diagram20174811_1*l_i*1_105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6"/>
  <p:tag name="KSO_WM_UNIT_ID" val="diagram20174811_1*l_i*1_106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7"/>
  <p:tag name="KSO_WM_UNIT_ID" val="diagram20174811_1*l_i*1_107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8"/>
  <p:tag name="KSO_WM_UNIT_ID" val="diagram20174811_1*l_i*1_108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9"/>
  <p:tag name="KSO_WM_UNIT_ID" val="diagram20174811_1*l_i*1_109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0"/>
  <p:tag name="KSO_WM_UNIT_ID" val="diagram20174811_1*l_i*1_110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1"/>
  <p:tag name="KSO_WM_UNIT_ID" val="diagram20174811_1*l_i*1_11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2"/>
  <p:tag name="KSO_WM_UNIT_ID" val="diagram20174811_1*l_i*1_112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3"/>
  <p:tag name="KSO_WM_UNIT_ID" val="diagram20174811_1*l_i*1_113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4"/>
  <p:tag name="KSO_WM_UNIT_ID" val="diagram20174811_1*l_i*1_114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5"/>
  <p:tag name="KSO_WM_UNIT_ID" val="diagram20174811_1*l_i*1_115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6"/>
  <p:tag name="KSO_WM_UNIT_ID" val="diagram20174811_1*l_i*1_116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7"/>
  <p:tag name="KSO_WM_UNIT_ID" val="diagram20174811_1*l_i*1_117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8"/>
  <p:tag name="KSO_WM_UNIT_ID" val="diagram20174811_1*l_i*1_118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9"/>
  <p:tag name="KSO_WM_UNIT_ID" val="diagram20174811_1*l_i*1_119"/>
  <p:tag name="KSO_WM_UNIT_LAYERLEVEL" val="1_1"/>
  <p:tag name="KSO_WM_DIAGRAM_GROUP_CODE" val="l1-1"/>
  <p:tag name="KSO_WM_UNIT_USESOURCEFORMAT_APPLY" val="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0"/>
  <p:tag name="KSO_WM_UNIT_ID" val="diagram20174811_1*l_i*1_120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6.xml><?xml version="1.0" encoding="utf-8"?>
<p:tagLst xmlns:p="http://schemas.openxmlformats.org/presentationml/2006/main">
  <p:tag name="PA" val="v4.1.3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1"/>
  <p:tag name="KSO_WM_UNIT_ID" val="diagram20174811_1*l_i*1_121"/>
  <p:tag name="KSO_WM_UNIT_LAYERLEVEL" val="1_1"/>
  <p:tag name="KSO_WM_DIAGRAM_GROUP_CODE" val="l1-1"/>
  <p:tag name="KSO_WM_UNIT_USESOURCEFORMAT_APPLY" val="0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2"/>
  <p:tag name="KSO_WM_UNIT_ID" val="diagram20174811_1*l_i*1_122"/>
  <p:tag name="KSO_WM_UNIT_LAYERLEVEL" val="1_1"/>
  <p:tag name="KSO_WM_DIAGRAM_GROUP_CODE" val="l1-1"/>
  <p:tag name="KSO_WM_UNIT_USESOURCEFORMAT_APPLY" val="0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3"/>
  <p:tag name="KSO_WM_UNIT_ID" val="diagram20174811_1*l_i*1_123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4"/>
  <p:tag name="KSO_WM_UNIT_ID" val="diagram20174811_1*l_i*1_124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5"/>
  <p:tag name="KSO_WM_UNIT_ID" val="diagram20174811_1*l_i*1_125"/>
  <p:tag name="KSO_WM_UNIT_LAYERLEVEL" val="1_1"/>
  <p:tag name="KSO_WM_DIAGRAM_GROUP_CODE" val="l1-1"/>
  <p:tag name="KSO_WM_UNIT_USESOURCEFORMAT_APPLY" val="0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6"/>
  <p:tag name="KSO_WM_UNIT_ID" val="diagram20174811_1*l_i*1_126"/>
  <p:tag name="KSO_WM_UNIT_LAYERLEVEL" val="1_1"/>
  <p:tag name="KSO_WM_DIAGRAM_GROUP_CODE" val="l1-1"/>
  <p:tag name="KSO_WM_UNIT_USESOURCEFORMAT_APPLY" val="0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7"/>
  <p:tag name="KSO_WM_UNIT_ID" val="diagram20174811_1*l_i*1_127"/>
  <p:tag name="KSO_WM_UNIT_LAYERLEVEL" val="1_1"/>
  <p:tag name="KSO_WM_DIAGRAM_GROUP_CODE" val="l1-1"/>
  <p:tag name="KSO_WM_UNIT_USESOURCEFORMAT_APPLY" val="0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8"/>
  <p:tag name="KSO_WM_UNIT_ID" val="diagram20174811_1*l_i*1_128"/>
  <p:tag name="KSO_WM_UNIT_LAYERLEVEL" val="1_1"/>
  <p:tag name="KSO_WM_DIAGRAM_GROUP_CODE" val="l1-1"/>
  <p:tag name="KSO_WM_UNIT_USESOURCEFORMAT_APPLY" val="0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9"/>
  <p:tag name="KSO_WM_UNIT_ID" val="diagram20174811_1*l_i*1_129"/>
  <p:tag name="KSO_WM_UNIT_LAYERLEVEL" val="1_1"/>
  <p:tag name="KSO_WM_DIAGRAM_GROUP_CODE" val="l1-1"/>
  <p:tag name="KSO_WM_UNIT_USESOURCEFORMAT_APPLY" val="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0"/>
  <p:tag name="KSO_WM_UNIT_ID" val="diagram20174811_1*l_i*1_130"/>
  <p:tag name="KSO_WM_UNIT_LAYERLEVEL" val="1_1"/>
  <p:tag name="KSO_WM_DIAGRAM_GROUP_CODE" val="l1-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78_5*i*0"/>
  <p:tag name="KSO_WM_TEMPLATE_CATEGORY" val="diagram"/>
  <p:tag name="KSO_WM_TEMPLATE_INDEX" val="160478"/>
  <p:tag name="KSO_WM_UNIT_INDEX" val="0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1"/>
  <p:tag name="KSO_WM_UNIT_ID" val="diagram20174811_1*l_i*1_131"/>
  <p:tag name="KSO_WM_UNIT_LAYERLEVEL" val="1_1"/>
  <p:tag name="KSO_WM_DIAGRAM_GROUP_CODE" val="l1-1"/>
  <p:tag name="KSO_WM_UNIT_USESOURCEFORMAT_APPLY" val="0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2"/>
  <p:tag name="KSO_WM_UNIT_ID" val="diagram20174811_1*l_i*1_132"/>
  <p:tag name="KSO_WM_UNIT_LAYERLEVEL" val="1_1"/>
  <p:tag name="KSO_WM_DIAGRAM_GROUP_CODE" val="l1-1"/>
  <p:tag name="KSO_WM_UNIT_USESOURCEFORMAT_APPLY" val="0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3"/>
  <p:tag name="KSO_WM_UNIT_ID" val="diagram20174811_1*l_i*1_133"/>
  <p:tag name="KSO_WM_UNIT_LAYERLEVEL" val="1_1"/>
  <p:tag name="KSO_WM_DIAGRAM_GROUP_CODE" val="l1-1"/>
  <p:tag name="KSO_WM_UNIT_USESOURCEFORMAT_APPLY" val="0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4"/>
  <p:tag name="KSO_WM_UNIT_ID" val="diagram20174811_1*l_i*1_134"/>
  <p:tag name="KSO_WM_UNIT_LAYERLEVEL" val="1_1"/>
  <p:tag name="KSO_WM_DIAGRAM_GROUP_CODE" val="l1-1"/>
  <p:tag name="KSO_WM_UNIT_USESOURCEFORMAT_APPLY" val="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5"/>
  <p:tag name="KSO_WM_UNIT_ID" val="diagram20174811_1*l_i*1_135"/>
  <p:tag name="KSO_WM_UNIT_LAYERLEVEL" val="1_1"/>
  <p:tag name="KSO_WM_DIAGRAM_GROUP_CODE" val="l1-1"/>
  <p:tag name="KSO_WM_UNIT_USESOURCEFORMAT_APPLY" val="0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6"/>
  <p:tag name="KSO_WM_UNIT_ID" val="diagram20174811_1*l_i*1_136"/>
  <p:tag name="KSO_WM_UNIT_LAYERLEVEL" val="1_1"/>
  <p:tag name="KSO_WM_DIAGRAM_GROUP_CODE" val="l1-1"/>
  <p:tag name="KSO_WM_UNIT_USESOURCEFORMAT_APPLY" val="0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7"/>
  <p:tag name="KSO_WM_UNIT_ID" val="diagram20174811_1*l_i*1_137"/>
  <p:tag name="KSO_WM_UNIT_LAYERLEVEL" val="1_1"/>
  <p:tag name="KSO_WM_DIAGRAM_GROUP_CODE" val="l1-1"/>
  <p:tag name="KSO_WM_UNIT_USESOURCEFORMAT_APPLY" val="0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8"/>
  <p:tag name="KSO_WM_UNIT_ID" val="diagram20174811_1*l_i*1_138"/>
  <p:tag name="KSO_WM_UNIT_LAYERLEVEL" val="1_1"/>
  <p:tag name="KSO_WM_DIAGRAM_GROUP_CODE" val="l1-1"/>
  <p:tag name="KSO_WM_UNIT_USESOURCEFORMAT_APPLY" val="0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9"/>
  <p:tag name="KSO_WM_UNIT_ID" val="diagram20174811_1*l_i*1_139"/>
  <p:tag name="KSO_WM_UNIT_LAYERLEVEL" val="1_1"/>
  <p:tag name="KSO_WM_DIAGRAM_GROUP_CODE" val="l1-1"/>
  <p:tag name="KSO_WM_UNIT_USESOURCEFORMAT_APPLY" val="0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40"/>
  <p:tag name="KSO_WM_UNIT_ID" val="diagram20174811_1*l_i*1_140"/>
  <p:tag name="KSO_WM_UNIT_LAYERLEVEL" val="1_1"/>
  <p:tag name="KSO_WM_DIAGRAM_GROUP_CODE" val="l1-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i"/>
  <p:tag name="KSO_WM_UNIT_INDEX" val="1_1"/>
  <p:tag name="KSO_WM_UNIT_ID" val="diagram160478_5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41"/>
  <p:tag name="KSO_WM_UNIT_ID" val="diagram20174811_1*l_i*1_14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42"/>
  <p:tag name="KSO_WM_UNIT_ID" val="diagram20174811_1*l_i*1_142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h_a"/>
  <p:tag name="KSO_WM_UNIT_INDEX" val="1_1_1"/>
  <p:tag name="KSO_WM_UNIT_ID" val="diagram20174811_1*l_h_a*1_1_1"/>
  <p:tag name="KSO_WM_UNIT_LAYERLEVEL" val="1_1_1"/>
  <p:tag name="KSO_WM_UNIT_VALUE" val="42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h_f"/>
  <p:tag name="KSO_WM_UNIT_INDEX" val="1_1_1"/>
  <p:tag name="KSO_WM_UNIT_ID" val="diagram20174811_1*l_h_f*1_1_1"/>
  <p:tag name="KSO_WM_UNIT_LAYERLEVEL" val="1_1_1"/>
  <p:tag name="KSO_WM_UNIT_VALUE" val="210"/>
  <p:tag name="KSO_WM_UNIT_HIGHLIGHT" val="0"/>
  <p:tag name="KSO_WM_UNIT_COMPATIBLE" val="0"/>
  <p:tag name="KSO_WM_UNIT_CLEAR" val="0"/>
  <p:tag name="KSO_WM_UNIT_PRESET_TEXT_INDEX" val="5"/>
  <p:tag name="KSO_WM_UNIT_PRESET_TEXT_LEN" val="289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SLIDE_ITEM_CNT" val="1"/>
</p:tagLst>
</file>

<file path=ppt/tags/tag185.xml><?xml version="1.0" encoding="utf-8"?>
<p:tagLst xmlns:p="http://schemas.openxmlformats.org/presentationml/2006/main">
  <p:tag name="PA" val="v4.1.3"/>
</p:tagLst>
</file>

<file path=ppt/tags/tag186.xml><?xml version="1.0" encoding="utf-8"?>
<p:tagLst xmlns:p="http://schemas.openxmlformats.org/presentationml/2006/main">
  <p:tag name="PA" val="v4.1.3"/>
</p:tagLst>
</file>

<file path=ppt/tags/tag187.xml><?xml version="1.0" encoding="utf-8"?>
<p:tagLst xmlns:p="http://schemas.openxmlformats.org/presentationml/2006/main">
  <p:tag name="PA" val="v4.1.3"/>
</p:tagLst>
</file>

<file path=ppt/tags/tag188.xml><?xml version="1.0" encoding="utf-8"?>
<p:tagLst xmlns:p="http://schemas.openxmlformats.org/presentationml/2006/main">
  <p:tag name="PA" val="v4.1.3"/>
</p:tagLst>
</file>

<file path=ppt/tags/tag189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h_f"/>
  <p:tag name="KSO_WM_UNIT_INDEX" val="1_1_1"/>
  <p:tag name="KSO_WM_UNIT_ID" val="diagram160478_5*m_h_f*1_1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0.xml><?xml version="1.0" encoding="utf-8"?>
<p:tagLst xmlns:p="http://schemas.openxmlformats.org/presentationml/2006/main">
  <p:tag name="PA" val="v4.1.3"/>
</p:tagLst>
</file>

<file path=ppt/tags/tag191.xml><?xml version="1.0" encoding="utf-8"?>
<p:tagLst xmlns:p="http://schemas.openxmlformats.org/presentationml/2006/main">
  <p:tag name="PA" val="v4.1.3"/>
</p:tagLst>
</file>

<file path=ppt/tags/tag192.xml><?xml version="1.0" encoding="utf-8"?>
<p:tagLst xmlns:p="http://schemas.openxmlformats.org/presentationml/2006/main">
  <p:tag name="PA" val="v4.1.3"/>
</p:tagLst>
</file>

<file path=ppt/tags/tag193.xml><?xml version="1.0" encoding="utf-8"?>
<p:tagLst xmlns:p="http://schemas.openxmlformats.org/presentationml/2006/main">
  <p:tag name="PA" val="v4.1.3"/>
</p:tagLst>
</file>

<file path=ppt/tags/tag194.xml><?xml version="1.0" encoding="utf-8"?>
<p:tagLst xmlns:p="http://schemas.openxmlformats.org/presentationml/2006/main">
  <p:tag name="PA" val="v4.1.3"/>
</p:tagLst>
</file>

<file path=ppt/tags/tag195.xml><?xml version="1.0" encoding="utf-8"?>
<p:tagLst xmlns:p="http://schemas.openxmlformats.org/presentationml/2006/main">
  <p:tag name="PA" val="v4.1.3"/>
</p:tagLst>
</file>

<file path=ppt/tags/tag196.xml><?xml version="1.0" encoding="utf-8"?>
<p:tagLst xmlns:p="http://schemas.openxmlformats.org/presentationml/2006/main">
  <p:tag name="PA" val="v4.1.3"/>
</p:tagLst>
</file>

<file path=ppt/tags/tag197.xml><?xml version="1.0" encoding="utf-8"?>
<p:tagLst xmlns:p="http://schemas.openxmlformats.org/presentationml/2006/main">
  <p:tag name="REFSHAPE" val="227958260"/>
  <p:tag name="KSO_WM_UNIT_PLACING_PICTURE_USER_VIEWPORT" val="{&quot;height&quot;:9765,&quot;width&quot;:10185}"/>
</p:tagLst>
</file>

<file path=ppt/tags/tag198.xml><?xml version="1.0" encoding="utf-8"?>
<p:tagLst xmlns:p="http://schemas.openxmlformats.org/presentationml/2006/main">
  <p:tag name="PA" val="v4.1.3"/>
</p:tagLst>
</file>

<file path=ppt/tags/tag19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78_5*i*5"/>
  <p:tag name="KSO_WM_TEMPLATE_CATEGORY" val="diagram"/>
  <p:tag name="KSO_WM_TEMPLATE_INDEX" val="160478"/>
  <p:tag name="KSO_WM_UNIT_INDEX" val="5"/>
</p:tagLst>
</file>

<file path=ppt/tags/tag200.xml><?xml version="1.0" encoding="utf-8"?>
<p:tagLst xmlns:p="http://schemas.openxmlformats.org/presentationml/2006/main">
  <p:tag name="PA" val="v4.1.3"/>
</p:tagLst>
</file>

<file path=ppt/tags/tag201.xml><?xml version="1.0" encoding="utf-8"?>
<p:tagLst xmlns:p="http://schemas.openxmlformats.org/presentationml/2006/main">
  <p:tag name="PA" val="v4.1.3"/>
</p:tagLst>
</file>

<file path=ppt/tags/tag202.xml><?xml version="1.0" encoding="utf-8"?>
<p:tagLst xmlns:p="http://schemas.openxmlformats.org/presentationml/2006/main">
  <p:tag name="PA" val="v4.1.3"/>
</p:tagLst>
</file>

<file path=ppt/tags/tag203.xml><?xml version="1.0" encoding="utf-8"?>
<p:tagLst xmlns:p="http://schemas.openxmlformats.org/presentationml/2006/main">
  <p:tag name="PA" val="v4.1.3"/>
</p:tagLst>
</file>

<file path=ppt/tags/tag204.xml><?xml version="1.0" encoding="utf-8"?>
<p:tagLst xmlns:p="http://schemas.openxmlformats.org/presentationml/2006/main">
  <p:tag name="PA" val="v4.1.3"/>
</p:tagLst>
</file>

<file path=ppt/tags/tag205.xml><?xml version="1.0" encoding="utf-8"?>
<p:tagLst xmlns:p="http://schemas.openxmlformats.org/presentationml/2006/main">
  <p:tag name="PA" val="v4.1.3"/>
</p:tagLst>
</file>

<file path=ppt/tags/tag206.xml><?xml version="1.0" encoding="utf-8"?>
<p:tagLst xmlns:p="http://schemas.openxmlformats.org/presentationml/2006/main">
  <p:tag name="PA" val="v4.1.3"/>
</p:tagLst>
</file>

<file path=ppt/tags/tag207.xml><?xml version="1.0" encoding="utf-8"?>
<p:tagLst xmlns:p="http://schemas.openxmlformats.org/presentationml/2006/main">
  <p:tag name="PA" val="v4.1.3"/>
</p:tagLst>
</file>

<file path=ppt/tags/tag208.xml><?xml version="1.0" encoding="utf-8"?>
<p:tagLst xmlns:p="http://schemas.openxmlformats.org/presentationml/2006/main">
  <p:tag name="PA" val="v4.1.3"/>
</p:tagLst>
</file>

<file path=ppt/tags/tag209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i"/>
  <p:tag name="KSO_WM_UNIT_INDEX" val="1_2"/>
  <p:tag name="KSO_WM_UNIT_ID" val="diagram160478_5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10.xml><?xml version="1.0" encoding="utf-8"?>
<p:tagLst xmlns:p="http://schemas.openxmlformats.org/presentationml/2006/main">
  <p:tag name="PA" val="v4.1.3"/>
</p:tagLst>
</file>

<file path=ppt/tags/tag211.xml><?xml version="1.0" encoding="utf-8"?>
<p:tagLst xmlns:p="http://schemas.openxmlformats.org/presentationml/2006/main">
  <p:tag name="PA" val="v4.1.3"/>
</p:tagLst>
</file>

<file path=ppt/tags/tag212.xml><?xml version="1.0" encoding="utf-8"?>
<p:tagLst xmlns:p="http://schemas.openxmlformats.org/presentationml/2006/main">
  <p:tag name="PA" val="v4.1.3"/>
</p:tagLst>
</file>

<file path=ppt/tags/tag213.xml><?xml version="1.0" encoding="utf-8"?>
<p:tagLst xmlns:p="http://schemas.openxmlformats.org/presentationml/2006/main">
  <p:tag name="PA" val="v4.1.3"/>
</p:tagLst>
</file>

<file path=ppt/tags/tag214.xml><?xml version="1.0" encoding="utf-8"?>
<p:tagLst xmlns:p="http://schemas.openxmlformats.org/presentationml/2006/main">
  <p:tag name="PA" val="v4.1.3"/>
</p:tagLst>
</file>

<file path=ppt/tags/tag215.xml><?xml version="1.0" encoding="utf-8"?>
<p:tagLst xmlns:p="http://schemas.openxmlformats.org/presentationml/2006/main">
  <p:tag name="PA" val="v4.1.3"/>
</p:tagLst>
</file>

<file path=ppt/tags/tag216.xml><?xml version="1.0" encoding="utf-8"?>
<p:tagLst xmlns:p="http://schemas.openxmlformats.org/presentationml/2006/main">
  <p:tag name="PA" val="v4.1.3"/>
</p:tagLst>
</file>

<file path=ppt/tags/tag217.xml><?xml version="1.0" encoding="utf-8"?>
<p:tagLst xmlns:p="http://schemas.openxmlformats.org/presentationml/2006/main">
  <p:tag name="PA" val="v4.1.3"/>
</p:tagLst>
</file>

<file path=ppt/tags/tag218.xml><?xml version="1.0" encoding="utf-8"?>
<p:tagLst xmlns:p="http://schemas.openxmlformats.org/presentationml/2006/main">
  <p:tag name="PA" val="v4.1.3"/>
</p:tagLst>
</file>

<file path=ppt/tags/tag219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h_f"/>
  <p:tag name="KSO_WM_UNIT_INDEX" val="1_2_1"/>
  <p:tag name="KSO_WM_UNIT_ID" val="diagram160478_5*m_h_f*1_2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20.xml><?xml version="1.0" encoding="utf-8"?>
<p:tagLst xmlns:p="http://schemas.openxmlformats.org/presentationml/2006/main">
  <p:tag name="PA" val="v4.1.3"/>
</p:tagLst>
</file>

<file path=ppt/tags/tag221.xml><?xml version="1.0" encoding="utf-8"?>
<p:tagLst xmlns:p="http://schemas.openxmlformats.org/presentationml/2006/main">
  <p:tag name="PA" val="v4.1.3"/>
</p:tagLst>
</file>

<file path=ppt/tags/tag222.xml><?xml version="1.0" encoding="utf-8"?>
<p:tagLst xmlns:p="http://schemas.openxmlformats.org/presentationml/2006/main">
  <p:tag name="PA" val="v4.1.3"/>
</p:tagLst>
</file>

<file path=ppt/tags/tag223.xml><?xml version="1.0" encoding="utf-8"?>
<p:tagLst xmlns:p="http://schemas.openxmlformats.org/presentationml/2006/main">
  <p:tag name="PA" val="v4.1.3"/>
</p:tagLst>
</file>

<file path=ppt/tags/tag224.xml><?xml version="1.0" encoding="utf-8"?>
<p:tagLst xmlns:p="http://schemas.openxmlformats.org/presentationml/2006/main">
  <p:tag name="PA" val="v4.1.3"/>
</p:tagLst>
</file>

<file path=ppt/tags/tag225.xml><?xml version="1.0" encoding="utf-8"?>
<p:tagLst xmlns:p="http://schemas.openxmlformats.org/presentationml/2006/main">
  <p:tag name="PA" val="v4.1.3"/>
</p:tagLst>
</file>

<file path=ppt/tags/tag226.xml><?xml version="1.0" encoding="utf-8"?>
<p:tagLst xmlns:p="http://schemas.openxmlformats.org/presentationml/2006/main">
  <p:tag name="PA" val="v4.1.3"/>
</p:tagLst>
</file>

<file path=ppt/tags/tag227.xml><?xml version="1.0" encoding="utf-8"?>
<p:tagLst xmlns:p="http://schemas.openxmlformats.org/presentationml/2006/main">
  <p:tag name="PA" val="v4.1.3"/>
</p:tagLst>
</file>

<file path=ppt/tags/tag228.xml><?xml version="1.0" encoding="utf-8"?>
<p:tagLst xmlns:p="http://schemas.openxmlformats.org/presentationml/2006/main">
  <p:tag name="PA" val="v4.1.3"/>
</p:tagLst>
</file>

<file path=ppt/tags/tag229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78_5*i*10"/>
  <p:tag name="KSO_WM_TEMPLATE_CATEGORY" val="diagram"/>
  <p:tag name="KSO_WM_TEMPLATE_INDEX" val="160478"/>
  <p:tag name="KSO_WM_UNIT_INDEX" val="10"/>
</p:tagLst>
</file>

<file path=ppt/tags/tag230.xml><?xml version="1.0" encoding="utf-8"?>
<p:tagLst xmlns:p="http://schemas.openxmlformats.org/presentationml/2006/main">
  <p:tag name="KSO_WM_DOC_GUID" val="{ebae741e-f6be-4508-b345-b70f422bb642}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i"/>
  <p:tag name="KSO_WM_UNIT_INDEX" val="1_3"/>
  <p:tag name="KSO_WM_UNIT_ID" val="diagram160478_5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h_f"/>
  <p:tag name="KSO_WM_UNIT_INDEX" val="1_5_1"/>
  <p:tag name="KSO_WM_UNIT_ID" val="diagram160478_5*m_h_f*1_5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78_5*i*17"/>
  <p:tag name="KSO_WM_TEMPLATE_CATEGORY" val="diagram"/>
  <p:tag name="KSO_WM_TEMPLATE_INDEX" val="160478"/>
  <p:tag name="KSO_WM_UNIT_INDEX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i"/>
  <p:tag name="KSO_WM_UNIT_INDEX" val="1_4"/>
  <p:tag name="KSO_WM_UNIT_ID" val="diagram160478_5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h_f"/>
  <p:tag name="KSO_WM_UNIT_INDEX" val="1_3_1"/>
  <p:tag name="KSO_WM_UNIT_ID" val="diagram160478_5*m_h_f*1_3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78_5*i*22"/>
  <p:tag name="KSO_WM_TEMPLATE_CATEGORY" val="diagram"/>
  <p:tag name="KSO_WM_TEMPLATE_INDEX" val="160478"/>
  <p:tag name="KSO_WM_UNIT_INDEX" val="22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i"/>
  <p:tag name="KSO_WM_UNIT_INDEX" val="1_5"/>
  <p:tag name="KSO_WM_UNIT_ID" val="diagram160478_5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78"/>
  <p:tag name="KSO_WM_UNIT_TYPE" val="m_h_f"/>
  <p:tag name="KSO_WM_UNIT_INDEX" val="1_4_1"/>
  <p:tag name="KSO_WM_UNIT_ID" val="diagram160478_5*m_h_f*1_4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SLIDE_ITEM_CNT" val="5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4811_1*i*0"/>
  <p:tag name="KSO_WM_TEMPLATE_CATEGORY" val="diagram"/>
  <p:tag name="KSO_WM_TEMPLATE_INDEX" val="20174811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"/>
  <p:tag name="KSO_WM_UNIT_ID" val="diagram20174811_1*l_i*1_1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"/>
  <p:tag name="KSO_WM_UNIT_ID" val="diagram20174811_1*l_i*1_2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"/>
  <p:tag name="KSO_WM_UNIT_ID" val="diagram20174811_1*l_i*1_3"/>
  <p:tag name="KSO_WM_UNIT_LAYERLEVEL" val="1_1"/>
  <p:tag name="KSO_WM_DIAGRAM_GROUP_CODE" val="l1-1"/>
  <p:tag name="KSO_WM_UNIT_USESOURCEFORMAT_APPLY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"/>
  <p:tag name="KSO_WM_UNIT_ID" val="diagram20174811_1*l_i*1_4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"/>
  <p:tag name="KSO_WM_UNIT_ID" val="diagram20174811_1*l_i*1_5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"/>
  <p:tag name="KSO_WM_UNIT_ID" val="diagram20174811_1*l_i*1_6"/>
  <p:tag name="KSO_WM_UNIT_LAYERLEVEL" val="1_1"/>
  <p:tag name="KSO_WM_DIAGRAM_GROUP_CODE" val="l1-1"/>
  <p:tag name="KSO_WM_UNIT_USESOURCEFORMAT_APPLY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7"/>
  <p:tag name="KSO_WM_UNIT_ID" val="diagram20174811_1*l_i*1_7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8"/>
  <p:tag name="KSO_WM_UNIT_ID" val="diagram20174811_1*l_i*1_8"/>
  <p:tag name="KSO_WM_UNIT_LAYERLEVEL" val="1_1"/>
  <p:tag name="KSO_WM_DIAGRAM_GROUP_CODE" val="l1-1"/>
  <p:tag name="KSO_WM_UNIT_USESOURCEFORMAT_APPLY" val="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0923_14*i*8"/>
  <p:tag name="KSO_WM_TEMPLATE_CATEGORY" val="custom"/>
  <p:tag name="KSO_WM_TEMPLATE_INDEX" val="20160923"/>
  <p:tag name="KSO_WM_UNIT_INDEX" val="8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9"/>
  <p:tag name="KSO_WM_UNIT_ID" val="diagram20174811_1*l_i*1_9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0"/>
  <p:tag name="KSO_WM_UNIT_ID" val="diagram20174811_1*l_i*1_10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1"/>
  <p:tag name="KSO_WM_UNIT_ID" val="diagram20174811_1*l_i*1_11"/>
  <p:tag name="KSO_WM_UNIT_LAYERLEVEL" val="1_1"/>
  <p:tag name="KSO_WM_DIAGRAM_GROUP_CODE" val="l1-1"/>
  <p:tag name="KSO_WM_UNIT_USESOURCEFORMAT_APPLY" val="0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2"/>
  <p:tag name="KSO_WM_UNIT_ID" val="diagram20174811_1*l_i*1_12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3"/>
  <p:tag name="KSO_WM_UNIT_ID" val="diagram20174811_1*l_i*1_13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4"/>
  <p:tag name="KSO_WM_UNIT_ID" val="diagram20174811_1*l_i*1_14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5"/>
  <p:tag name="KSO_WM_UNIT_ID" val="diagram20174811_1*l_i*1_15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6"/>
  <p:tag name="KSO_WM_UNIT_ID" val="diagram20174811_1*l_i*1_16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7"/>
  <p:tag name="KSO_WM_UNIT_ID" val="diagram20174811_1*l_i*1_17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8"/>
  <p:tag name="KSO_WM_UNIT_ID" val="diagram20174811_1*l_i*1_18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19"/>
  <p:tag name="KSO_WM_UNIT_ID" val="diagram20174811_1*l_i*1_19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0"/>
  <p:tag name="KSO_WM_UNIT_ID" val="diagram20174811_1*l_i*1_20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1"/>
  <p:tag name="KSO_WM_UNIT_ID" val="diagram20174811_1*l_i*1_2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2"/>
  <p:tag name="KSO_WM_UNIT_ID" val="diagram20174811_1*l_i*1_22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3"/>
  <p:tag name="KSO_WM_UNIT_ID" val="diagram20174811_1*l_i*1_23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4"/>
  <p:tag name="KSO_WM_UNIT_ID" val="diagram20174811_1*l_i*1_24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5"/>
  <p:tag name="KSO_WM_UNIT_ID" val="diagram20174811_1*l_i*1_25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6"/>
  <p:tag name="KSO_WM_UNIT_ID" val="diagram20174811_1*l_i*1_26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7"/>
  <p:tag name="KSO_WM_UNIT_ID" val="diagram20174811_1*l_i*1_27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8"/>
  <p:tag name="KSO_WM_UNIT_ID" val="diagram20174811_1*l_i*1_28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0923_14*i*31"/>
  <p:tag name="KSO_WM_TEMPLATE_CATEGORY" val="custom"/>
  <p:tag name="KSO_WM_TEMPLATE_INDEX" val="20160923"/>
  <p:tag name="KSO_WM_UNIT_INDEX" val="3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29"/>
  <p:tag name="KSO_WM_UNIT_ID" val="diagram20174811_1*l_i*1_29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0"/>
  <p:tag name="KSO_WM_UNIT_ID" val="diagram20174811_1*l_i*1_30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1"/>
  <p:tag name="KSO_WM_UNIT_ID" val="diagram20174811_1*l_i*1_3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2"/>
  <p:tag name="KSO_WM_UNIT_ID" val="diagram20174811_1*l_i*1_32"/>
  <p:tag name="KSO_WM_UNIT_LAYERLEVEL" val="1_1"/>
  <p:tag name="KSO_WM_DIAGRAM_GROUP_CODE" val="l1-1"/>
  <p:tag name="KSO_WM_UNIT_USESOURCEFORMAT_APPLY" val="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3"/>
  <p:tag name="KSO_WM_UNIT_ID" val="diagram20174811_1*l_i*1_33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4"/>
  <p:tag name="KSO_WM_UNIT_ID" val="diagram20174811_1*l_i*1_34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5"/>
  <p:tag name="KSO_WM_UNIT_ID" val="diagram20174811_1*l_i*1_35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6"/>
  <p:tag name="KSO_WM_UNIT_ID" val="diagram20174811_1*l_i*1_36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7"/>
  <p:tag name="KSO_WM_UNIT_ID" val="diagram20174811_1*l_i*1_37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8"/>
  <p:tag name="KSO_WM_UNIT_ID" val="diagram20174811_1*l_i*1_38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39"/>
  <p:tag name="KSO_WM_UNIT_ID" val="diagram20174811_1*l_i*1_39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0"/>
  <p:tag name="KSO_WM_UNIT_ID" val="diagram20174811_1*l_i*1_40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01_2*i*0"/>
  <p:tag name="KSO_WM_TEMPLATE_CATEGORY" val="diagram"/>
  <p:tag name="KSO_WM_TEMPLATE_INDEX" val="160001"/>
  <p:tag name="KSO_WM_UNIT_INDEX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1"/>
  <p:tag name="KSO_WM_UNIT_ID" val="diagram20174811_1*l_i*1_4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2"/>
  <p:tag name="KSO_WM_UNIT_ID" val="diagram20174811_1*l_i*1_42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3"/>
  <p:tag name="KSO_WM_UNIT_ID" val="diagram20174811_1*l_i*1_43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4"/>
  <p:tag name="KSO_WM_UNIT_ID" val="diagram20174811_1*l_i*1_44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5"/>
  <p:tag name="KSO_WM_UNIT_ID" val="diagram20174811_1*l_i*1_45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6"/>
  <p:tag name="KSO_WM_UNIT_ID" val="diagram20174811_1*l_i*1_46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7"/>
  <p:tag name="KSO_WM_UNIT_ID" val="diagram20174811_1*l_i*1_47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8"/>
  <p:tag name="KSO_WM_UNIT_ID" val="diagram20174811_1*l_i*1_48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49"/>
  <p:tag name="KSO_WM_UNIT_ID" val="diagram20174811_1*l_i*1_49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0"/>
  <p:tag name="KSO_WM_UNIT_ID" val="diagram20174811_1*l_i*1_50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h_f"/>
  <p:tag name="KSO_WM_UNIT_INDEX" val="1_1_1"/>
  <p:tag name="KSO_WM_UNIT_ID" val="diagram160001_2*l_h_f*1_1_1"/>
  <p:tag name="KSO_WM_UNIT_CLEAR" val="1"/>
  <p:tag name="KSO_WM_UNIT_LAYERLEVEL" val="1_1_1"/>
  <p:tag name="KSO_WM_UNIT_VALUE" val="56"/>
  <p:tag name="KSO_WM_UNIT_HIGHLIGHT" val="0"/>
  <p:tag name="KSO_WM_UNIT_COMPATIBLE" val="0"/>
  <p:tag name="KSO_WM_DIAGRAM_GROUP_CODE" val="l1-1"/>
  <p:tag name="KSO_WM_UNIT_PRESET_TEXT" val="Lorem ipsum dolor sit amet, consectetur adipisicing elit, sed do eiusmod tempor incididunt ut labore et dolore magna aliqua."/>
  <p:tag name="KSO_WM_UNIT_TEXT_FILL_FORE_SCHEMECOLOR_INDEX" val="5"/>
  <p:tag name="KSO_WM_UNIT_TEXT_FILL_TYPE" val="1"/>
  <p:tag name="KSO_WM_UNIT_USESOURCEFORMAT_APPLY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1"/>
  <p:tag name="KSO_WM_UNIT_ID" val="diagram20174811_1*l_i*1_5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2"/>
  <p:tag name="KSO_WM_UNIT_ID" val="diagram20174811_1*l_i*1_52"/>
  <p:tag name="KSO_WM_UNIT_LAYERLEVEL" val="1_1"/>
  <p:tag name="KSO_WM_DIAGRAM_GROUP_CODE" val="l1-1"/>
  <p:tag name="KSO_WM_UNIT_FILL_FORE_SCHEMECOLOR_INDEX" val="8"/>
  <p:tag name="KSO_WM_UNIT_FILL_TYPE" val="1"/>
  <p:tag name="KSO_WM_UNIT_USESOURCEFORMAT_APPLY" val="0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3"/>
  <p:tag name="KSO_WM_UNIT_ID" val="diagram20174811_1*l_i*1_53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4"/>
  <p:tag name="KSO_WM_UNIT_ID" val="diagram20174811_1*l_i*1_54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5"/>
  <p:tag name="KSO_WM_UNIT_ID" val="diagram20174811_1*l_i*1_55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6"/>
  <p:tag name="KSO_WM_UNIT_ID" val="diagram20174811_1*l_i*1_56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7"/>
  <p:tag name="KSO_WM_UNIT_ID" val="diagram20174811_1*l_i*1_57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8"/>
  <p:tag name="KSO_WM_UNIT_ID" val="diagram20174811_1*l_i*1_58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59"/>
  <p:tag name="KSO_WM_UNIT_ID" val="diagram20174811_1*l_i*1_59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4811"/>
  <p:tag name="KSO_WM_UNIT_TYPE" val="l_i"/>
  <p:tag name="KSO_WM_UNIT_INDEX" val="1_60"/>
  <p:tag name="KSO_WM_UNIT_ID" val="diagram20174811_1*l_i*1_60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WPS 演示</Application>
  <PresentationFormat>宽屏</PresentationFormat>
  <Paragraphs>154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等线</vt:lpstr>
      <vt:lpstr>微软雅黑</vt:lpstr>
      <vt:lpstr>Yu Gothic UI Light</vt:lpstr>
      <vt:lpstr>Times New Roman</vt:lpstr>
      <vt:lpstr>Calibri Light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5088</cp:revision>
  <dcterms:created xsi:type="dcterms:W3CDTF">2016-08-30T15:34:00Z</dcterms:created>
  <dcterms:modified xsi:type="dcterms:W3CDTF">2020-05-24T10:03:24Z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