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Nick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BJ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BJ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BJ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400987" y="3638250"/>
            <a:ext cx="2419200" cy="1197900"/>
          </a:xfrm>
          <a:prstGeom prst="bevel">
            <a:avLst>
              <a:gd fmla="val 125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Helicopter Rescue 3: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Cycle 1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598100" y="2951100"/>
            <a:ext cx="7020000" cy="97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Taylor Cook, Nick VonDollen, Michael Orzel, and Bj Blair III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3/15/17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594500" y="3922200"/>
            <a:ext cx="2032175" cy="6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Cycle 1 Build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Helicopter Rescue v. 1.0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and Standards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76650"/>
            <a:ext cx="39411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Bitbucket and Git for centralizing work tasks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Facebook messenger for communication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Codeblocks</a:t>
            </a:r>
            <a:r>
              <a:rPr lang="en"/>
              <a:t> on Windows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Windows XP Professional 32 bit Virtual Machine for testing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Google Docs and Google Slides for Documentation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16900" y="3393774"/>
            <a:ext cx="1615400" cy="5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4726000" y="1076650"/>
            <a:ext cx="40176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Code review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Code testing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Scons/Miniat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Chris Urban style commenting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Sarner style code documentation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Cycle 2 Plans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510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Adding collision for buildings and rescuing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Adding pause screen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Adding win screen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Adding start screen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Level Balancing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Lives/Death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16900" y="3393774"/>
            <a:ext cx="1615400" cy="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System Intent: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 fun and competitive helicopter rescue game, where the player writes MiniAT programs to rescue victims and avoid obstacles.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16900" y="3393774"/>
            <a:ext cx="1615400" cy="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Cycle 1 Intent: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651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Create a functional Helicopter Rescue game in which the player writes MiniAT programs to rescue victims and avoid obstacles.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16900" y="3393774"/>
            <a:ext cx="1615400" cy="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/>
              <a:t>Design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651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Flappy Bird type side scrolling game.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Balance of quickly navigating to the end of a level and rescuing victims.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Players write assembly code using MiniAT to control the helicopter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 player’s score is determined by the number of victims saved, distance checkpoints, and how long it took to reach the end of the level.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 player can lose lives by hitting obstacles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16900" y="3393774"/>
            <a:ext cx="1615400" cy="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Features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500"/>
              <a:t>Feature#1: Helicopter Movement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500"/>
              <a:t>Feature#2: Background Scrolling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500"/>
              <a:t>Feature#3: Victim Generation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500"/>
              <a:t>Feature#4: Environment Generation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16900" y="3393774"/>
            <a:ext cx="1615400" cy="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Feature#1:		Helicopter Movement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500" u="sng"/>
              <a:t>Description:</a:t>
            </a:r>
            <a:r>
              <a:rPr lang="en" sz="2500"/>
              <a:t> The programmer applies thrust to the helicopter to make it move, while compensating for momentum and inertia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500" u="sng"/>
              <a:t>Constraints:</a:t>
            </a:r>
            <a:r>
              <a:rPr lang="en" sz="2500"/>
              <a:t> The thrust has a value from [-100, 100], and the helicopter cannot move off of the screen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16900" y="3393774"/>
            <a:ext cx="1615400" cy="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Feature#2: 	Background Scrolling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500" u="sng"/>
              <a:t>Description:</a:t>
            </a:r>
            <a:r>
              <a:rPr lang="en" sz="2500"/>
              <a:t> The background scrolls independent of the objects in the foreground.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500" u="sng"/>
              <a:t>Constraints:</a:t>
            </a:r>
            <a:r>
              <a:rPr lang="en" sz="2500"/>
              <a:t> It does not scroll to the left, the helicopter cannot move the screen forward faster.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16900" y="3393774"/>
            <a:ext cx="1615400" cy="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Feature#3: 	</a:t>
            </a:r>
            <a:r>
              <a:rPr lang="en"/>
              <a:t>Environment</a:t>
            </a:r>
            <a:r>
              <a:rPr lang="en"/>
              <a:t> Generation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500" u="sng"/>
              <a:t>Description:</a:t>
            </a:r>
            <a:r>
              <a:rPr lang="en" sz="2500"/>
              <a:t> </a:t>
            </a:r>
            <a:r>
              <a:rPr lang="en" sz="2000"/>
              <a:t>Landscape is generated for the entire level. Buildings are spawned from the top and the bottom.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500" u="sng"/>
              <a:t>Constraints:</a:t>
            </a:r>
            <a:r>
              <a:rPr lang="en" sz="2500"/>
              <a:t> </a:t>
            </a:r>
            <a:r>
              <a:rPr lang="en" sz="2000"/>
              <a:t>Buildings are not spawned on top of each other, nor are they overlapping. Room for helicopter to pass between.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000"/>
              <a:t>Buildings move left at the same speed.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16900" y="3393774"/>
            <a:ext cx="1615400" cy="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Feature#4: 	Victim Generation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500" u="sng"/>
              <a:t>Description:</a:t>
            </a:r>
            <a:r>
              <a:rPr lang="en" sz="2500"/>
              <a:t> Victims spawn on top and below the buildings generated by our environment generation feature.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500" u="sng"/>
              <a:t>Constraints:</a:t>
            </a:r>
            <a:br>
              <a:rPr lang="en" sz="2500" u="sng"/>
            </a:br>
            <a:r>
              <a:rPr lang="en" sz="2500"/>
              <a:t>- Victims spawn within 5000x768 level. </a:t>
            </a:r>
            <a:br>
              <a:rPr lang="en" sz="2500"/>
            </a:br>
            <a:r>
              <a:rPr lang="en" sz="2500"/>
              <a:t>- Victims DON’T spawn through floor or ceiling.</a:t>
            </a:r>
            <a:br>
              <a:rPr lang="en" sz="2500"/>
            </a:br>
            <a:r>
              <a:rPr lang="en" sz="2500"/>
              <a:t>- Victims DO clip horizontally off screen.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16900" y="3393774"/>
            <a:ext cx="1615400" cy="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