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0" r:id="rId2"/>
    <p:sldId id="466" r:id="rId3"/>
    <p:sldId id="442" r:id="rId4"/>
    <p:sldId id="467" r:id="rId5"/>
    <p:sldId id="464" r:id="rId6"/>
    <p:sldId id="465" r:id="rId7"/>
    <p:sldId id="4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1" autoAdjust="0"/>
    <p:restoredTop sz="95091" autoAdjust="0"/>
  </p:normalViewPr>
  <p:slideViewPr>
    <p:cSldViewPr snapToGrid="0">
      <p:cViewPr varScale="1">
        <p:scale>
          <a:sx n="76" d="100"/>
          <a:sy n="76" d="100"/>
        </p:scale>
        <p:origin x="412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D3349-33AA-4085-AB63-E53579C9225F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883D6-44A4-476D-8834-D8B582E21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68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4583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70235A6-E797-4256-A9FE-B39511C06B28}" type="slidenum">
              <a:rPr lang="zh-TW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494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70235A6-E797-4256-A9FE-B39511C06B28}" type="slidenum">
              <a:rPr lang="zh-TW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822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70235A6-E797-4256-A9FE-B39511C06B28}" type="slidenum">
              <a:rPr lang="zh-TW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79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70235A6-E797-4256-A9FE-B39511C06B28}" type="slidenum">
              <a:rPr lang="zh-TW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22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35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48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6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39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87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68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20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17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74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64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45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8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11EE-8F08-434B-9E6F-7F4530A30DD7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90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63869" y="4698149"/>
            <a:ext cx="11040533" cy="9430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262626"/>
              </a:buClr>
              <a:buSzPct val="25000"/>
            </a:pP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醫學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數位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內容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Clinical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Content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醫學資訊學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 蕭嘉宏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系上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網址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http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://www.mitest.tcu.edu.tw/mem_fulltime.html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sz="2400" b="1" i="0" u="none" strike="noStrike" cap="none" baseline="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SimHei"/>
              <a:sym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233523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5997" y="4752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課程</a:t>
            </a:r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內容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1082" y="1660373"/>
            <a:ext cx="10515600" cy="4351338"/>
          </a:xfrm>
        </p:spPr>
        <p:txBody>
          <a:bodyPr>
            <a:no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介紹如何以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r>
              <a:rPr lang="zh-TW" altLang="en-US" sz="3600" u="sng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臨床</a:t>
            </a:r>
            <a:r>
              <a:rPr lang="zh-TW" altLang="en-US" sz="36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醫療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產生的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endParaRPr lang="en-US" altLang="zh-TW" sz="36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醫學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影像、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電子病歷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、心電圖、基因序列等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用途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體驗當醫學資訊工程師，解決臨床醫療過程資訊處理的問題</a:t>
            </a:r>
            <a:endParaRPr lang="en-US" altLang="zh-TW" sz="36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課程內容及報名網址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https://</a:t>
            </a:r>
            <a:r>
              <a:rPr lang="en-US" altLang="zh-TW" sz="3200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mos2718.github.io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3200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MI20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3200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Index.html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醫學工程大未來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或系網連結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87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0279" y="-6945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現行醫療專業部門資訊處理範例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64" y="943583"/>
            <a:ext cx="10330773" cy="591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245157" y="3161489"/>
            <a:ext cx="164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專業部門無專門的資訊系統</a:t>
            </a:r>
            <a:r>
              <a:rPr lang="en-US" altLang="zh-TW" b="1" dirty="0" smtClean="0">
                <a:solidFill>
                  <a:srgbClr val="FF0000"/>
                </a:solidFill>
              </a:rPr>
              <a:t>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TW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zh-TW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學習</a:t>
            </a:r>
            <a:r>
              <a:rPr lang="zh-TW" altLang="en-US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目標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339" name="內容版面配置區 4"/>
          <p:cNvSpPr>
            <a:spLocks noGrp="1"/>
          </p:cNvSpPr>
          <p:nvPr>
            <p:ph idx="1"/>
          </p:nvPr>
        </p:nvSpPr>
        <p:spPr>
          <a:xfrm>
            <a:off x="1992313" y="1690687"/>
            <a:ext cx="8229600" cy="46180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mtClean="0"/>
              <a:t>了解程式如何處理資料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mtClean="0"/>
              <a:t>如 </a:t>
            </a:r>
            <a:r>
              <a:rPr lang="en-US" altLang="zh-TW" smtClean="0"/>
              <a:t>array, JSON, binary </a:t>
            </a:r>
            <a:r>
              <a:rPr lang="zh-TW" altLang="en-US" smtClean="0"/>
              <a:t>資料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mtClean="0"/>
              <a:t>不必非常熟悉每行程式指令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mtClean="0"/>
              <a:t>但可稍微看得懂，可簡單修改</a:t>
            </a:r>
            <a:endParaRPr lang="en-US" altLang="zh-TW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b="1" smtClean="0">
                <a:solidFill>
                  <a:srgbClr val="FF0000"/>
                </a:solidFill>
              </a:rPr>
              <a:t>尤其是資料的處理與呈現</a:t>
            </a:r>
            <a:endParaRPr lang="en-US" altLang="zh-TW" b="1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mtClean="0"/>
              <a:t>學會分析資訊化處理流程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mtClean="0"/>
              <a:t>主要以臨床醫療作業流程為例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mtClean="0"/>
              <a:t>其他應用領域也類似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mtClean="0"/>
              <a:t>傳統教育</a:t>
            </a:r>
            <a:r>
              <a:rPr lang="en-US" altLang="zh-TW" smtClean="0"/>
              <a:t>(</a:t>
            </a:r>
            <a:r>
              <a:rPr lang="zh-TW" altLang="en-US" smtClean="0"/>
              <a:t>含資訊教育</a:t>
            </a:r>
            <a:r>
              <a:rPr lang="en-US" altLang="zh-TW" smtClean="0"/>
              <a:t>)</a:t>
            </a:r>
            <a:r>
              <a:rPr lang="zh-TW" altLang="en-US" smtClean="0"/>
              <a:t>很少教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mtClean="0"/>
              <a:t>但非常實用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51909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TW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zh-TW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網頁程式呈現陣列資料範例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339" name="內容版面配置區 4"/>
          <p:cNvSpPr>
            <a:spLocks noGrp="1"/>
          </p:cNvSpPr>
          <p:nvPr>
            <p:ph idx="1"/>
          </p:nvPr>
        </p:nvSpPr>
        <p:spPr>
          <a:xfrm>
            <a:off x="1992313" y="1690687"/>
            <a:ext cx="8229600" cy="46180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mtClean="0"/>
              <a:t>呈現陣列資料</a:t>
            </a:r>
            <a:endParaRPr lang="en-US" altLang="zh-TW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TW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mtClean="0"/>
              <a:t>抓取 </a:t>
            </a:r>
            <a:r>
              <a:rPr lang="en-US" altLang="zh-TW" smtClean="0"/>
              <a:t>FHIR</a:t>
            </a:r>
            <a:r>
              <a:rPr lang="zh-TW" altLang="en-US" smtClean="0"/>
              <a:t> </a:t>
            </a:r>
            <a:r>
              <a:rPr lang="en-US" altLang="zh-TW" smtClean="0"/>
              <a:t>server </a:t>
            </a:r>
            <a:r>
              <a:rPr lang="zh-TW" altLang="en-US" smtClean="0"/>
              <a:t>上的資料呈現</a:t>
            </a:r>
            <a:endParaRPr lang="en-US" altLang="zh-TW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TW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mtClean="0"/>
              <a:t>呈現二維陣列資料在表格當中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/>
              <a:t>https://stackoverflow.com/questions/15164655/generate-html-table-from-2d-javascript-array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21034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TW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zh-TW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網頁程式呈現陣列資料範例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339" name="內容版面配置區 4"/>
          <p:cNvSpPr>
            <a:spLocks noGrp="1"/>
          </p:cNvSpPr>
          <p:nvPr>
            <p:ph idx="1"/>
          </p:nvPr>
        </p:nvSpPr>
        <p:spPr>
          <a:xfrm>
            <a:off x="1992313" y="1690687"/>
            <a:ext cx="8229600" cy="46180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mtClean="0"/>
              <a:t>進階挑戰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mtClean="0"/>
              <a:t>將 </a:t>
            </a:r>
            <a:r>
              <a:rPr lang="en-US" altLang="zh-TW" smtClean="0"/>
              <a:t>CSV</a:t>
            </a:r>
            <a:r>
              <a:rPr lang="zh-TW" altLang="en-US" smtClean="0"/>
              <a:t> 資料 </a:t>
            </a:r>
            <a:r>
              <a:rPr lang="en-US" altLang="zh-TW" smtClean="0"/>
              <a:t>Table </a:t>
            </a:r>
            <a:r>
              <a:rPr lang="zh-TW" altLang="en-US" smtClean="0"/>
              <a:t>表格呈現</a:t>
            </a:r>
            <a:endParaRPr lang="en-US" altLang="zh-TW" smtClean="0"/>
          </a:p>
          <a:p>
            <a:pPr marL="457200" lvl="1" indent="0">
              <a:buNone/>
            </a:pP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24924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TW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zh-TW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學習目標 </a:t>
            </a:r>
            <a:r>
              <a:rPr lang="en-US" altLang="zh-TW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339" name="內容版面配置區 4"/>
          <p:cNvSpPr>
            <a:spLocks noGrp="1"/>
          </p:cNvSpPr>
          <p:nvPr>
            <p:ph idx="1"/>
          </p:nvPr>
        </p:nvSpPr>
        <p:spPr>
          <a:xfrm>
            <a:off x="1992313" y="1988191"/>
            <a:ext cx="8229600" cy="43205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b="1" smtClean="0">
                <a:solidFill>
                  <a:srgbClr val="FF0000"/>
                </a:solidFill>
              </a:rPr>
              <a:t>應用所學</a:t>
            </a:r>
            <a:endParaRPr lang="en-US" altLang="zh-TW" b="1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mtClean="0"/>
              <a:t>接觸各專業職域</a:t>
            </a:r>
            <a:endParaRPr lang="en-US" altLang="zh-TW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mtClean="0"/>
              <a:t>如醫療照護領域</a:t>
            </a:r>
            <a:endParaRPr lang="en-US" altLang="zh-TW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mtClean="0"/>
              <a:t>可透過參訪</a:t>
            </a:r>
            <a:r>
              <a:rPr lang="en-US" altLang="zh-TW" smtClean="0"/>
              <a:t>(</a:t>
            </a:r>
            <a:r>
              <a:rPr lang="zh-TW" altLang="en-US" smtClean="0"/>
              <a:t>去玩</a:t>
            </a:r>
            <a:r>
              <a:rPr lang="en-US" altLang="zh-TW" smtClean="0"/>
              <a:t>)</a:t>
            </a:r>
            <a:r>
              <a:rPr lang="zh-TW" altLang="en-US" smtClean="0"/>
              <a:t>及視訊的方式互動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mtClean="0"/>
              <a:t>很需要懂資訊流程及處理資料的人員協助</a:t>
            </a:r>
            <a:endParaRPr lang="en-US" altLang="zh-TW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mtClean="0"/>
              <a:t>尤其是可長期持續發展的同學</a:t>
            </a:r>
            <a:endParaRPr lang="en-US" altLang="zh-TW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mtClean="0"/>
              <a:t>如國高中生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32010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6461</TotalTime>
  <Words>241</Words>
  <Application>Microsoft Office PowerPoint</Application>
  <PresentationFormat>寬螢幕</PresentationFormat>
  <Paragraphs>44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SimHei</vt:lpstr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醫學數位內容  Clinical Content   醫學資訊學系 蕭嘉宏 系上網址:http://www.mitest.tcu.edu.tw/mem_fulltime.html </vt:lpstr>
      <vt:lpstr>課程內容 </vt:lpstr>
      <vt:lpstr>現行醫療專業部門資訊處理範例</vt:lpstr>
      <vt:lpstr> 學習目標</vt:lpstr>
      <vt:lpstr> 網頁程式呈現陣列資料範例</vt:lpstr>
      <vt:lpstr> 網頁程式呈現陣列資料範例</vt:lpstr>
      <vt:lpstr> 學習目標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智慧型藥盒之APP及網頁服務</dc:title>
  <dc:creator>DiaoDiao</dc:creator>
  <cp:lastModifiedBy>chhsiao</cp:lastModifiedBy>
  <cp:revision>425</cp:revision>
  <dcterms:created xsi:type="dcterms:W3CDTF">2015-12-13T15:32:00Z</dcterms:created>
  <dcterms:modified xsi:type="dcterms:W3CDTF">2020-07-08T18:14:51Z</dcterms:modified>
</cp:coreProperties>
</file>