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7"/>
  </p:notesMasterIdLst>
  <p:sldIdLst>
    <p:sldId id="268" r:id="rId2"/>
    <p:sldId id="267" r:id="rId3"/>
    <p:sldId id="266" r:id="rId4"/>
    <p:sldId id="265" r:id="rId5"/>
    <p:sldId id="264" r:id="rId6"/>
    <p:sldId id="263" r:id="rId7"/>
    <p:sldId id="269" r:id="rId8"/>
    <p:sldId id="270" r:id="rId9"/>
    <p:sldId id="258" r:id="rId10"/>
    <p:sldId id="256" r:id="rId11"/>
    <p:sldId id="257" r:id="rId12"/>
    <p:sldId id="259" r:id="rId13"/>
    <p:sldId id="260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782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91F25-E6BC-4D65-AFE2-3F55998E07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C007623-1BA4-4462-839B-0A6682C58BB3}">
      <dgm:prSet phldrT="[文字]" custT="1"/>
      <dgm:spPr/>
      <dgm:t>
        <a:bodyPr/>
        <a:lstStyle/>
        <a:p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含心電圖</a:t>
          </a:r>
          <a:r>
            <a: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12</a:t>
          </a:r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導程資料</a:t>
          </a:r>
          <a:endParaRPr lang="en-US" altLang="zh-TW" sz="3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的</a:t>
          </a:r>
          <a:r>
            <a:rPr lang="en-US" altLang="zh-TW" sz="3200" dirty="0" err="1">
              <a:latin typeface="標楷體" panose="03000509000000000000" pitchFamily="65" charset="-120"/>
              <a:ea typeface="標楷體" panose="03000509000000000000" pitchFamily="65" charset="-120"/>
            </a:rPr>
            <a:t>Dicom</a:t>
          </a:r>
          <a:r>
            <a: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rPr>
            <a:t>檔</a:t>
          </a:r>
        </a:p>
      </dgm:t>
    </dgm:pt>
    <dgm:pt modelId="{F78076A8-788B-4BB7-BE9C-16DF85A7CB57}" type="parTrans" cxnId="{03C5226C-A3A1-4721-B823-12E420331170}">
      <dgm:prSet/>
      <dgm:spPr/>
      <dgm:t>
        <a:bodyPr/>
        <a:lstStyle/>
        <a:p>
          <a:endParaRPr lang="zh-TW" altLang="en-US"/>
        </a:p>
      </dgm:t>
    </dgm:pt>
    <dgm:pt modelId="{63AFF4F5-E262-4327-BC2F-66C2269EDC75}" type="sibTrans" cxnId="{03C5226C-A3A1-4721-B823-12E420331170}">
      <dgm:prSet/>
      <dgm:spPr/>
      <dgm:t>
        <a:bodyPr/>
        <a:lstStyle/>
        <a:p>
          <a:endParaRPr lang="zh-TW" altLang="en-US"/>
        </a:p>
      </dgm:t>
    </dgm:pt>
    <dgm:pt modelId="{791384F6-3EE6-46AB-8D78-736CA8B62AC4}">
      <dgm:prSet phldrT="[文字]"/>
      <dgm:spPr/>
      <dgm:t>
        <a:bodyPr/>
        <a:lstStyle/>
        <a:p>
          <a:r>
            <a:rPr lang="en-US" altLang="zh-TW" dirty="0"/>
            <a:t>JS Array</a:t>
          </a:r>
          <a:endParaRPr lang="zh-TW" altLang="en-US" dirty="0"/>
        </a:p>
      </dgm:t>
    </dgm:pt>
    <dgm:pt modelId="{A5CB4F22-18A5-42E4-9514-91F0CFC9F67E}" type="parTrans" cxnId="{BD9FED9A-28D4-4906-B6AC-E2D75B575D44}">
      <dgm:prSet/>
      <dgm:spPr/>
      <dgm:t>
        <a:bodyPr/>
        <a:lstStyle/>
        <a:p>
          <a:endParaRPr lang="zh-TW" altLang="en-US"/>
        </a:p>
      </dgm:t>
    </dgm:pt>
    <dgm:pt modelId="{76D591DC-7122-43AF-99E4-F0F1AF2A50A7}" type="sibTrans" cxnId="{BD9FED9A-28D4-4906-B6AC-E2D75B575D44}">
      <dgm:prSet/>
      <dgm:spPr/>
      <dgm:t>
        <a:bodyPr/>
        <a:lstStyle/>
        <a:p>
          <a:endParaRPr lang="zh-TW" altLang="en-US"/>
        </a:p>
      </dgm:t>
    </dgm:pt>
    <dgm:pt modelId="{8BBDCF6D-72EF-4DF2-A381-D534B31F42CB}">
      <dgm:prSet phldrT="[文字]"/>
      <dgm:spPr/>
      <dgm:t>
        <a:bodyPr/>
        <a:lstStyle/>
        <a:p>
          <a:r>
            <a:rPr lang="en-US" altLang="zh-TW" dirty="0"/>
            <a:t>HTML</a:t>
          </a:r>
        </a:p>
        <a:p>
          <a:r>
            <a:rPr lang="en-US" altLang="zh-TW" dirty="0"/>
            <a:t>Canvas</a:t>
          </a:r>
          <a:endParaRPr lang="zh-TW" altLang="en-US" dirty="0"/>
        </a:p>
      </dgm:t>
    </dgm:pt>
    <dgm:pt modelId="{63AC8899-2722-4F45-B26C-98C3C59B5B1E}" type="parTrans" cxnId="{DDCF03D2-0F2B-4CDE-B414-3BCFC0203612}">
      <dgm:prSet/>
      <dgm:spPr/>
      <dgm:t>
        <a:bodyPr/>
        <a:lstStyle/>
        <a:p>
          <a:endParaRPr lang="zh-TW" altLang="en-US"/>
        </a:p>
      </dgm:t>
    </dgm:pt>
    <dgm:pt modelId="{E255B1A3-48D4-44DA-BDD1-C13C5921E3D6}" type="sibTrans" cxnId="{DDCF03D2-0F2B-4CDE-B414-3BCFC0203612}">
      <dgm:prSet/>
      <dgm:spPr/>
      <dgm:t>
        <a:bodyPr/>
        <a:lstStyle/>
        <a:p>
          <a:endParaRPr lang="zh-TW" altLang="en-US"/>
        </a:p>
      </dgm:t>
    </dgm:pt>
    <dgm:pt modelId="{643EA470-8452-4172-937E-9CCFB017BCDB}" type="pres">
      <dgm:prSet presAssocID="{7A191F25-E6BC-4D65-AFE2-3F55998E0757}" presName="Name0" presStyleCnt="0">
        <dgm:presLayoutVars>
          <dgm:dir/>
          <dgm:resizeHandles val="exact"/>
        </dgm:presLayoutVars>
      </dgm:prSet>
      <dgm:spPr/>
    </dgm:pt>
    <dgm:pt modelId="{54A2C5D9-84F3-4B37-BEB7-198DE21101F8}" type="pres">
      <dgm:prSet presAssocID="{5C007623-1BA4-4462-839B-0A6682C58BB3}" presName="node" presStyleLbl="node1" presStyleIdx="0" presStyleCnt="3" custScaleX="158450" custScaleY="123469">
        <dgm:presLayoutVars>
          <dgm:bulletEnabled val="1"/>
        </dgm:presLayoutVars>
      </dgm:prSet>
      <dgm:spPr/>
    </dgm:pt>
    <dgm:pt modelId="{4142E5E4-C5FC-49CC-8F26-631F60E05CC5}" type="pres">
      <dgm:prSet presAssocID="{63AFF4F5-E262-4327-BC2F-66C2269EDC75}" presName="sibTrans" presStyleLbl="sibTrans2D1" presStyleIdx="0" presStyleCnt="2"/>
      <dgm:spPr/>
    </dgm:pt>
    <dgm:pt modelId="{41F50607-D56A-4411-821E-680F2A40DCCC}" type="pres">
      <dgm:prSet presAssocID="{63AFF4F5-E262-4327-BC2F-66C2269EDC75}" presName="connectorText" presStyleLbl="sibTrans2D1" presStyleIdx="0" presStyleCnt="2"/>
      <dgm:spPr/>
    </dgm:pt>
    <dgm:pt modelId="{9547E6E5-C83D-4767-98EC-C5F8F703B0AA}" type="pres">
      <dgm:prSet presAssocID="{791384F6-3EE6-46AB-8D78-736CA8B62AC4}" presName="node" presStyleLbl="node1" presStyleIdx="1" presStyleCnt="3">
        <dgm:presLayoutVars>
          <dgm:bulletEnabled val="1"/>
        </dgm:presLayoutVars>
      </dgm:prSet>
      <dgm:spPr/>
    </dgm:pt>
    <dgm:pt modelId="{DC3DA694-8A8D-4D5C-B9E5-8F3C89D35EA8}" type="pres">
      <dgm:prSet presAssocID="{76D591DC-7122-43AF-99E4-F0F1AF2A50A7}" presName="sibTrans" presStyleLbl="sibTrans2D1" presStyleIdx="1" presStyleCnt="2"/>
      <dgm:spPr/>
    </dgm:pt>
    <dgm:pt modelId="{8A2A2E51-8B66-42FF-9DE2-EEDCFF125BAE}" type="pres">
      <dgm:prSet presAssocID="{76D591DC-7122-43AF-99E4-F0F1AF2A50A7}" presName="connectorText" presStyleLbl="sibTrans2D1" presStyleIdx="1" presStyleCnt="2"/>
      <dgm:spPr/>
    </dgm:pt>
    <dgm:pt modelId="{989296CB-5BA8-4CB2-96B6-D4DB6217DA97}" type="pres">
      <dgm:prSet presAssocID="{8BBDCF6D-72EF-4DF2-A381-D534B31F42CB}" presName="node" presStyleLbl="node1" presStyleIdx="2" presStyleCnt="3">
        <dgm:presLayoutVars>
          <dgm:bulletEnabled val="1"/>
        </dgm:presLayoutVars>
      </dgm:prSet>
      <dgm:spPr/>
    </dgm:pt>
  </dgm:ptLst>
  <dgm:cxnLst>
    <dgm:cxn modelId="{44691F4C-369D-4A6E-A012-FBC67EBAB78D}" type="presOf" srcId="{76D591DC-7122-43AF-99E4-F0F1AF2A50A7}" destId="{DC3DA694-8A8D-4D5C-B9E5-8F3C89D35EA8}" srcOrd="0" destOrd="0" presId="urn:microsoft.com/office/officeart/2005/8/layout/process1"/>
    <dgm:cxn modelId="{03C5226C-A3A1-4721-B823-12E420331170}" srcId="{7A191F25-E6BC-4D65-AFE2-3F55998E0757}" destId="{5C007623-1BA4-4462-839B-0A6682C58BB3}" srcOrd="0" destOrd="0" parTransId="{F78076A8-788B-4BB7-BE9C-16DF85A7CB57}" sibTransId="{63AFF4F5-E262-4327-BC2F-66C2269EDC75}"/>
    <dgm:cxn modelId="{A6E01274-8CCA-49A7-A187-E930E33C8A29}" type="presOf" srcId="{63AFF4F5-E262-4327-BC2F-66C2269EDC75}" destId="{41F50607-D56A-4411-821E-680F2A40DCCC}" srcOrd="1" destOrd="0" presId="urn:microsoft.com/office/officeart/2005/8/layout/process1"/>
    <dgm:cxn modelId="{A3475557-D52F-4D9B-B3E0-A57A94213B4C}" type="presOf" srcId="{76D591DC-7122-43AF-99E4-F0F1AF2A50A7}" destId="{8A2A2E51-8B66-42FF-9DE2-EEDCFF125BAE}" srcOrd="1" destOrd="0" presId="urn:microsoft.com/office/officeart/2005/8/layout/process1"/>
    <dgm:cxn modelId="{9C196B79-2316-4A45-9795-9D7ECBA1AE8D}" type="presOf" srcId="{8BBDCF6D-72EF-4DF2-A381-D534B31F42CB}" destId="{989296CB-5BA8-4CB2-96B6-D4DB6217DA97}" srcOrd="0" destOrd="0" presId="urn:microsoft.com/office/officeart/2005/8/layout/process1"/>
    <dgm:cxn modelId="{BD9FED9A-28D4-4906-B6AC-E2D75B575D44}" srcId="{7A191F25-E6BC-4D65-AFE2-3F55998E0757}" destId="{791384F6-3EE6-46AB-8D78-736CA8B62AC4}" srcOrd="1" destOrd="0" parTransId="{A5CB4F22-18A5-42E4-9514-91F0CFC9F67E}" sibTransId="{76D591DC-7122-43AF-99E4-F0F1AF2A50A7}"/>
    <dgm:cxn modelId="{0A6BF49B-A3D2-47DD-9BE2-52C19FD3873B}" type="presOf" srcId="{5C007623-1BA4-4462-839B-0A6682C58BB3}" destId="{54A2C5D9-84F3-4B37-BEB7-198DE21101F8}" srcOrd="0" destOrd="0" presId="urn:microsoft.com/office/officeart/2005/8/layout/process1"/>
    <dgm:cxn modelId="{5F81FFB2-803E-4458-AD57-B3DD1451A9A7}" type="presOf" srcId="{63AFF4F5-E262-4327-BC2F-66C2269EDC75}" destId="{4142E5E4-C5FC-49CC-8F26-631F60E05CC5}" srcOrd="0" destOrd="0" presId="urn:microsoft.com/office/officeart/2005/8/layout/process1"/>
    <dgm:cxn modelId="{5C0236BA-79BF-41F8-BDC8-0DB58CD4B28A}" type="presOf" srcId="{791384F6-3EE6-46AB-8D78-736CA8B62AC4}" destId="{9547E6E5-C83D-4767-98EC-C5F8F703B0AA}" srcOrd="0" destOrd="0" presId="urn:microsoft.com/office/officeart/2005/8/layout/process1"/>
    <dgm:cxn modelId="{DDCF03D2-0F2B-4CDE-B414-3BCFC0203612}" srcId="{7A191F25-E6BC-4D65-AFE2-3F55998E0757}" destId="{8BBDCF6D-72EF-4DF2-A381-D534B31F42CB}" srcOrd="2" destOrd="0" parTransId="{63AC8899-2722-4F45-B26C-98C3C59B5B1E}" sibTransId="{E255B1A3-48D4-44DA-BDD1-C13C5921E3D6}"/>
    <dgm:cxn modelId="{115076E2-5512-4B23-A540-C0752D2DBF7C}" type="presOf" srcId="{7A191F25-E6BC-4D65-AFE2-3F55998E0757}" destId="{643EA470-8452-4172-937E-9CCFB017BCDB}" srcOrd="0" destOrd="0" presId="urn:microsoft.com/office/officeart/2005/8/layout/process1"/>
    <dgm:cxn modelId="{BC7EDDB6-4682-44E6-8B46-54D4D6D0B047}" type="presParOf" srcId="{643EA470-8452-4172-937E-9CCFB017BCDB}" destId="{54A2C5D9-84F3-4B37-BEB7-198DE21101F8}" srcOrd="0" destOrd="0" presId="urn:microsoft.com/office/officeart/2005/8/layout/process1"/>
    <dgm:cxn modelId="{1492507C-3CA0-47C8-95DB-EC0352F46FC0}" type="presParOf" srcId="{643EA470-8452-4172-937E-9CCFB017BCDB}" destId="{4142E5E4-C5FC-49CC-8F26-631F60E05CC5}" srcOrd="1" destOrd="0" presId="urn:microsoft.com/office/officeart/2005/8/layout/process1"/>
    <dgm:cxn modelId="{2A5E122A-FC8C-4ECA-9466-1791CA9A9532}" type="presParOf" srcId="{4142E5E4-C5FC-49CC-8F26-631F60E05CC5}" destId="{41F50607-D56A-4411-821E-680F2A40DCCC}" srcOrd="0" destOrd="0" presId="urn:microsoft.com/office/officeart/2005/8/layout/process1"/>
    <dgm:cxn modelId="{4F3801C5-41E4-4C75-AF90-10CEB384A111}" type="presParOf" srcId="{643EA470-8452-4172-937E-9CCFB017BCDB}" destId="{9547E6E5-C83D-4767-98EC-C5F8F703B0AA}" srcOrd="2" destOrd="0" presId="urn:microsoft.com/office/officeart/2005/8/layout/process1"/>
    <dgm:cxn modelId="{245F1344-88CE-47B0-B210-F8BA7F04AF4B}" type="presParOf" srcId="{643EA470-8452-4172-937E-9CCFB017BCDB}" destId="{DC3DA694-8A8D-4D5C-B9E5-8F3C89D35EA8}" srcOrd="3" destOrd="0" presId="urn:microsoft.com/office/officeart/2005/8/layout/process1"/>
    <dgm:cxn modelId="{13DFF803-0D3A-4EF9-9C71-2C2AD0D3CA98}" type="presParOf" srcId="{DC3DA694-8A8D-4D5C-B9E5-8F3C89D35EA8}" destId="{8A2A2E51-8B66-42FF-9DE2-EEDCFF125BAE}" srcOrd="0" destOrd="0" presId="urn:microsoft.com/office/officeart/2005/8/layout/process1"/>
    <dgm:cxn modelId="{ECC5A247-FBFC-430A-BD23-12B21C74E413}" type="presParOf" srcId="{643EA470-8452-4172-937E-9CCFB017BCDB}" destId="{989296CB-5BA8-4CB2-96B6-D4DB6217DA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2C5D9-84F3-4B37-BEB7-198DE21101F8}">
      <dsp:nvSpPr>
        <dsp:cNvPr id="0" name=""/>
        <dsp:cNvSpPr/>
      </dsp:nvSpPr>
      <dsp:spPr>
        <a:xfrm>
          <a:off x="6977" y="1267381"/>
          <a:ext cx="4231117" cy="2444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含心電圖</a:t>
          </a:r>
          <a:r>
            <a:rPr lang="en-US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12</a:t>
          </a: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導程資料</a:t>
          </a:r>
          <a:endParaRPr lang="en-US" altLang="zh-TW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的</a:t>
          </a:r>
          <a:r>
            <a:rPr lang="en-US" altLang="zh-TW" sz="3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Dicom</a:t>
          </a:r>
          <a:r>
            <a:rPr lang="zh-TW" altLang="en-US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檔</a:t>
          </a:r>
        </a:p>
      </dsp:txBody>
      <dsp:txXfrm>
        <a:off x="78585" y="1338989"/>
        <a:ext cx="4087901" cy="2301645"/>
      </dsp:txXfrm>
    </dsp:sp>
    <dsp:sp modelId="{4142E5E4-C5FC-49CC-8F26-631F60E05CC5}">
      <dsp:nvSpPr>
        <dsp:cNvPr id="0" name=""/>
        <dsp:cNvSpPr/>
      </dsp:nvSpPr>
      <dsp:spPr>
        <a:xfrm>
          <a:off x="4505126" y="2158692"/>
          <a:ext cx="566107" cy="66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4505126" y="2291140"/>
        <a:ext cx="396275" cy="397342"/>
      </dsp:txXfrm>
    </dsp:sp>
    <dsp:sp modelId="{9547E6E5-C83D-4767-98EC-C5F8F703B0AA}">
      <dsp:nvSpPr>
        <dsp:cNvPr id="0" name=""/>
        <dsp:cNvSpPr/>
      </dsp:nvSpPr>
      <dsp:spPr>
        <a:xfrm>
          <a:off x="5306221" y="1499740"/>
          <a:ext cx="2670317" cy="1980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JS Array</a:t>
          </a:r>
          <a:endParaRPr lang="zh-TW" altLang="en-US" sz="3600" kern="1200" dirty="0"/>
        </a:p>
      </dsp:txBody>
      <dsp:txXfrm>
        <a:off x="5364217" y="1557736"/>
        <a:ext cx="2554325" cy="1864150"/>
      </dsp:txXfrm>
    </dsp:sp>
    <dsp:sp modelId="{DC3DA694-8A8D-4D5C-B9E5-8F3C89D35EA8}">
      <dsp:nvSpPr>
        <dsp:cNvPr id="0" name=""/>
        <dsp:cNvSpPr/>
      </dsp:nvSpPr>
      <dsp:spPr>
        <a:xfrm>
          <a:off x="8243570" y="2158692"/>
          <a:ext cx="566107" cy="66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8243570" y="2291140"/>
        <a:ext cx="396275" cy="397342"/>
      </dsp:txXfrm>
    </dsp:sp>
    <dsp:sp modelId="{989296CB-5BA8-4CB2-96B6-D4DB6217DA97}">
      <dsp:nvSpPr>
        <dsp:cNvPr id="0" name=""/>
        <dsp:cNvSpPr/>
      </dsp:nvSpPr>
      <dsp:spPr>
        <a:xfrm>
          <a:off x="9044665" y="1499740"/>
          <a:ext cx="2670317" cy="1980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HTML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Canvas</a:t>
          </a:r>
          <a:endParaRPr lang="zh-TW" altLang="en-US" sz="3600" kern="1200" dirty="0"/>
        </a:p>
      </dsp:txBody>
      <dsp:txXfrm>
        <a:off x="9102661" y="1557736"/>
        <a:ext cx="2554325" cy="186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4A775-F613-423A-BE26-40DC0C5443D6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96FD7-3633-4C4B-8405-95F6C2564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77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內含心電圖</a:t>
            </a:r>
            <a:r>
              <a:rPr lang="en-US" altLang="zh-TW" dirty="0"/>
              <a:t>12</a:t>
            </a:r>
            <a:r>
              <a:rPr lang="zh-TW" altLang="en-US" dirty="0"/>
              <a:t>導程的</a:t>
            </a:r>
            <a:r>
              <a:rPr lang="en-US" altLang="zh-TW" dirty="0"/>
              <a:t>DCM</a:t>
            </a:r>
            <a:r>
              <a:rPr lang="zh-TW" altLang="en-US" dirty="0"/>
              <a:t>檔，轉成</a:t>
            </a:r>
            <a:r>
              <a:rPr lang="en-US" altLang="zh-TW" dirty="0"/>
              <a:t>JS array</a:t>
            </a:r>
            <a:r>
              <a:rPr lang="zh-TW" altLang="en-US" dirty="0"/>
              <a:t>再利用</a:t>
            </a:r>
            <a:r>
              <a:rPr lang="en-US" altLang="zh-TW" dirty="0"/>
              <a:t>HTML canvas</a:t>
            </a:r>
            <a:r>
              <a:rPr lang="zh-TW" altLang="en-US" dirty="0"/>
              <a:t>畫出波型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8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每點訊號</a:t>
            </a:r>
            <a:r>
              <a:rPr lang="en-US" altLang="zh-TW" dirty="0"/>
              <a:t>2bytes</a:t>
            </a:r>
            <a:r>
              <a:rPr lang="zh-TW" altLang="en-US" dirty="0"/>
              <a:t>，取樣頻率</a:t>
            </a:r>
            <a:r>
              <a:rPr lang="en-US" altLang="zh-TW" dirty="0"/>
              <a:t>500</a:t>
            </a:r>
            <a:r>
              <a:rPr lang="zh-TW" altLang="en-US" dirty="0"/>
              <a:t>次</a:t>
            </a:r>
            <a:r>
              <a:rPr lang="en-US" altLang="zh-TW" dirty="0"/>
              <a:t>/</a:t>
            </a:r>
            <a:r>
              <a:rPr lang="zh-TW" altLang="en-US" dirty="0"/>
              <a:t>秒，紀錄</a:t>
            </a:r>
            <a:r>
              <a:rPr lang="en-US" altLang="zh-TW" dirty="0"/>
              <a:t>10</a:t>
            </a:r>
            <a:r>
              <a:rPr lang="zh-TW" altLang="en-US" dirty="0"/>
              <a:t>秒鐘的訊號，共</a:t>
            </a:r>
            <a:r>
              <a:rPr lang="en-US" altLang="zh-TW" dirty="0"/>
              <a:t>12</a:t>
            </a:r>
            <a:r>
              <a:rPr lang="zh-TW" altLang="en-US" dirty="0"/>
              <a:t>個導程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6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4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現在可在網頁呈現，未來希望將資料轉到</a:t>
            </a:r>
            <a:r>
              <a:rPr lang="en-US" altLang="zh-TW" dirty="0"/>
              <a:t>FHIR server</a:t>
            </a:r>
          </a:p>
          <a:p>
            <a:r>
              <a:rPr lang="zh-TW" altLang="en-US" dirty="0"/>
              <a:t>利於心電圖訊號處理跟呈現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34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1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7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1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0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5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4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A5458D-8995-406F-9093-69B7D801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00" y="0"/>
            <a:ext cx="122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5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7C4A90D-12B1-4251-A089-4F2056EF8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554491"/>
              </p:ext>
            </p:extLst>
          </p:nvPr>
        </p:nvGraphicFramePr>
        <p:xfrm>
          <a:off x="220324" y="1167788"/>
          <a:ext cx="11721960" cy="497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4964AE95-A259-4091-9DC4-EB9F0E9F2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30" y="528475"/>
            <a:ext cx="3351576" cy="999323"/>
          </a:xfrm>
        </p:spPr>
        <p:txBody>
          <a:bodyPr>
            <a:normAutofit/>
          </a:bodyPr>
          <a:lstStyle/>
          <a:p>
            <a:r>
              <a:rPr lang="zh-TW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轉換</a:t>
            </a:r>
            <a:r>
              <a:rPr lang="zh-TW" altLang="en-US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過程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42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2D8F8A9-2FE4-4A48-A0F8-2F420AD0C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67" r="29787" b="12083"/>
          <a:stretch/>
        </p:blipFill>
        <p:spPr>
          <a:xfrm>
            <a:off x="-355251" y="2275443"/>
            <a:ext cx="12547251" cy="13821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06B34B-E32F-4189-8A94-5D290C30E298}"/>
              </a:ext>
            </a:extLst>
          </p:cNvPr>
          <p:cNvSpPr/>
          <p:nvPr/>
        </p:nvSpPr>
        <p:spPr>
          <a:xfrm>
            <a:off x="5255046" y="2790252"/>
            <a:ext cx="1024568" cy="352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40D23C75-543A-46A8-BB23-B45E2E732B27}"/>
              </a:ext>
            </a:extLst>
          </p:cNvPr>
          <p:cNvSpPr/>
          <p:nvPr/>
        </p:nvSpPr>
        <p:spPr>
          <a:xfrm rot="16200000">
            <a:off x="5563518" y="3308043"/>
            <a:ext cx="532482" cy="349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CDE6A0C-5F5A-49B3-80B8-1C03BC3C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846" y="-1462948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TW" sz="5400" b="1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Dicom</a:t>
            </a:r>
            <a:r>
              <a:rPr lang="zh-TW" altLang="en-US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 </a:t>
            </a:r>
            <a:r>
              <a:rPr lang="en-US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ECG</a:t>
            </a:r>
            <a:r>
              <a:rPr lang="zh-TW" altLang="en-US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資料放的位置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0A4B4703-1003-4EB6-9D1B-CB6B01A73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71" y="4040437"/>
            <a:ext cx="5299777" cy="229426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每點訊號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bytes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取樣頻率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秒鐘的訊號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個導程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55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C30148-E16D-45A6-B9E7-2ED37333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2200" y="-11017"/>
            <a:ext cx="8648240" cy="1274744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語言轉出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Js array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72001F-BCF2-45CB-A219-4C0B956CD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8" t="25703" r="41898" b="23694"/>
          <a:stretch/>
        </p:blipFill>
        <p:spPr>
          <a:xfrm>
            <a:off x="352539" y="1263726"/>
            <a:ext cx="6753339" cy="53315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E7E4-E162-4DCF-B9CA-7E1F89F56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5" t="12530" r="82289" b="43454"/>
          <a:stretch/>
        </p:blipFill>
        <p:spPr>
          <a:xfrm>
            <a:off x="7987229" y="1263726"/>
            <a:ext cx="2996588" cy="53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5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B9F409-405B-4F41-A671-13CF67F8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3" r="1868" b="9879"/>
          <a:stretch/>
        </p:blipFill>
        <p:spPr>
          <a:xfrm>
            <a:off x="66102" y="1410163"/>
            <a:ext cx="11964318" cy="507877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86D0E57-63E1-4946-B454-A2A26F462CD3}"/>
              </a:ext>
            </a:extLst>
          </p:cNvPr>
          <p:cNvSpPr txBox="1">
            <a:spLocks/>
          </p:cNvSpPr>
          <p:nvPr/>
        </p:nvSpPr>
        <p:spPr>
          <a:xfrm>
            <a:off x="187288" y="44068"/>
            <a:ext cx="8648240" cy="127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Html canvas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呈現結果</a:t>
            </a:r>
          </a:p>
        </p:txBody>
      </p:sp>
    </p:spTree>
    <p:extLst>
      <p:ext uri="{BB962C8B-B14F-4D97-AF65-F5344CB8AC3E}">
        <p14:creationId xmlns:p14="http://schemas.microsoft.com/office/powerpoint/2010/main" val="40904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07F123F-F6F6-4FDE-8B99-4E890ED03EFE}"/>
              </a:ext>
            </a:extLst>
          </p:cNvPr>
          <p:cNvSpPr txBox="1">
            <a:spLocks/>
          </p:cNvSpPr>
          <p:nvPr/>
        </p:nvSpPr>
        <p:spPr>
          <a:xfrm>
            <a:off x="1662872" y="1974327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實際演示</a:t>
            </a:r>
            <a:endParaRPr lang="en-US" altLang="zh-TW" sz="54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48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33CF2871-680E-4AFF-A32C-DC148F998A80}"/>
              </a:ext>
            </a:extLst>
          </p:cNvPr>
          <p:cNvSpPr txBox="1">
            <a:spLocks/>
          </p:cNvSpPr>
          <p:nvPr/>
        </p:nvSpPr>
        <p:spPr>
          <a:xfrm>
            <a:off x="958472" y="1936214"/>
            <a:ext cx="12526174" cy="284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現在可在網頁呈現，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未來希望將資料轉到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FHIR server</a:t>
            </a:r>
          </a:p>
          <a:p>
            <a:pPr marL="0" indent="0"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利於心電圖訊號處理跟呈現</a:t>
            </a:r>
          </a:p>
        </p:txBody>
      </p:sp>
    </p:spTree>
    <p:extLst>
      <p:ext uri="{BB962C8B-B14F-4D97-AF65-F5344CB8AC3E}">
        <p14:creationId xmlns:p14="http://schemas.microsoft.com/office/powerpoint/2010/main" val="222647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CB5079-D9A8-4E43-A417-FF71BF33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0FD7EF-5A1C-4600-8982-7ABA78C0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BF5879-07E9-4E47-BC4E-05918357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48321D-239C-4C6E-B20E-724E5B48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0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E15A5B-15D3-4465-9D63-54352932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51EA47-C93F-4253-8EE5-0F71B9A7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F2736-6F20-4BBF-B22D-C525D147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C7B04-CAB6-4026-89FE-FB34569E8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753F30-081A-4678-9A14-D0D72D25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5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C53F2-5DAF-41EA-8E3B-6FA816BA7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66701"/>
            <a:ext cx="8676222" cy="3200400"/>
          </a:xfrm>
        </p:spPr>
        <p:txBody>
          <a:bodyPr>
            <a:normAutofit/>
          </a:bodyPr>
          <a:lstStyle/>
          <a:p>
            <a:r>
              <a:rPr lang="zh-TW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波形資料與</a:t>
            </a:r>
            <a:r>
              <a:rPr lang="en-US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FHIR </a:t>
            </a:r>
            <a:r>
              <a:rPr lang="zh-TW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規格轉換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8AB918-8D5C-4FC4-99B2-0A24EAEA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31115"/>
            <a:ext cx="8676222" cy="19050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慈大附中 劉育綸</a:t>
            </a:r>
          </a:p>
        </p:txBody>
      </p:sp>
    </p:spTree>
    <p:extLst>
      <p:ext uri="{BB962C8B-B14F-4D97-AF65-F5344CB8AC3E}">
        <p14:creationId xmlns:p14="http://schemas.microsoft.com/office/powerpoint/2010/main" val="1347704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1002</TotalTime>
  <Words>156</Words>
  <Application>Microsoft Office PowerPoint</Application>
  <PresentationFormat>寬螢幕</PresentationFormat>
  <Paragraphs>27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Century Gothic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波形資料與 FHIR 規格轉換</vt:lpstr>
      <vt:lpstr>轉換過程</vt:lpstr>
      <vt:lpstr>Dicom檔 ECG資料放的位置</vt:lpstr>
      <vt:lpstr>用c語言轉出Js array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波形資料與 FHIR 規格轉換</dc:title>
  <dc:creator>育綸 劉</dc:creator>
  <cp:lastModifiedBy>育綸 劉</cp:lastModifiedBy>
  <cp:revision>10</cp:revision>
  <dcterms:created xsi:type="dcterms:W3CDTF">2019-05-20T11:40:07Z</dcterms:created>
  <dcterms:modified xsi:type="dcterms:W3CDTF">2019-05-22T15:55:43Z</dcterms:modified>
</cp:coreProperties>
</file>