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57" r:id="rId3"/>
    <p:sldId id="356" r:id="rId4"/>
    <p:sldId id="358" r:id="rId5"/>
    <p:sldId id="354" r:id="rId6"/>
    <p:sldId id="360" r:id="rId7"/>
    <p:sldId id="260" r:id="rId8"/>
    <p:sldId id="316" r:id="rId9"/>
    <p:sldId id="275" r:id="rId10"/>
    <p:sldId id="305" r:id="rId11"/>
    <p:sldId id="306" r:id="rId12"/>
    <p:sldId id="307" r:id="rId13"/>
    <p:sldId id="308" r:id="rId14"/>
    <p:sldId id="276" r:id="rId15"/>
    <p:sldId id="274" r:id="rId16"/>
    <p:sldId id="350" r:id="rId17"/>
    <p:sldId id="310" r:id="rId18"/>
    <p:sldId id="309" r:id="rId19"/>
    <p:sldId id="311"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6"/>
    <p:restoredTop sz="87106"/>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A061D3-69C3-744B-B974-536C495DFC7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BE80EE17-A91C-D447-9EA2-B20AE4FAE157}">
      <dgm:prSet custT="1"/>
      <dgm:spPr/>
      <dgm:t>
        <a:bodyPr/>
        <a:lstStyle/>
        <a:p>
          <a:r>
            <a:rPr kumimoji="1" lang="zh-CN" sz="1200" dirty="0">
              <a:latin typeface="Microsoft JhengHei" panose="020B0604030504040204" pitchFamily="34" charset="-120"/>
              <a:ea typeface="Microsoft JhengHei" panose="020B0604030504040204" pitchFamily="34" charset="-120"/>
            </a:rPr>
            <a:t>醫院</a:t>
          </a:r>
          <a:r>
            <a:rPr kumimoji="1" lang="en-US" sz="1200" dirty="0">
              <a:latin typeface="Microsoft JhengHei" panose="020B0604030504040204" pitchFamily="34" charset="-120"/>
              <a:ea typeface="Microsoft JhengHei" panose="020B0604030504040204" pitchFamily="34" charset="-120"/>
            </a:rPr>
            <a:t>A</a:t>
          </a:r>
          <a:endParaRPr lang="zh-TW" sz="1200" dirty="0">
            <a:latin typeface="Microsoft JhengHei" panose="020B0604030504040204" pitchFamily="34" charset="-120"/>
            <a:ea typeface="Microsoft JhengHei" panose="020B0604030504040204" pitchFamily="34" charset="-120"/>
          </a:endParaRPr>
        </a:p>
      </dgm:t>
    </dgm:pt>
    <dgm:pt modelId="{3FCED24D-995C-CE43-A6A3-34A84419CE4A}" type="parTrans" cxnId="{02551599-85BC-5448-9CC3-977C09F1CF6C}">
      <dgm:prSet/>
      <dgm:spPr/>
      <dgm:t>
        <a:bodyPr/>
        <a:lstStyle/>
        <a:p>
          <a:endParaRPr lang="zh-TW" altLang="en-US"/>
        </a:p>
      </dgm:t>
    </dgm:pt>
    <dgm:pt modelId="{6FCC8987-0F2C-8B47-97E2-B60629D0AA14}" type="sibTrans" cxnId="{02551599-85BC-5448-9CC3-977C09F1CF6C}">
      <dgm:prSet/>
      <dgm:spPr/>
      <dgm:t>
        <a:bodyPr/>
        <a:lstStyle/>
        <a:p>
          <a:endParaRPr lang="zh-TW" altLang="en-US"/>
        </a:p>
      </dgm:t>
    </dgm:pt>
    <dgm:pt modelId="{70365043-5D5A-584E-82EE-A33F54F1F01C}">
      <dgm:prSet custT="1"/>
      <dgm:spPr/>
      <dgm:t>
        <a:bodyPr/>
        <a:lstStyle/>
        <a:p>
          <a:r>
            <a:rPr lang="zh-TW" altLang="en-US" sz="1200" dirty="0">
              <a:latin typeface="Microsoft JhengHei" panose="020B0604030504040204" pitchFamily="34" charset="-120"/>
              <a:ea typeface="Microsoft JhengHei" panose="020B0604030504040204" pitchFamily="34" charset="-120"/>
            </a:rPr>
            <a:t>醫療部</a:t>
          </a:r>
        </a:p>
      </dgm:t>
    </dgm:pt>
    <dgm:pt modelId="{86256CC2-FEF0-AF47-BE6C-1C5D4E2FC0F9}" type="parTrans" cxnId="{34F012CF-B5E7-DC42-A351-A18E25F54720}">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71703D14-9869-194F-AB34-D4C18DA5D445}" type="sibTrans" cxnId="{34F012CF-B5E7-DC42-A351-A18E25F54720}">
      <dgm:prSet/>
      <dgm:spPr/>
      <dgm:t>
        <a:bodyPr/>
        <a:lstStyle/>
        <a:p>
          <a:endParaRPr lang="zh-TW" altLang="en-US"/>
        </a:p>
      </dgm:t>
    </dgm:pt>
    <dgm:pt modelId="{721131ED-ECFF-4B4B-BC31-0C7F55A74C3D}">
      <dgm:prSet custT="1"/>
      <dgm:spPr/>
      <dgm:t>
        <a:bodyPr/>
        <a:lstStyle/>
        <a:p>
          <a:r>
            <a:rPr lang="zh-TW" altLang="en-US" sz="1200" dirty="0">
              <a:latin typeface="Microsoft JhengHei" panose="020B0604030504040204" pitchFamily="34" charset="-120"/>
              <a:ea typeface="Microsoft JhengHei" panose="020B0604030504040204" pitchFamily="34" charset="-120"/>
            </a:rPr>
            <a:t>醫事部</a:t>
          </a:r>
        </a:p>
      </dgm:t>
    </dgm:pt>
    <dgm:pt modelId="{24760164-6039-9445-8317-74B401A0FC3A}" type="parTrans" cxnId="{6F7DAAB7-87CE-E34D-99C9-55D88F8B3BE5}">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A51B50CD-2484-EB4B-9AD4-47F5CB9E4669}" type="sibTrans" cxnId="{6F7DAAB7-87CE-E34D-99C9-55D88F8B3BE5}">
      <dgm:prSet/>
      <dgm:spPr/>
      <dgm:t>
        <a:bodyPr/>
        <a:lstStyle/>
        <a:p>
          <a:endParaRPr lang="zh-TW" altLang="en-US"/>
        </a:p>
      </dgm:t>
    </dgm:pt>
    <dgm:pt modelId="{92D27509-E747-114C-9654-C59CCE77BB55}">
      <dgm:prSet custT="1"/>
      <dgm:spPr/>
      <dgm:t>
        <a:bodyPr/>
        <a:lstStyle/>
        <a:p>
          <a:r>
            <a:rPr lang="zh-TW" altLang="en-US" sz="1200" dirty="0">
              <a:latin typeface="Microsoft JhengHei" panose="020B0604030504040204" pitchFamily="34" charset="-120"/>
              <a:ea typeface="Microsoft JhengHei" panose="020B0604030504040204" pitchFamily="34" charset="-120"/>
            </a:rPr>
            <a:t>護理部</a:t>
          </a:r>
        </a:p>
      </dgm:t>
    </dgm:pt>
    <dgm:pt modelId="{BBACDE55-6593-B741-9CA9-56C7DE5753F6}" type="parTrans" cxnId="{FE34334E-717B-274D-B008-DA85969E4460}">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2C8FED52-072C-A446-8323-7B78CBD508C8}" type="sibTrans" cxnId="{FE34334E-717B-274D-B008-DA85969E4460}">
      <dgm:prSet/>
      <dgm:spPr/>
      <dgm:t>
        <a:bodyPr/>
        <a:lstStyle/>
        <a:p>
          <a:endParaRPr lang="zh-TW" altLang="en-US"/>
        </a:p>
      </dgm:t>
    </dgm:pt>
    <dgm:pt modelId="{3F26DDF4-E91A-2641-B345-9C75ABA854F3}">
      <dgm:prSet custT="1"/>
      <dgm:spPr/>
      <dgm:t>
        <a:bodyPr/>
        <a:lstStyle/>
        <a:p>
          <a:r>
            <a:rPr lang="zh-TW" altLang="en-US" sz="1200" dirty="0">
              <a:latin typeface="Microsoft JhengHei" panose="020B0604030504040204" pitchFamily="34" charset="-120"/>
              <a:ea typeface="Microsoft JhengHei" panose="020B0604030504040204" pitchFamily="34" charset="-120"/>
            </a:rPr>
            <a:t>總務室</a:t>
          </a:r>
        </a:p>
      </dgm:t>
    </dgm:pt>
    <dgm:pt modelId="{2AB8C265-EB0C-D94F-8A84-2084BD988F8B}" type="parTrans" cxnId="{6367AC86-0501-2E47-A2CC-D04CACE0F171}">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7BDBD9A4-6AC5-3A41-BBBC-53735EF1C1DA}" type="sibTrans" cxnId="{6367AC86-0501-2E47-A2CC-D04CACE0F171}">
      <dgm:prSet/>
      <dgm:spPr/>
      <dgm:t>
        <a:bodyPr/>
        <a:lstStyle/>
        <a:p>
          <a:endParaRPr lang="zh-TW" altLang="en-US"/>
        </a:p>
      </dgm:t>
    </dgm:pt>
    <dgm:pt modelId="{A35B5BE4-C348-0249-86A3-565A71D43B5B}">
      <dgm:prSet custT="1"/>
      <dgm:spPr/>
      <dgm:t>
        <a:bodyPr/>
        <a:lstStyle/>
        <a:p>
          <a:r>
            <a:rPr lang="zh-TW" altLang="en-US" sz="1200" dirty="0">
              <a:latin typeface="Microsoft JhengHei" panose="020B0604030504040204" pitchFamily="34" charset="-120"/>
              <a:ea typeface="Microsoft JhengHei" panose="020B0604030504040204" pitchFamily="34" charset="-120"/>
            </a:rPr>
            <a:t>綜合事務室</a:t>
          </a:r>
        </a:p>
      </dgm:t>
    </dgm:pt>
    <dgm:pt modelId="{2052D1E3-4820-3943-835E-5B6ED8B54A17}" type="parTrans" cxnId="{5DFEA785-5F3D-1548-ACDC-C9F24CE6414A}">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29955D17-8733-0C48-BA02-BB7A91391E17}" type="sibTrans" cxnId="{5DFEA785-5F3D-1548-ACDC-C9F24CE6414A}">
      <dgm:prSet/>
      <dgm:spPr/>
      <dgm:t>
        <a:bodyPr/>
        <a:lstStyle/>
        <a:p>
          <a:endParaRPr lang="zh-TW" altLang="en-US"/>
        </a:p>
      </dgm:t>
    </dgm:pt>
    <dgm:pt modelId="{F78CC14A-41A2-6E4F-A1EE-2A529EA13079}">
      <dgm:prSet custT="1"/>
      <dgm:spPr/>
      <dgm:t>
        <a:bodyPr/>
        <a:lstStyle/>
        <a:p>
          <a:r>
            <a:rPr lang="en-US" altLang="zh-TW" sz="1200" dirty="0">
              <a:latin typeface="Microsoft JhengHei" panose="020B0604030504040204" pitchFamily="34" charset="-120"/>
              <a:ea typeface="Microsoft JhengHei" panose="020B0604030504040204" pitchFamily="34" charset="-120"/>
            </a:rPr>
            <a:t>...</a:t>
          </a:r>
          <a:r>
            <a:rPr lang="zh-TW" altLang="en-US" sz="1200" dirty="0">
              <a:latin typeface="Microsoft JhengHei" panose="020B0604030504040204" pitchFamily="34" charset="-120"/>
              <a:ea typeface="Microsoft JhengHei" panose="020B0604030504040204" pitchFamily="34" charset="-120"/>
            </a:rPr>
            <a:t>等</a:t>
          </a:r>
        </a:p>
      </dgm:t>
    </dgm:pt>
    <dgm:pt modelId="{A488CD39-D4A1-D647-9E6A-966FE3C8BD6B}" type="parTrans" cxnId="{E3988D30-0A9B-5D43-9BFE-00F47C07099B}">
      <dgm:prSet/>
      <dgm:spPr/>
      <dgm:t>
        <a:bodyPr/>
        <a:lstStyle/>
        <a:p>
          <a:endParaRPr lang="zh-TW" altLang="en-US" sz="1600"/>
        </a:p>
      </dgm:t>
    </dgm:pt>
    <dgm:pt modelId="{4412FE0C-407C-9444-A66C-7F0E627AEB77}" type="sibTrans" cxnId="{E3988D30-0A9B-5D43-9BFE-00F47C07099B}">
      <dgm:prSet/>
      <dgm:spPr/>
      <dgm:t>
        <a:bodyPr/>
        <a:lstStyle/>
        <a:p>
          <a:endParaRPr lang="zh-TW" altLang="en-US"/>
        </a:p>
      </dgm:t>
    </dgm:pt>
    <dgm:pt modelId="{FBC39F6E-6923-0642-8514-05154BABDCE6}">
      <dgm:prSet custT="1"/>
      <dgm:spPr/>
      <dgm:t>
        <a:bodyPr/>
        <a:lstStyle/>
        <a:p>
          <a:r>
            <a:rPr lang="zh-TW" altLang="en-US" sz="1200" dirty="0">
              <a:latin typeface="Microsoft JhengHei" panose="020B0604030504040204" pitchFamily="34" charset="-120"/>
              <a:ea typeface="Microsoft JhengHei" panose="020B0604030504040204" pitchFamily="34" charset="-120"/>
            </a:rPr>
            <a:t>復健科</a:t>
          </a:r>
        </a:p>
      </dgm:t>
    </dgm:pt>
    <dgm:pt modelId="{B2363F6F-032C-9A41-B2F5-E2716E75128C}" type="parTrans" cxnId="{26389638-B7A9-F14C-BDA9-1959F29B5662}">
      <dgm:prSet/>
      <dgm:spPr/>
      <dgm:t>
        <a:bodyPr/>
        <a:lstStyle/>
        <a:p>
          <a:endParaRPr lang="zh-TW" altLang="en-US" sz="1600"/>
        </a:p>
      </dgm:t>
    </dgm:pt>
    <dgm:pt modelId="{CBEFC668-0B17-CC40-9971-F22323A5D05B}" type="sibTrans" cxnId="{26389638-B7A9-F14C-BDA9-1959F29B5662}">
      <dgm:prSet/>
      <dgm:spPr/>
      <dgm:t>
        <a:bodyPr/>
        <a:lstStyle/>
        <a:p>
          <a:endParaRPr lang="zh-TW" altLang="en-US"/>
        </a:p>
      </dgm:t>
    </dgm:pt>
    <dgm:pt modelId="{2D249F69-E121-004A-95D9-644C4CF4F61F}">
      <dgm:prSet custT="1"/>
      <dgm:spPr/>
      <dgm:t>
        <a:bodyPr/>
        <a:lstStyle/>
        <a:p>
          <a:r>
            <a:rPr lang="zh-TW" altLang="en-US" sz="1200" dirty="0">
              <a:latin typeface="Microsoft JhengHei" panose="020B0604030504040204" pitchFamily="34" charset="-120"/>
              <a:ea typeface="Microsoft JhengHei" panose="020B0604030504040204" pitchFamily="34" charset="-120"/>
            </a:rPr>
            <a:t>家庭醫學科</a:t>
          </a:r>
        </a:p>
      </dgm:t>
    </dgm:pt>
    <dgm:pt modelId="{2EC01FFF-6F02-9940-A724-80E42A7EEE87}" type="parTrans" cxnId="{E04E4D28-888F-4C41-B121-1B5AD38A2E5F}">
      <dgm:prSet/>
      <dgm:spPr/>
      <dgm:t>
        <a:bodyPr/>
        <a:lstStyle/>
        <a:p>
          <a:endParaRPr lang="zh-TW" altLang="en-US" sz="1600"/>
        </a:p>
      </dgm:t>
    </dgm:pt>
    <dgm:pt modelId="{BB0243D5-9D3E-DF48-9B84-6BDE6946FED9}" type="sibTrans" cxnId="{E04E4D28-888F-4C41-B121-1B5AD38A2E5F}">
      <dgm:prSet/>
      <dgm:spPr/>
      <dgm:t>
        <a:bodyPr/>
        <a:lstStyle/>
        <a:p>
          <a:endParaRPr lang="zh-TW" altLang="en-US"/>
        </a:p>
      </dgm:t>
    </dgm:pt>
    <dgm:pt modelId="{634E0FA8-009A-3348-8D4D-455E046163F4}">
      <dgm:prSet custT="1"/>
      <dgm:spPr/>
      <dgm:t>
        <a:bodyPr/>
        <a:lstStyle/>
        <a:p>
          <a:r>
            <a:rPr lang="zh-TW" altLang="en-US" sz="1200" dirty="0">
              <a:latin typeface="Microsoft JhengHei" panose="020B0604030504040204" pitchFamily="34" charset="-120"/>
              <a:ea typeface="Microsoft JhengHei" panose="020B0604030504040204" pitchFamily="34" charset="-120"/>
            </a:rPr>
            <a:t>藥劑科</a:t>
          </a:r>
        </a:p>
      </dgm:t>
    </dgm:pt>
    <dgm:pt modelId="{E392B387-C59A-8641-B120-936C8717B30B}" type="parTrans" cxnId="{FDEF0968-0CC2-8A41-A464-A24931499FE8}">
      <dgm:prSet/>
      <dgm:spPr/>
      <dgm:t>
        <a:bodyPr/>
        <a:lstStyle/>
        <a:p>
          <a:endParaRPr lang="zh-TW" altLang="en-US" sz="1600"/>
        </a:p>
      </dgm:t>
    </dgm:pt>
    <dgm:pt modelId="{4245EA4F-75CA-D649-BBE5-4EF920892303}" type="sibTrans" cxnId="{FDEF0968-0CC2-8A41-A464-A24931499FE8}">
      <dgm:prSet/>
      <dgm:spPr/>
      <dgm:t>
        <a:bodyPr/>
        <a:lstStyle/>
        <a:p>
          <a:endParaRPr lang="zh-TW" altLang="en-US"/>
        </a:p>
      </dgm:t>
    </dgm:pt>
    <dgm:pt modelId="{F5F52AA0-2092-E748-9C39-9192E522C2C1}">
      <dgm:prSet custT="1"/>
      <dgm:spPr/>
      <dgm:t>
        <a:bodyPr/>
        <a:lstStyle/>
        <a:p>
          <a:r>
            <a:rPr lang="zh-TW" altLang="en-US" sz="1200" dirty="0">
              <a:latin typeface="Microsoft JhengHei" panose="020B0604030504040204" pitchFamily="34" charset="-120"/>
              <a:ea typeface="Microsoft JhengHei" panose="020B0604030504040204" pitchFamily="34" charset="-120"/>
            </a:rPr>
            <a:t>檢驗醫學科</a:t>
          </a:r>
        </a:p>
      </dgm:t>
    </dgm:pt>
    <dgm:pt modelId="{46490954-4B59-6140-A7A4-DD93169CA8A7}" type="parTrans" cxnId="{431919DD-9083-ED44-BD55-1EF126606328}">
      <dgm:prSet/>
      <dgm:spPr/>
      <dgm:t>
        <a:bodyPr/>
        <a:lstStyle/>
        <a:p>
          <a:endParaRPr lang="zh-TW" altLang="en-US" sz="1600"/>
        </a:p>
      </dgm:t>
    </dgm:pt>
    <dgm:pt modelId="{A69FE236-8E66-064B-A87E-BCE60DA7DDE1}" type="sibTrans" cxnId="{431919DD-9083-ED44-BD55-1EF126606328}">
      <dgm:prSet/>
      <dgm:spPr/>
      <dgm:t>
        <a:bodyPr/>
        <a:lstStyle/>
        <a:p>
          <a:endParaRPr lang="zh-TW" altLang="en-US"/>
        </a:p>
      </dgm:t>
    </dgm:pt>
    <dgm:pt modelId="{C06DE021-1757-8C42-9770-A3FEC9270AD3}">
      <dgm:prSet custT="1"/>
      <dgm:spPr/>
      <dgm:t>
        <a:bodyPr/>
        <a:lstStyle/>
        <a:p>
          <a:r>
            <a:rPr lang="zh-TW" altLang="en-US" sz="1200" dirty="0">
              <a:latin typeface="Microsoft JhengHei" panose="020B0604030504040204" pitchFamily="34" charset="-120"/>
              <a:ea typeface="Microsoft JhengHei" panose="020B0604030504040204" pitchFamily="34" charset="-120"/>
            </a:rPr>
            <a:t>營養科</a:t>
          </a:r>
        </a:p>
      </dgm:t>
    </dgm:pt>
    <dgm:pt modelId="{6867895E-85FB-984C-9274-0E0E90F577FD}" type="parTrans" cxnId="{935B5CB2-A80A-D74E-992E-C77C8DD51CAF}">
      <dgm:prSet/>
      <dgm:spPr/>
      <dgm:t>
        <a:bodyPr/>
        <a:lstStyle/>
        <a:p>
          <a:endParaRPr lang="zh-TW" altLang="en-US" sz="1600"/>
        </a:p>
      </dgm:t>
    </dgm:pt>
    <dgm:pt modelId="{DB709A05-00CB-8F46-A21A-A7B6C5F88F03}" type="sibTrans" cxnId="{935B5CB2-A80A-D74E-992E-C77C8DD51CAF}">
      <dgm:prSet/>
      <dgm:spPr/>
      <dgm:t>
        <a:bodyPr/>
        <a:lstStyle/>
        <a:p>
          <a:endParaRPr lang="zh-TW" altLang="en-US"/>
        </a:p>
      </dgm:t>
    </dgm:pt>
    <dgm:pt modelId="{263583FF-0044-8947-8817-000475E2C23E}">
      <dgm:prSet custT="1"/>
      <dgm:spPr/>
      <dgm:t>
        <a:bodyPr/>
        <a:lstStyle/>
        <a:p>
          <a:r>
            <a:rPr lang="en-US" altLang="zh-TW" sz="1200" dirty="0">
              <a:latin typeface="Microsoft JhengHei" panose="020B0604030504040204" pitchFamily="34" charset="-120"/>
              <a:ea typeface="Microsoft JhengHei" panose="020B0604030504040204" pitchFamily="34" charset="-120"/>
            </a:rPr>
            <a:t>...</a:t>
          </a:r>
          <a:r>
            <a:rPr lang="zh-TW" altLang="en-US" sz="1200" dirty="0">
              <a:latin typeface="Microsoft JhengHei" panose="020B0604030504040204" pitchFamily="34" charset="-120"/>
              <a:ea typeface="Microsoft JhengHei" panose="020B0604030504040204" pitchFamily="34" charset="-120"/>
            </a:rPr>
            <a:t>等</a:t>
          </a:r>
        </a:p>
      </dgm:t>
    </dgm:pt>
    <dgm:pt modelId="{59340BFA-F540-E941-9F1C-3BB5C54DD824}" type="parTrans" cxnId="{5C228CC8-511C-7A4D-9A9C-B3880018314E}">
      <dgm:prSet/>
      <dgm:spPr/>
      <dgm:t>
        <a:bodyPr/>
        <a:lstStyle/>
        <a:p>
          <a:endParaRPr lang="zh-TW" altLang="en-US" sz="1600"/>
        </a:p>
      </dgm:t>
    </dgm:pt>
    <dgm:pt modelId="{848F3165-32F9-0746-B8DC-E7980B086527}" type="sibTrans" cxnId="{5C228CC8-511C-7A4D-9A9C-B3880018314E}">
      <dgm:prSet/>
      <dgm:spPr/>
      <dgm:t>
        <a:bodyPr/>
        <a:lstStyle/>
        <a:p>
          <a:endParaRPr lang="zh-TW" altLang="en-US"/>
        </a:p>
      </dgm:t>
    </dgm:pt>
    <dgm:pt modelId="{9AAD0B0A-F9E6-554C-ACA6-3B2F3F587CA1}" type="pres">
      <dgm:prSet presAssocID="{E3A061D3-69C3-744B-B974-536C495DFC73}" presName="hierChild1" presStyleCnt="0">
        <dgm:presLayoutVars>
          <dgm:orgChart val="1"/>
          <dgm:chPref val="1"/>
          <dgm:dir/>
          <dgm:animOne val="branch"/>
          <dgm:animLvl val="lvl"/>
          <dgm:resizeHandles/>
        </dgm:presLayoutVars>
      </dgm:prSet>
      <dgm:spPr/>
    </dgm:pt>
    <dgm:pt modelId="{E11D62B5-4263-4C49-878B-71F56A3650F6}" type="pres">
      <dgm:prSet presAssocID="{BE80EE17-A91C-D447-9EA2-B20AE4FAE157}" presName="hierRoot1" presStyleCnt="0">
        <dgm:presLayoutVars>
          <dgm:hierBranch val="init"/>
        </dgm:presLayoutVars>
      </dgm:prSet>
      <dgm:spPr/>
    </dgm:pt>
    <dgm:pt modelId="{4881B1B7-CD1B-6148-B682-13B084BBD940}" type="pres">
      <dgm:prSet presAssocID="{BE80EE17-A91C-D447-9EA2-B20AE4FAE157}" presName="rootComposite1" presStyleCnt="0"/>
      <dgm:spPr/>
    </dgm:pt>
    <dgm:pt modelId="{3C0CBC38-01FC-1A43-9B98-16F2708C4E8A}" type="pres">
      <dgm:prSet presAssocID="{BE80EE17-A91C-D447-9EA2-B20AE4FAE157}" presName="rootText1" presStyleLbl="node0" presStyleIdx="0" presStyleCnt="1">
        <dgm:presLayoutVars>
          <dgm:chPref val="3"/>
        </dgm:presLayoutVars>
      </dgm:prSet>
      <dgm:spPr/>
    </dgm:pt>
    <dgm:pt modelId="{B7AAD69F-FE6B-284E-85E2-C9700A3E97BF}" type="pres">
      <dgm:prSet presAssocID="{BE80EE17-A91C-D447-9EA2-B20AE4FAE157}" presName="rootConnector1" presStyleLbl="node1" presStyleIdx="0" presStyleCnt="0"/>
      <dgm:spPr/>
    </dgm:pt>
    <dgm:pt modelId="{5AD6F401-38AA-B844-A160-2EC3D8CC99CA}" type="pres">
      <dgm:prSet presAssocID="{BE80EE17-A91C-D447-9EA2-B20AE4FAE157}" presName="hierChild2" presStyleCnt="0"/>
      <dgm:spPr/>
    </dgm:pt>
    <dgm:pt modelId="{31D752B0-E4F6-7D4C-BF4F-74BC3308989F}" type="pres">
      <dgm:prSet presAssocID="{86256CC2-FEF0-AF47-BE6C-1C5D4E2FC0F9}" presName="Name37" presStyleLbl="parChTrans1D2" presStyleIdx="0" presStyleCnt="6"/>
      <dgm:spPr/>
    </dgm:pt>
    <dgm:pt modelId="{2167F787-F936-1245-ACE5-D70414C9363C}" type="pres">
      <dgm:prSet presAssocID="{70365043-5D5A-584E-82EE-A33F54F1F01C}" presName="hierRoot2" presStyleCnt="0">
        <dgm:presLayoutVars>
          <dgm:hierBranch val="init"/>
        </dgm:presLayoutVars>
      </dgm:prSet>
      <dgm:spPr/>
    </dgm:pt>
    <dgm:pt modelId="{CC555082-54B0-924C-95A3-A5F3E83F39CA}" type="pres">
      <dgm:prSet presAssocID="{70365043-5D5A-584E-82EE-A33F54F1F01C}" presName="rootComposite" presStyleCnt="0"/>
      <dgm:spPr/>
    </dgm:pt>
    <dgm:pt modelId="{7AEEA955-E59C-BE41-A382-B02626FF056A}" type="pres">
      <dgm:prSet presAssocID="{70365043-5D5A-584E-82EE-A33F54F1F01C}" presName="rootText" presStyleLbl="node2" presStyleIdx="0" presStyleCnt="6">
        <dgm:presLayoutVars>
          <dgm:chPref val="3"/>
        </dgm:presLayoutVars>
      </dgm:prSet>
      <dgm:spPr/>
    </dgm:pt>
    <dgm:pt modelId="{4D4E2579-60EE-6B41-9AFE-C5D11C96F8DD}" type="pres">
      <dgm:prSet presAssocID="{70365043-5D5A-584E-82EE-A33F54F1F01C}" presName="rootConnector" presStyleLbl="node2" presStyleIdx="0" presStyleCnt="6"/>
      <dgm:spPr/>
    </dgm:pt>
    <dgm:pt modelId="{EFE88BD4-C236-6C40-8381-3254CCA0BA84}" type="pres">
      <dgm:prSet presAssocID="{70365043-5D5A-584E-82EE-A33F54F1F01C}" presName="hierChild4" presStyleCnt="0"/>
      <dgm:spPr/>
    </dgm:pt>
    <dgm:pt modelId="{4218E136-07B8-104C-B98B-4A666FFFD4A8}" type="pres">
      <dgm:prSet presAssocID="{B2363F6F-032C-9A41-B2F5-E2716E75128C}" presName="Name37" presStyleLbl="parChTrans1D3" presStyleIdx="0" presStyleCnt="6"/>
      <dgm:spPr/>
    </dgm:pt>
    <dgm:pt modelId="{ED5EAF3A-EF22-454C-AF37-9BC7955433CF}" type="pres">
      <dgm:prSet presAssocID="{FBC39F6E-6923-0642-8514-05154BABDCE6}" presName="hierRoot2" presStyleCnt="0">
        <dgm:presLayoutVars>
          <dgm:hierBranch val="init"/>
        </dgm:presLayoutVars>
      </dgm:prSet>
      <dgm:spPr/>
    </dgm:pt>
    <dgm:pt modelId="{5C90E186-6F95-8F41-8AEF-5230E6DABAA1}" type="pres">
      <dgm:prSet presAssocID="{FBC39F6E-6923-0642-8514-05154BABDCE6}" presName="rootComposite" presStyleCnt="0"/>
      <dgm:spPr/>
    </dgm:pt>
    <dgm:pt modelId="{556E23EE-38B1-8C40-873D-D344E0B337D6}" type="pres">
      <dgm:prSet presAssocID="{FBC39F6E-6923-0642-8514-05154BABDCE6}" presName="rootText" presStyleLbl="node3" presStyleIdx="0" presStyleCnt="6">
        <dgm:presLayoutVars>
          <dgm:chPref val="3"/>
        </dgm:presLayoutVars>
      </dgm:prSet>
      <dgm:spPr/>
    </dgm:pt>
    <dgm:pt modelId="{0D8B7086-3DB0-244F-99DB-4A2D9FD0AB4D}" type="pres">
      <dgm:prSet presAssocID="{FBC39F6E-6923-0642-8514-05154BABDCE6}" presName="rootConnector" presStyleLbl="node3" presStyleIdx="0" presStyleCnt="6"/>
      <dgm:spPr/>
    </dgm:pt>
    <dgm:pt modelId="{6B91D544-1D4C-9248-A923-18CAB41F0F5D}" type="pres">
      <dgm:prSet presAssocID="{FBC39F6E-6923-0642-8514-05154BABDCE6}" presName="hierChild4" presStyleCnt="0"/>
      <dgm:spPr/>
    </dgm:pt>
    <dgm:pt modelId="{C1BB6914-186F-5D47-B34E-772B7859A8D6}" type="pres">
      <dgm:prSet presAssocID="{FBC39F6E-6923-0642-8514-05154BABDCE6}" presName="hierChild5" presStyleCnt="0"/>
      <dgm:spPr/>
    </dgm:pt>
    <dgm:pt modelId="{AE5F7F14-1D54-F040-93DA-48B2A8C5A1C4}" type="pres">
      <dgm:prSet presAssocID="{2EC01FFF-6F02-9940-A724-80E42A7EEE87}" presName="Name37" presStyleLbl="parChTrans1D3" presStyleIdx="1" presStyleCnt="6"/>
      <dgm:spPr/>
    </dgm:pt>
    <dgm:pt modelId="{64A44496-D0A8-2F44-9C38-C5D85A5074B9}" type="pres">
      <dgm:prSet presAssocID="{2D249F69-E121-004A-95D9-644C4CF4F61F}" presName="hierRoot2" presStyleCnt="0">
        <dgm:presLayoutVars>
          <dgm:hierBranch val="init"/>
        </dgm:presLayoutVars>
      </dgm:prSet>
      <dgm:spPr/>
    </dgm:pt>
    <dgm:pt modelId="{F2D81320-743D-6C48-A076-D39A0A25D335}" type="pres">
      <dgm:prSet presAssocID="{2D249F69-E121-004A-95D9-644C4CF4F61F}" presName="rootComposite" presStyleCnt="0"/>
      <dgm:spPr/>
    </dgm:pt>
    <dgm:pt modelId="{A5042188-82B6-6249-A2C0-74D186B63B5B}" type="pres">
      <dgm:prSet presAssocID="{2D249F69-E121-004A-95D9-644C4CF4F61F}" presName="rootText" presStyleLbl="node3" presStyleIdx="1" presStyleCnt="6">
        <dgm:presLayoutVars>
          <dgm:chPref val="3"/>
        </dgm:presLayoutVars>
      </dgm:prSet>
      <dgm:spPr/>
    </dgm:pt>
    <dgm:pt modelId="{EEE057E4-0E74-A64B-9D82-281B5E803E3F}" type="pres">
      <dgm:prSet presAssocID="{2D249F69-E121-004A-95D9-644C4CF4F61F}" presName="rootConnector" presStyleLbl="node3" presStyleIdx="1" presStyleCnt="6"/>
      <dgm:spPr/>
    </dgm:pt>
    <dgm:pt modelId="{5A15ACEF-0172-914E-A01F-97CC126957D7}" type="pres">
      <dgm:prSet presAssocID="{2D249F69-E121-004A-95D9-644C4CF4F61F}" presName="hierChild4" presStyleCnt="0"/>
      <dgm:spPr/>
    </dgm:pt>
    <dgm:pt modelId="{C17F267C-4E8C-CF4D-ADB7-B42420E76F66}" type="pres">
      <dgm:prSet presAssocID="{2D249F69-E121-004A-95D9-644C4CF4F61F}" presName="hierChild5" presStyleCnt="0"/>
      <dgm:spPr/>
    </dgm:pt>
    <dgm:pt modelId="{1EBB1490-2F78-DE44-9003-057002ECA5CC}" type="pres">
      <dgm:prSet presAssocID="{59340BFA-F540-E941-9F1C-3BB5C54DD824}" presName="Name37" presStyleLbl="parChTrans1D3" presStyleIdx="2" presStyleCnt="6"/>
      <dgm:spPr/>
    </dgm:pt>
    <dgm:pt modelId="{C741DBC4-4226-0F41-8683-FE2CCDF5B29C}" type="pres">
      <dgm:prSet presAssocID="{263583FF-0044-8947-8817-000475E2C23E}" presName="hierRoot2" presStyleCnt="0">
        <dgm:presLayoutVars>
          <dgm:hierBranch val="init"/>
        </dgm:presLayoutVars>
      </dgm:prSet>
      <dgm:spPr/>
    </dgm:pt>
    <dgm:pt modelId="{DB68AAEE-1BFB-A24C-8181-8F475C889E91}" type="pres">
      <dgm:prSet presAssocID="{263583FF-0044-8947-8817-000475E2C23E}" presName="rootComposite" presStyleCnt="0"/>
      <dgm:spPr/>
    </dgm:pt>
    <dgm:pt modelId="{4AACA72F-C85D-9347-801F-32BBAD11D11B}" type="pres">
      <dgm:prSet presAssocID="{263583FF-0044-8947-8817-000475E2C23E}" presName="rootText" presStyleLbl="node3" presStyleIdx="2" presStyleCnt="6">
        <dgm:presLayoutVars>
          <dgm:chPref val="3"/>
        </dgm:presLayoutVars>
      </dgm:prSet>
      <dgm:spPr/>
    </dgm:pt>
    <dgm:pt modelId="{6EAF1C4B-6121-654F-95D9-64464CDED4CF}" type="pres">
      <dgm:prSet presAssocID="{263583FF-0044-8947-8817-000475E2C23E}" presName="rootConnector" presStyleLbl="node3" presStyleIdx="2" presStyleCnt="6"/>
      <dgm:spPr/>
    </dgm:pt>
    <dgm:pt modelId="{A1E275D7-A440-6C4C-9B4B-EE358C7170FA}" type="pres">
      <dgm:prSet presAssocID="{263583FF-0044-8947-8817-000475E2C23E}" presName="hierChild4" presStyleCnt="0"/>
      <dgm:spPr/>
    </dgm:pt>
    <dgm:pt modelId="{750A4B62-564B-C340-A24A-15FA0B50B332}" type="pres">
      <dgm:prSet presAssocID="{263583FF-0044-8947-8817-000475E2C23E}" presName="hierChild5" presStyleCnt="0"/>
      <dgm:spPr/>
    </dgm:pt>
    <dgm:pt modelId="{D820541B-BD47-0A48-A7D5-1ED35DEEA657}" type="pres">
      <dgm:prSet presAssocID="{70365043-5D5A-584E-82EE-A33F54F1F01C}" presName="hierChild5" presStyleCnt="0"/>
      <dgm:spPr/>
    </dgm:pt>
    <dgm:pt modelId="{FE2D062A-B88E-564C-B5DC-27B433D78AFA}" type="pres">
      <dgm:prSet presAssocID="{24760164-6039-9445-8317-74B401A0FC3A}" presName="Name37" presStyleLbl="parChTrans1D2" presStyleIdx="1" presStyleCnt="6"/>
      <dgm:spPr/>
    </dgm:pt>
    <dgm:pt modelId="{DDBBAB40-B114-5B43-A2BD-BC2DECC459EA}" type="pres">
      <dgm:prSet presAssocID="{721131ED-ECFF-4B4B-BC31-0C7F55A74C3D}" presName="hierRoot2" presStyleCnt="0">
        <dgm:presLayoutVars>
          <dgm:hierBranch val="init"/>
        </dgm:presLayoutVars>
      </dgm:prSet>
      <dgm:spPr/>
    </dgm:pt>
    <dgm:pt modelId="{1FA44B99-46D2-CB48-BA1D-67CDCC92424C}" type="pres">
      <dgm:prSet presAssocID="{721131ED-ECFF-4B4B-BC31-0C7F55A74C3D}" presName="rootComposite" presStyleCnt="0"/>
      <dgm:spPr/>
    </dgm:pt>
    <dgm:pt modelId="{B732BEF9-51B1-9D44-A5BA-F9761A6B8B74}" type="pres">
      <dgm:prSet presAssocID="{721131ED-ECFF-4B4B-BC31-0C7F55A74C3D}" presName="rootText" presStyleLbl="node2" presStyleIdx="1" presStyleCnt="6">
        <dgm:presLayoutVars>
          <dgm:chPref val="3"/>
        </dgm:presLayoutVars>
      </dgm:prSet>
      <dgm:spPr/>
    </dgm:pt>
    <dgm:pt modelId="{40541033-5B6C-1549-B746-8DED2A3D6E62}" type="pres">
      <dgm:prSet presAssocID="{721131ED-ECFF-4B4B-BC31-0C7F55A74C3D}" presName="rootConnector" presStyleLbl="node2" presStyleIdx="1" presStyleCnt="6"/>
      <dgm:spPr/>
    </dgm:pt>
    <dgm:pt modelId="{086635DF-0929-A64B-AF2F-4F3B2AB2A8F3}" type="pres">
      <dgm:prSet presAssocID="{721131ED-ECFF-4B4B-BC31-0C7F55A74C3D}" presName="hierChild4" presStyleCnt="0"/>
      <dgm:spPr/>
    </dgm:pt>
    <dgm:pt modelId="{48A9F6D3-53FD-3A49-934D-73835DF1F5FA}" type="pres">
      <dgm:prSet presAssocID="{E392B387-C59A-8641-B120-936C8717B30B}" presName="Name37" presStyleLbl="parChTrans1D3" presStyleIdx="3" presStyleCnt="6"/>
      <dgm:spPr/>
    </dgm:pt>
    <dgm:pt modelId="{48B08B64-A03C-134F-A5F6-BCAA1A8FB2E7}" type="pres">
      <dgm:prSet presAssocID="{634E0FA8-009A-3348-8D4D-455E046163F4}" presName="hierRoot2" presStyleCnt="0">
        <dgm:presLayoutVars>
          <dgm:hierBranch val="init"/>
        </dgm:presLayoutVars>
      </dgm:prSet>
      <dgm:spPr/>
    </dgm:pt>
    <dgm:pt modelId="{41E8145B-98FA-1A49-B713-2627304864A8}" type="pres">
      <dgm:prSet presAssocID="{634E0FA8-009A-3348-8D4D-455E046163F4}" presName="rootComposite" presStyleCnt="0"/>
      <dgm:spPr/>
    </dgm:pt>
    <dgm:pt modelId="{84BC6A76-1624-5C49-8662-19BDBC857D9C}" type="pres">
      <dgm:prSet presAssocID="{634E0FA8-009A-3348-8D4D-455E046163F4}" presName="rootText" presStyleLbl="node3" presStyleIdx="3" presStyleCnt="6">
        <dgm:presLayoutVars>
          <dgm:chPref val="3"/>
        </dgm:presLayoutVars>
      </dgm:prSet>
      <dgm:spPr/>
    </dgm:pt>
    <dgm:pt modelId="{2CCFC557-28BD-0C44-8753-649F9E695DA2}" type="pres">
      <dgm:prSet presAssocID="{634E0FA8-009A-3348-8D4D-455E046163F4}" presName="rootConnector" presStyleLbl="node3" presStyleIdx="3" presStyleCnt="6"/>
      <dgm:spPr/>
    </dgm:pt>
    <dgm:pt modelId="{CE4B514E-7BFE-A442-8893-3790CCAE240F}" type="pres">
      <dgm:prSet presAssocID="{634E0FA8-009A-3348-8D4D-455E046163F4}" presName="hierChild4" presStyleCnt="0"/>
      <dgm:spPr/>
    </dgm:pt>
    <dgm:pt modelId="{C39C2597-FF3C-9848-AC20-715CF9D2AFDF}" type="pres">
      <dgm:prSet presAssocID="{634E0FA8-009A-3348-8D4D-455E046163F4}" presName="hierChild5" presStyleCnt="0"/>
      <dgm:spPr/>
    </dgm:pt>
    <dgm:pt modelId="{F528F978-A1DF-C745-855C-548DB6807959}" type="pres">
      <dgm:prSet presAssocID="{46490954-4B59-6140-A7A4-DD93169CA8A7}" presName="Name37" presStyleLbl="parChTrans1D3" presStyleIdx="4" presStyleCnt="6"/>
      <dgm:spPr/>
    </dgm:pt>
    <dgm:pt modelId="{62E964BD-BA2B-9849-9ACC-544916B7124C}" type="pres">
      <dgm:prSet presAssocID="{F5F52AA0-2092-E748-9C39-9192E522C2C1}" presName="hierRoot2" presStyleCnt="0">
        <dgm:presLayoutVars>
          <dgm:hierBranch val="init"/>
        </dgm:presLayoutVars>
      </dgm:prSet>
      <dgm:spPr/>
    </dgm:pt>
    <dgm:pt modelId="{E0912574-545E-D145-8885-FF02C3E23986}" type="pres">
      <dgm:prSet presAssocID="{F5F52AA0-2092-E748-9C39-9192E522C2C1}" presName="rootComposite" presStyleCnt="0"/>
      <dgm:spPr/>
    </dgm:pt>
    <dgm:pt modelId="{A8F791EF-84A3-0A4B-A891-32183EB0E3DB}" type="pres">
      <dgm:prSet presAssocID="{F5F52AA0-2092-E748-9C39-9192E522C2C1}" presName="rootText" presStyleLbl="node3" presStyleIdx="4" presStyleCnt="6">
        <dgm:presLayoutVars>
          <dgm:chPref val="3"/>
        </dgm:presLayoutVars>
      </dgm:prSet>
      <dgm:spPr/>
    </dgm:pt>
    <dgm:pt modelId="{5CA8B576-9C6F-B04A-AC3B-ED8EA8DC3817}" type="pres">
      <dgm:prSet presAssocID="{F5F52AA0-2092-E748-9C39-9192E522C2C1}" presName="rootConnector" presStyleLbl="node3" presStyleIdx="4" presStyleCnt="6"/>
      <dgm:spPr/>
    </dgm:pt>
    <dgm:pt modelId="{D1E5C259-B41A-4046-8198-B0C7C42AC230}" type="pres">
      <dgm:prSet presAssocID="{F5F52AA0-2092-E748-9C39-9192E522C2C1}" presName="hierChild4" presStyleCnt="0"/>
      <dgm:spPr/>
    </dgm:pt>
    <dgm:pt modelId="{32ACD5F3-3CC5-FD4E-B18B-1BFAE704030A}" type="pres">
      <dgm:prSet presAssocID="{F5F52AA0-2092-E748-9C39-9192E522C2C1}" presName="hierChild5" presStyleCnt="0"/>
      <dgm:spPr/>
    </dgm:pt>
    <dgm:pt modelId="{2640BD36-97B6-CC4B-8E34-2C918B29EBF4}" type="pres">
      <dgm:prSet presAssocID="{6867895E-85FB-984C-9274-0E0E90F577FD}" presName="Name37" presStyleLbl="parChTrans1D3" presStyleIdx="5" presStyleCnt="6"/>
      <dgm:spPr/>
    </dgm:pt>
    <dgm:pt modelId="{77AD2E4D-582C-7549-938F-EE9FD85A05AB}" type="pres">
      <dgm:prSet presAssocID="{C06DE021-1757-8C42-9770-A3FEC9270AD3}" presName="hierRoot2" presStyleCnt="0">
        <dgm:presLayoutVars>
          <dgm:hierBranch val="init"/>
        </dgm:presLayoutVars>
      </dgm:prSet>
      <dgm:spPr/>
    </dgm:pt>
    <dgm:pt modelId="{C25A4296-BFA3-8E41-AA48-42E3EE6FCDE5}" type="pres">
      <dgm:prSet presAssocID="{C06DE021-1757-8C42-9770-A3FEC9270AD3}" presName="rootComposite" presStyleCnt="0"/>
      <dgm:spPr/>
    </dgm:pt>
    <dgm:pt modelId="{B4C45AB8-3344-BA4B-944B-3BBA86A7EB69}" type="pres">
      <dgm:prSet presAssocID="{C06DE021-1757-8C42-9770-A3FEC9270AD3}" presName="rootText" presStyleLbl="node3" presStyleIdx="5" presStyleCnt="6">
        <dgm:presLayoutVars>
          <dgm:chPref val="3"/>
        </dgm:presLayoutVars>
      </dgm:prSet>
      <dgm:spPr/>
    </dgm:pt>
    <dgm:pt modelId="{38F0F477-BF84-5D47-87BE-CCA04B2E5F95}" type="pres">
      <dgm:prSet presAssocID="{C06DE021-1757-8C42-9770-A3FEC9270AD3}" presName="rootConnector" presStyleLbl="node3" presStyleIdx="5" presStyleCnt="6"/>
      <dgm:spPr/>
    </dgm:pt>
    <dgm:pt modelId="{5A307B69-6D6B-8040-9033-092DCEE6F0D8}" type="pres">
      <dgm:prSet presAssocID="{C06DE021-1757-8C42-9770-A3FEC9270AD3}" presName="hierChild4" presStyleCnt="0"/>
      <dgm:spPr/>
    </dgm:pt>
    <dgm:pt modelId="{E145A217-2BE7-2B41-9823-DC9A22FCB4D5}" type="pres">
      <dgm:prSet presAssocID="{C06DE021-1757-8C42-9770-A3FEC9270AD3}" presName="hierChild5" presStyleCnt="0"/>
      <dgm:spPr/>
    </dgm:pt>
    <dgm:pt modelId="{81B7ED2D-4E8F-9549-B694-EAE9A2431C17}" type="pres">
      <dgm:prSet presAssocID="{721131ED-ECFF-4B4B-BC31-0C7F55A74C3D}" presName="hierChild5" presStyleCnt="0"/>
      <dgm:spPr/>
    </dgm:pt>
    <dgm:pt modelId="{3D1DD27B-E749-D945-9146-1307E8CEE604}" type="pres">
      <dgm:prSet presAssocID="{BBACDE55-6593-B741-9CA9-56C7DE5753F6}" presName="Name37" presStyleLbl="parChTrans1D2" presStyleIdx="2" presStyleCnt="6"/>
      <dgm:spPr/>
    </dgm:pt>
    <dgm:pt modelId="{E43FAAD3-21DB-6241-9B22-398A58D8033F}" type="pres">
      <dgm:prSet presAssocID="{92D27509-E747-114C-9654-C59CCE77BB55}" presName="hierRoot2" presStyleCnt="0">
        <dgm:presLayoutVars>
          <dgm:hierBranch val="init"/>
        </dgm:presLayoutVars>
      </dgm:prSet>
      <dgm:spPr/>
    </dgm:pt>
    <dgm:pt modelId="{7E218324-C190-3D4A-9DC2-BD5199FD077B}" type="pres">
      <dgm:prSet presAssocID="{92D27509-E747-114C-9654-C59CCE77BB55}" presName="rootComposite" presStyleCnt="0"/>
      <dgm:spPr/>
    </dgm:pt>
    <dgm:pt modelId="{32C2C004-350F-6941-89E0-DE787197AC1B}" type="pres">
      <dgm:prSet presAssocID="{92D27509-E747-114C-9654-C59CCE77BB55}" presName="rootText" presStyleLbl="node2" presStyleIdx="2" presStyleCnt="6">
        <dgm:presLayoutVars>
          <dgm:chPref val="3"/>
        </dgm:presLayoutVars>
      </dgm:prSet>
      <dgm:spPr/>
    </dgm:pt>
    <dgm:pt modelId="{D69F8E1F-2317-AB47-889D-ADF8668312E1}" type="pres">
      <dgm:prSet presAssocID="{92D27509-E747-114C-9654-C59CCE77BB55}" presName="rootConnector" presStyleLbl="node2" presStyleIdx="2" presStyleCnt="6"/>
      <dgm:spPr/>
    </dgm:pt>
    <dgm:pt modelId="{359C686B-F738-E445-A939-E60D0EA2A6EC}" type="pres">
      <dgm:prSet presAssocID="{92D27509-E747-114C-9654-C59CCE77BB55}" presName="hierChild4" presStyleCnt="0"/>
      <dgm:spPr/>
    </dgm:pt>
    <dgm:pt modelId="{764BED60-09B6-D141-B180-E0A02CECEE18}" type="pres">
      <dgm:prSet presAssocID="{92D27509-E747-114C-9654-C59CCE77BB55}" presName="hierChild5" presStyleCnt="0"/>
      <dgm:spPr/>
    </dgm:pt>
    <dgm:pt modelId="{704015DE-6D1C-B94F-B2F5-39E2A1844B9B}" type="pres">
      <dgm:prSet presAssocID="{2052D1E3-4820-3943-835E-5B6ED8B54A17}" presName="Name37" presStyleLbl="parChTrans1D2" presStyleIdx="3" presStyleCnt="6"/>
      <dgm:spPr/>
    </dgm:pt>
    <dgm:pt modelId="{830CB4E1-99C3-464D-BEE2-E8EFD4D5D440}" type="pres">
      <dgm:prSet presAssocID="{A35B5BE4-C348-0249-86A3-565A71D43B5B}" presName="hierRoot2" presStyleCnt="0">
        <dgm:presLayoutVars>
          <dgm:hierBranch val="init"/>
        </dgm:presLayoutVars>
      </dgm:prSet>
      <dgm:spPr/>
    </dgm:pt>
    <dgm:pt modelId="{760715BD-CC0E-0340-A272-FF61B85BDE66}" type="pres">
      <dgm:prSet presAssocID="{A35B5BE4-C348-0249-86A3-565A71D43B5B}" presName="rootComposite" presStyleCnt="0"/>
      <dgm:spPr/>
    </dgm:pt>
    <dgm:pt modelId="{429D024E-6CD8-2F49-8290-BDE3CE803C0E}" type="pres">
      <dgm:prSet presAssocID="{A35B5BE4-C348-0249-86A3-565A71D43B5B}" presName="rootText" presStyleLbl="node2" presStyleIdx="3" presStyleCnt="6">
        <dgm:presLayoutVars>
          <dgm:chPref val="3"/>
        </dgm:presLayoutVars>
      </dgm:prSet>
      <dgm:spPr/>
    </dgm:pt>
    <dgm:pt modelId="{02AE43A0-7F58-6C4D-A66B-F7F4A2A3FD8B}" type="pres">
      <dgm:prSet presAssocID="{A35B5BE4-C348-0249-86A3-565A71D43B5B}" presName="rootConnector" presStyleLbl="node2" presStyleIdx="3" presStyleCnt="6"/>
      <dgm:spPr/>
    </dgm:pt>
    <dgm:pt modelId="{92CDA881-A3BC-8446-8CBB-300F5F6290F8}" type="pres">
      <dgm:prSet presAssocID="{A35B5BE4-C348-0249-86A3-565A71D43B5B}" presName="hierChild4" presStyleCnt="0"/>
      <dgm:spPr/>
    </dgm:pt>
    <dgm:pt modelId="{D5B79C7B-4BA7-0C4D-B995-4088ED6C4794}" type="pres">
      <dgm:prSet presAssocID="{A35B5BE4-C348-0249-86A3-565A71D43B5B}" presName="hierChild5" presStyleCnt="0"/>
      <dgm:spPr/>
    </dgm:pt>
    <dgm:pt modelId="{83423CDE-CF25-B949-97CD-1633F20E40BC}" type="pres">
      <dgm:prSet presAssocID="{2AB8C265-EB0C-D94F-8A84-2084BD988F8B}" presName="Name37" presStyleLbl="parChTrans1D2" presStyleIdx="4" presStyleCnt="6"/>
      <dgm:spPr/>
    </dgm:pt>
    <dgm:pt modelId="{D1167173-EA6F-964F-AC11-BD841637707F}" type="pres">
      <dgm:prSet presAssocID="{3F26DDF4-E91A-2641-B345-9C75ABA854F3}" presName="hierRoot2" presStyleCnt="0">
        <dgm:presLayoutVars>
          <dgm:hierBranch val="init"/>
        </dgm:presLayoutVars>
      </dgm:prSet>
      <dgm:spPr/>
    </dgm:pt>
    <dgm:pt modelId="{9BFEF696-E2A7-1C42-8084-8F79190F5A18}" type="pres">
      <dgm:prSet presAssocID="{3F26DDF4-E91A-2641-B345-9C75ABA854F3}" presName="rootComposite" presStyleCnt="0"/>
      <dgm:spPr/>
    </dgm:pt>
    <dgm:pt modelId="{133C87FC-8BA2-FD49-ABB0-6E2B81DE6C8A}" type="pres">
      <dgm:prSet presAssocID="{3F26DDF4-E91A-2641-B345-9C75ABA854F3}" presName="rootText" presStyleLbl="node2" presStyleIdx="4" presStyleCnt="6">
        <dgm:presLayoutVars>
          <dgm:chPref val="3"/>
        </dgm:presLayoutVars>
      </dgm:prSet>
      <dgm:spPr/>
    </dgm:pt>
    <dgm:pt modelId="{15909346-184B-8743-8EE4-2F9FD251A072}" type="pres">
      <dgm:prSet presAssocID="{3F26DDF4-E91A-2641-B345-9C75ABA854F3}" presName="rootConnector" presStyleLbl="node2" presStyleIdx="4" presStyleCnt="6"/>
      <dgm:spPr/>
    </dgm:pt>
    <dgm:pt modelId="{EF07A2C8-B2E8-EC4B-852F-48FEF1FA0483}" type="pres">
      <dgm:prSet presAssocID="{3F26DDF4-E91A-2641-B345-9C75ABA854F3}" presName="hierChild4" presStyleCnt="0"/>
      <dgm:spPr/>
    </dgm:pt>
    <dgm:pt modelId="{4FD3543B-8292-F746-BF6D-6058CEB3F6C7}" type="pres">
      <dgm:prSet presAssocID="{3F26DDF4-E91A-2641-B345-9C75ABA854F3}" presName="hierChild5" presStyleCnt="0"/>
      <dgm:spPr/>
    </dgm:pt>
    <dgm:pt modelId="{9AA433BC-C137-F64D-9D21-98B1E9A6E6F3}" type="pres">
      <dgm:prSet presAssocID="{A488CD39-D4A1-D647-9E6A-966FE3C8BD6B}" presName="Name37" presStyleLbl="parChTrans1D2" presStyleIdx="5" presStyleCnt="6"/>
      <dgm:spPr/>
    </dgm:pt>
    <dgm:pt modelId="{77A8EB87-40F8-C044-B2F7-1876313C9D18}" type="pres">
      <dgm:prSet presAssocID="{F78CC14A-41A2-6E4F-A1EE-2A529EA13079}" presName="hierRoot2" presStyleCnt="0">
        <dgm:presLayoutVars>
          <dgm:hierBranch val="init"/>
        </dgm:presLayoutVars>
      </dgm:prSet>
      <dgm:spPr/>
    </dgm:pt>
    <dgm:pt modelId="{C2574D83-8E46-BA44-B14F-A1EFE3532B7D}" type="pres">
      <dgm:prSet presAssocID="{F78CC14A-41A2-6E4F-A1EE-2A529EA13079}" presName="rootComposite" presStyleCnt="0"/>
      <dgm:spPr/>
    </dgm:pt>
    <dgm:pt modelId="{4E9B33F8-DD4F-8643-9683-1B92042B785F}" type="pres">
      <dgm:prSet presAssocID="{F78CC14A-41A2-6E4F-A1EE-2A529EA13079}" presName="rootText" presStyleLbl="node2" presStyleIdx="5" presStyleCnt="6">
        <dgm:presLayoutVars>
          <dgm:chPref val="3"/>
        </dgm:presLayoutVars>
      </dgm:prSet>
      <dgm:spPr/>
    </dgm:pt>
    <dgm:pt modelId="{8471E393-2B33-EA46-9010-993D095686A7}" type="pres">
      <dgm:prSet presAssocID="{F78CC14A-41A2-6E4F-A1EE-2A529EA13079}" presName="rootConnector" presStyleLbl="node2" presStyleIdx="5" presStyleCnt="6"/>
      <dgm:spPr/>
    </dgm:pt>
    <dgm:pt modelId="{968009DB-82C4-CF46-94FF-8F58481506DC}" type="pres">
      <dgm:prSet presAssocID="{F78CC14A-41A2-6E4F-A1EE-2A529EA13079}" presName="hierChild4" presStyleCnt="0"/>
      <dgm:spPr/>
    </dgm:pt>
    <dgm:pt modelId="{7A7859D0-3FD1-1E45-B3DA-7715C163BAB8}" type="pres">
      <dgm:prSet presAssocID="{F78CC14A-41A2-6E4F-A1EE-2A529EA13079}" presName="hierChild5" presStyleCnt="0"/>
      <dgm:spPr/>
    </dgm:pt>
    <dgm:pt modelId="{5BDD4B0D-B593-7D4A-9A1A-D84D595D896A}" type="pres">
      <dgm:prSet presAssocID="{BE80EE17-A91C-D447-9EA2-B20AE4FAE157}" presName="hierChild3" presStyleCnt="0"/>
      <dgm:spPr/>
    </dgm:pt>
  </dgm:ptLst>
  <dgm:cxnLst>
    <dgm:cxn modelId="{9F76A817-B110-974E-9FFB-AC51CE0D027C}" type="presOf" srcId="{2052D1E3-4820-3943-835E-5B6ED8B54A17}" destId="{704015DE-6D1C-B94F-B2F5-39E2A1844B9B}" srcOrd="0" destOrd="0" presId="urn:microsoft.com/office/officeart/2005/8/layout/orgChart1"/>
    <dgm:cxn modelId="{8EF8531A-DC4B-5D42-BD15-485D507C4541}" type="presOf" srcId="{2EC01FFF-6F02-9940-A724-80E42A7EEE87}" destId="{AE5F7F14-1D54-F040-93DA-48B2A8C5A1C4}" srcOrd="0" destOrd="0" presId="urn:microsoft.com/office/officeart/2005/8/layout/orgChart1"/>
    <dgm:cxn modelId="{FCFD1C1C-1D97-3D44-871C-CE5F75A9C456}" type="presOf" srcId="{6867895E-85FB-984C-9274-0E0E90F577FD}" destId="{2640BD36-97B6-CC4B-8E34-2C918B29EBF4}" srcOrd="0" destOrd="0" presId="urn:microsoft.com/office/officeart/2005/8/layout/orgChart1"/>
    <dgm:cxn modelId="{D142E91C-ED6B-E043-A4D3-C3CB25ABFB3A}" type="presOf" srcId="{263583FF-0044-8947-8817-000475E2C23E}" destId="{6EAF1C4B-6121-654F-95D9-64464CDED4CF}" srcOrd="1" destOrd="0" presId="urn:microsoft.com/office/officeart/2005/8/layout/orgChart1"/>
    <dgm:cxn modelId="{FE1AB520-37C4-B946-90EE-7939E877A6AD}" type="presOf" srcId="{3F26DDF4-E91A-2641-B345-9C75ABA854F3}" destId="{15909346-184B-8743-8EE4-2F9FD251A072}" srcOrd="1" destOrd="0" presId="urn:microsoft.com/office/officeart/2005/8/layout/orgChart1"/>
    <dgm:cxn modelId="{E04E4D28-888F-4C41-B121-1B5AD38A2E5F}" srcId="{70365043-5D5A-584E-82EE-A33F54F1F01C}" destId="{2D249F69-E121-004A-95D9-644C4CF4F61F}" srcOrd="1" destOrd="0" parTransId="{2EC01FFF-6F02-9940-A724-80E42A7EEE87}" sibTransId="{BB0243D5-9D3E-DF48-9B84-6BDE6946FED9}"/>
    <dgm:cxn modelId="{D4B2142A-A387-3E4E-A283-015A6DDB6AE9}" type="presOf" srcId="{BE80EE17-A91C-D447-9EA2-B20AE4FAE157}" destId="{3C0CBC38-01FC-1A43-9B98-16F2708C4E8A}" srcOrd="0" destOrd="0" presId="urn:microsoft.com/office/officeart/2005/8/layout/orgChart1"/>
    <dgm:cxn modelId="{18418130-F94B-0F4D-B56D-8849EDC07FB9}" type="presOf" srcId="{2D249F69-E121-004A-95D9-644C4CF4F61F}" destId="{EEE057E4-0E74-A64B-9D82-281B5E803E3F}" srcOrd="1" destOrd="0" presId="urn:microsoft.com/office/officeart/2005/8/layout/orgChart1"/>
    <dgm:cxn modelId="{E3988D30-0A9B-5D43-9BFE-00F47C07099B}" srcId="{BE80EE17-A91C-D447-9EA2-B20AE4FAE157}" destId="{F78CC14A-41A2-6E4F-A1EE-2A529EA13079}" srcOrd="5" destOrd="0" parTransId="{A488CD39-D4A1-D647-9E6A-966FE3C8BD6B}" sibTransId="{4412FE0C-407C-9444-A66C-7F0E627AEB77}"/>
    <dgm:cxn modelId="{41516532-C24B-4C4B-95E5-64329C213B44}" type="presOf" srcId="{92D27509-E747-114C-9654-C59CCE77BB55}" destId="{D69F8E1F-2317-AB47-889D-ADF8668312E1}" srcOrd="1" destOrd="0" presId="urn:microsoft.com/office/officeart/2005/8/layout/orgChart1"/>
    <dgm:cxn modelId="{92C3BB35-95BF-C045-8518-0601A0836811}" type="presOf" srcId="{A35B5BE4-C348-0249-86A3-565A71D43B5B}" destId="{429D024E-6CD8-2F49-8290-BDE3CE803C0E}" srcOrd="0" destOrd="0" presId="urn:microsoft.com/office/officeart/2005/8/layout/orgChart1"/>
    <dgm:cxn modelId="{26389638-B7A9-F14C-BDA9-1959F29B5662}" srcId="{70365043-5D5A-584E-82EE-A33F54F1F01C}" destId="{FBC39F6E-6923-0642-8514-05154BABDCE6}" srcOrd="0" destOrd="0" parTransId="{B2363F6F-032C-9A41-B2F5-E2716E75128C}" sibTransId="{CBEFC668-0B17-CC40-9971-F22323A5D05B}"/>
    <dgm:cxn modelId="{2A14F53E-BDEC-CA41-AA0A-8CD1A8E8FB36}" type="presOf" srcId="{BBACDE55-6593-B741-9CA9-56C7DE5753F6}" destId="{3D1DD27B-E749-D945-9146-1307E8CEE604}" srcOrd="0" destOrd="0" presId="urn:microsoft.com/office/officeart/2005/8/layout/orgChart1"/>
    <dgm:cxn modelId="{1964314D-D98C-5F48-8DE4-3898C972905B}" type="presOf" srcId="{59340BFA-F540-E941-9F1C-3BB5C54DD824}" destId="{1EBB1490-2F78-DE44-9003-057002ECA5CC}" srcOrd="0" destOrd="0" presId="urn:microsoft.com/office/officeart/2005/8/layout/orgChart1"/>
    <dgm:cxn modelId="{44E3BF4D-95D1-764D-AF92-E3DB50D88FF7}" type="presOf" srcId="{E392B387-C59A-8641-B120-936C8717B30B}" destId="{48A9F6D3-53FD-3A49-934D-73835DF1F5FA}" srcOrd="0" destOrd="0" presId="urn:microsoft.com/office/officeart/2005/8/layout/orgChart1"/>
    <dgm:cxn modelId="{FE34334E-717B-274D-B008-DA85969E4460}" srcId="{BE80EE17-A91C-D447-9EA2-B20AE4FAE157}" destId="{92D27509-E747-114C-9654-C59CCE77BB55}" srcOrd="2" destOrd="0" parTransId="{BBACDE55-6593-B741-9CA9-56C7DE5753F6}" sibTransId="{2C8FED52-072C-A446-8323-7B78CBD508C8}"/>
    <dgm:cxn modelId="{7A9DBA52-09BA-B041-98E7-D78690AD6D97}" type="presOf" srcId="{70365043-5D5A-584E-82EE-A33F54F1F01C}" destId="{4D4E2579-60EE-6B41-9AFE-C5D11C96F8DD}" srcOrd="1" destOrd="0" presId="urn:microsoft.com/office/officeart/2005/8/layout/orgChart1"/>
    <dgm:cxn modelId="{D04AFE53-A8E9-5847-A08D-F7CBA9B7B504}" type="presOf" srcId="{F78CC14A-41A2-6E4F-A1EE-2A529EA13079}" destId="{4E9B33F8-DD4F-8643-9683-1B92042B785F}" srcOrd="0" destOrd="0" presId="urn:microsoft.com/office/officeart/2005/8/layout/orgChart1"/>
    <dgm:cxn modelId="{D61DC85A-5202-334E-99CE-98DE38069CAF}" type="presOf" srcId="{2AB8C265-EB0C-D94F-8A84-2084BD988F8B}" destId="{83423CDE-CF25-B949-97CD-1633F20E40BC}" srcOrd="0" destOrd="0" presId="urn:microsoft.com/office/officeart/2005/8/layout/orgChart1"/>
    <dgm:cxn modelId="{79F8C562-A9FD-F54C-A75F-DEF6E0D1E912}" type="presOf" srcId="{C06DE021-1757-8C42-9770-A3FEC9270AD3}" destId="{B4C45AB8-3344-BA4B-944B-3BBA86A7EB69}" srcOrd="0" destOrd="0" presId="urn:microsoft.com/office/officeart/2005/8/layout/orgChart1"/>
    <dgm:cxn modelId="{FDEF0968-0CC2-8A41-A464-A24931499FE8}" srcId="{721131ED-ECFF-4B4B-BC31-0C7F55A74C3D}" destId="{634E0FA8-009A-3348-8D4D-455E046163F4}" srcOrd="0" destOrd="0" parTransId="{E392B387-C59A-8641-B120-936C8717B30B}" sibTransId="{4245EA4F-75CA-D649-BBE5-4EF920892303}"/>
    <dgm:cxn modelId="{D652B86E-D9A0-EE4A-9A79-94EE82048802}" type="presOf" srcId="{F5F52AA0-2092-E748-9C39-9192E522C2C1}" destId="{5CA8B576-9C6F-B04A-AC3B-ED8EA8DC3817}" srcOrd="1" destOrd="0" presId="urn:microsoft.com/office/officeart/2005/8/layout/orgChart1"/>
    <dgm:cxn modelId="{D0EAA179-50C8-124D-BC13-B80D6F0DA075}" type="presOf" srcId="{634E0FA8-009A-3348-8D4D-455E046163F4}" destId="{84BC6A76-1624-5C49-8662-19BDBC857D9C}" srcOrd="0" destOrd="0" presId="urn:microsoft.com/office/officeart/2005/8/layout/orgChart1"/>
    <dgm:cxn modelId="{9884587E-ECA9-9E49-BBAE-E1F41F1A3698}" type="presOf" srcId="{86256CC2-FEF0-AF47-BE6C-1C5D4E2FC0F9}" destId="{31D752B0-E4F6-7D4C-BF4F-74BC3308989F}" srcOrd="0" destOrd="0" presId="urn:microsoft.com/office/officeart/2005/8/layout/orgChart1"/>
    <dgm:cxn modelId="{5DFEA785-5F3D-1548-ACDC-C9F24CE6414A}" srcId="{BE80EE17-A91C-D447-9EA2-B20AE4FAE157}" destId="{A35B5BE4-C348-0249-86A3-565A71D43B5B}" srcOrd="3" destOrd="0" parTransId="{2052D1E3-4820-3943-835E-5B6ED8B54A17}" sibTransId="{29955D17-8733-0C48-BA02-BB7A91391E17}"/>
    <dgm:cxn modelId="{6367AC86-0501-2E47-A2CC-D04CACE0F171}" srcId="{BE80EE17-A91C-D447-9EA2-B20AE4FAE157}" destId="{3F26DDF4-E91A-2641-B345-9C75ABA854F3}" srcOrd="4" destOrd="0" parTransId="{2AB8C265-EB0C-D94F-8A84-2084BD988F8B}" sibTransId="{7BDBD9A4-6AC5-3A41-BBBC-53735EF1C1DA}"/>
    <dgm:cxn modelId="{53A2DF86-03CE-254D-BB51-CA4033288387}" type="presOf" srcId="{721131ED-ECFF-4B4B-BC31-0C7F55A74C3D}" destId="{40541033-5B6C-1549-B746-8DED2A3D6E62}" srcOrd="1" destOrd="0" presId="urn:microsoft.com/office/officeart/2005/8/layout/orgChart1"/>
    <dgm:cxn modelId="{E12B1187-2D7C-E64D-AE6D-BD8E26B2A802}" type="presOf" srcId="{A35B5BE4-C348-0249-86A3-565A71D43B5B}" destId="{02AE43A0-7F58-6C4D-A66B-F7F4A2A3FD8B}" srcOrd="1" destOrd="0" presId="urn:microsoft.com/office/officeart/2005/8/layout/orgChart1"/>
    <dgm:cxn modelId="{BB06B18F-1637-3A4D-9A9C-B619E2B9FA63}" type="presOf" srcId="{B2363F6F-032C-9A41-B2F5-E2716E75128C}" destId="{4218E136-07B8-104C-B98B-4A666FFFD4A8}" srcOrd="0" destOrd="0" presId="urn:microsoft.com/office/officeart/2005/8/layout/orgChart1"/>
    <dgm:cxn modelId="{9C96A496-54B6-6140-BB41-871C5BEEB3A8}" type="presOf" srcId="{E3A061D3-69C3-744B-B974-536C495DFC73}" destId="{9AAD0B0A-F9E6-554C-ACA6-3B2F3F587CA1}" srcOrd="0" destOrd="0" presId="urn:microsoft.com/office/officeart/2005/8/layout/orgChart1"/>
    <dgm:cxn modelId="{02551599-85BC-5448-9CC3-977C09F1CF6C}" srcId="{E3A061D3-69C3-744B-B974-536C495DFC73}" destId="{BE80EE17-A91C-D447-9EA2-B20AE4FAE157}" srcOrd="0" destOrd="0" parTransId="{3FCED24D-995C-CE43-A6A3-34A84419CE4A}" sibTransId="{6FCC8987-0F2C-8B47-97E2-B60629D0AA14}"/>
    <dgm:cxn modelId="{7C7F1FAA-9738-5A4A-AD9D-89B71C070246}" type="presOf" srcId="{F78CC14A-41A2-6E4F-A1EE-2A529EA13079}" destId="{8471E393-2B33-EA46-9010-993D095686A7}" srcOrd="1" destOrd="0" presId="urn:microsoft.com/office/officeart/2005/8/layout/orgChart1"/>
    <dgm:cxn modelId="{8BDB10AD-5EA2-F44A-A2B9-A31AFFE52B1D}" type="presOf" srcId="{C06DE021-1757-8C42-9770-A3FEC9270AD3}" destId="{38F0F477-BF84-5D47-87BE-CCA04B2E5F95}" srcOrd="1" destOrd="0" presId="urn:microsoft.com/office/officeart/2005/8/layout/orgChart1"/>
    <dgm:cxn modelId="{935B5CB2-A80A-D74E-992E-C77C8DD51CAF}" srcId="{721131ED-ECFF-4B4B-BC31-0C7F55A74C3D}" destId="{C06DE021-1757-8C42-9770-A3FEC9270AD3}" srcOrd="2" destOrd="0" parTransId="{6867895E-85FB-984C-9274-0E0E90F577FD}" sibTransId="{DB709A05-00CB-8F46-A21A-A7B6C5F88F03}"/>
    <dgm:cxn modelId="{6F7DAAB7-87CE-E34D-99C9-55D88F8B3BE5}" srcId="{BE80EE17-A91C-D447-9EA2-B20AE4FAE157}" destId="{721131ED-ECFF-4B4B-BC31-0C7F55A74C3D}" srcOrd="1" destOrd="0" parTransId="{24760164-6039-9445-8317-74B401A0FC3A}" sibTransId="{A51B50CD-2484-EB4B-9AD4-47F5CB9E4669}"/>
    <dgm:cxn modelId="{D1C7C6BC-FC18-A84A-8A0A-BE80588C98F9}" type="presOf" srcId="{BE80EE17-A91C-D447-9EA2-B20AE4FAE157}" destId="{B7AAD69F-FE6B-284E-85E2-C9700A3E97BF}" srcOrd="1" destOrd="0" presId="urn:microsoft.com/office/officeart/2005/8/layout/orgChart1"/>
    <dgm:cxn modelId="{815C35BF-3F18-4E4E-A399-87946478313E}" type="presOf" srcId="{721131ED-ECFF-4B4B-BC31-0C7F55A74C3D}" destId="{B732BEF9-51B1-9D44-A5BA-F9761A6B8B74}" srcOrd="0" destOrd="0" presId="urn:microsoft.com/office/officeart/2005/8/layout/orgChart1"/>
    <dgm:cxn modelId="{319F6EC1-705E-DE4C-8456-DB820957C7C2}" type="presOf" srcId="{46490954-4B59-6140-A7A4-DD93169CA8A7}" destId="{F528F978-A1DF-C745-855C-548DB6807959}" srcOrd="0" destOrd="0" presId="urn:microsoft.com/office/officeart/2005/8/layout/orgChart1"/>
    <dgm:cxn modelId="{4466ADC5-0106-A140-ACE1-B734E5A9E0DD}" type="presOf" srcId="{F5F52AA0-2092-E748-9C39-9192E522C2C1}" destId="{A8F791EF-84A3-0A4B-A891-32183EB0E3DB}" srcOrd="0" destOrd="0" presId="urn:microsoft.com/office/officeart/2005/8/layout/orgChart1"/>
    <dgm:cxn modelId="{5C228CC8-511C-7A4D-9A9C-B3880018314E}" srcId="{70365043-5D5A-584E-82EE-A33F54F1F01C}" destId="{263583FF-0044-8947-8817-000475E2C23E}" srcOrd="2" destOrd="0" parTransId="{59340BFA-F540-E941-9F1C-3BB5C54DD824}" sibTransId="{848F3165-32F9-0746-B8DC-E7980B086527}"/>
    <dgm:cxn modelId="{B710EEC8-2ACA-3A41-936E-6252A2F022D3}" type="presOf" srcId="{FBC39F6E-6923-0642-8514-05154BABDCE6}" destId="{556E23EE-38B1-8C40-873D-D344E0B337D6}" srcOrd="0" destOrd="0" presId="urn:microsoft.com/office/officeart/2005/8/layout/orgChart1"/>
    <dgm:cxn modelId="{1D9903CA-0A2C-644A-A0CE-B26F97F0AFFD}" type="presOf" srcId="{2D249F69-E121-004A-95D9-644C4CF4F61F}" destId="{A5042188-82B6-6249-A2C0-74D186B63B5B}" srcOrd="0" destOrd="0" presId="urn:microsoft.com/office/officeart/2005/8/layout/orgChart1"/>
    <dgm:cxn modelId="{34F012CF-B5E7-DC42-A351-A18E25F54720}" srcId="{BE80EE17-A91C-D447-9EA2-B20AE4FAE157}" destId="{70365043-5D5A-584E-82EE-A33F54F1F01C}" srcOrd="0" destOrd="0" parTransId="{86256CC2-FEF0-AF47-BE6C-1C5D4E2FC0F9}" sibTransId="{71703D14-9869-194F-AB34-D4C18DA5D445}"/>
    <dgm:cxn modelId="{63E0EDCF-D634-9543-B2D6-618668CA2915}" type="presOf" srcId="{24760164-6039-9445-8317-74B401A0FC3A}" destId="{FE2D062A-B88E-564C-B5DC-27B433D78AFA}" srcOrd="0" destOrd="0" presId="urn:microsoft.com/office/officeart/2005/8/layout/orgChart1"/>
    <dgm:cxn modelId="{FB681AD4-86BA-E949-823A-EC1AD96F113E}" type="presOf" srcId="{FBC39F6E-6923-0642-8514-05154BABDCE6}" destId="{0D8B7086-3DB0-244F-99DB-4A2D9FD0AB4D}" srcOrd="1" destOrd="0" presId="urn:microsoft.com/office/officeart/2005/8/layout/orgChart1"/>
    <dgm:cxn modelId="{431919DD-9083-ED44-BD55-1EF126606328}" srcId="{721131ED-ECFF-4B4B-BC31-0C7F55A74C3D}" destId="{F5F52AA0-2092-E748-9C39-9192E522C2C1}" srcOrd="1" destOrd="0" parTransId="{46490954-4B59-6140-A7A4-DD93169CA8A7}" sibTransId="{A69FE236-8E66-064B-A87E-BCE60DA7DDE1}"/>
    <dgm:cxn modelId="{53D384DE-AF69-F346-85AB-2AD8CB7822DD}" type="presOf" srcId="{92D27509-E747-114C-9654-C59CCE77BB55}" destId="{32C2C004-350F-6941-89E0-DE787197AC1B}" srcOrd="0" destOrd="0" presId="urn:microsoft.com/office/officeart/2005/8/layout/orgChart1"/>
    <dgm:cxn modelId="{207743DF-524C-BA41-A686-979EA8054CE7}" type="presOf" srcId="{634E0FA8-009A-3348-8D4D-455E046163F4}" destId="{2CCFC557-28BD-0C44-8753-649F9E695DA2}" srcOrd="1" destOrd="0" presId="urn:microsoft.com/office/officeart/2005/8/layout/orgChart1"/>
    <dgm:cxn modelId="{ACC2A3E2-0B65-2647-9B81-AD06BA674A16}" type="presOf" srcId="{3F26DDF4-E91A-2641-B345-9C75ABA854F3}" destId="{133C87FC-8BA2-FD49-ABB0-6E2B81DE6C8A}" srcOrd="0" destOrd="0" presId="urn:microsoft.com/office/officeart/2005/8/layout/orgChart1"/>
    <dgm:cxn modelId="{33D3D8E3-A2EF-A74A-9861-F7FEC77047D5}" type="presOf" srcId="{A488CD39-D4A1-D647-9E6A-966FE3C8BD6B}" destId="{9AA433BC-C137-F64D-9D21-98B1E9A6E6F3}" srcOrd="0" destOrd="0" presId="urn:microsoft.com/office/officeart/2005/8/layout/orgChart1"/>
    <dgm:cxn modelId="{689740F2-ED39-AD4A-BA7C-6CB2FFE20710}" type="presOf" srcId="{70365043-5D5A-584E-82EE-A33F54F1F01C}" destId="{7AEEA955-E59C-BE41-A382-B02626FF056A}" srcOrd="0" destOrd="0" presId="urn:microsoft.com/office/officeart/2005/8/layout/orgChart1"/>
    <dgm:cxn modelId="{33F523F4-EB93-0E4A-B11E-8488F57D6F90}" type="presOf" srcId="{263583FF-0044-8947-8817-000475E2C23E}" destId="{4AACA72F-C85D-9347-801F-32BBAD11D11B}" srcOrd="0" destOrd="0" presId="urn:microsoft.com/office/officeart/2005/8/layout/orgChart1"/>
    <dgm:cxn modelId="{C46DB5CB-6FDE-504D-83D2-44F7E41DCBB0}" type="presParOf" srcId="{9AAD0B0A-F9E6-554C-ACA6-3B2F3F587CA1}" destId="{E11D62B5-4263-4C49-878B-71F56A3650F6}" srcOrd="0" destOrd="0" presId="urn:microsoft.com/office/officeart/2005/8/layout/orgChart1"/>
    <dgm:cxn modelId="{64EDFD57-F494-7046-A7BB-47D2253D2E7F}" type="presParOf" srcId="{E11D62B5-4263-4C49-878B-71F56A3650F6}" destId="{4881B1B7-CD1B-6148-B682-13B084BBD940}" srcOrd="0" destOrd="0" presId="urn:microsoft.com/office/officeart/2005/8/layout/orgChart1"/>
    <dgm:cxn modelId="{954556E6-B25D-174D-94EB-68DC76CC8203}" type="presParOf" srcId="{4881B1B7-CD1B-6148-B682-13B084BBD940}" destId="{3C0CBC38-01FC-1A43-9B98-16F2708C4E8A}" srcOrd="0" destOrd="0" presId="urn:microsoft.com/office/officeart/2005/8/layout/orgChart1"/>
    <dgm:cxn modelId="{316E1019-96CD-9E49-AA4D-2F716A535C88}" type="presParOf" srcId="{4881B1B7-CD1B-6148-B682-13B084BBD940}" destId="{B7AAD69F-FE6B-284E-85E2-C9700A3E97BF}" srcOrd="1" destOrd="0" presId="urn:microsoft.com/office/officeart/2005/8/layout/orgChart1"/>
    <dgm:cxn modelId="{89311DB2-92C2-3C47-BD76-093B40455A07}" type="presParOf" srcId="{E11D62B5-4263-4C49-878B-71F56A3650F6}" destId="{5AD6F401-38AA-B844-A160-2EC3D8CC99CA}" srcOrd="1" destOrd="0" presId="urn:microsoft.com/office/officeart/2005/8/layout/orgChart1"/>
    <dgm:cxn modelId="{A0921A9E-9B4B-C740-9EA0-F9B291C3A674}" type="presParOf" srcId="{5AD6F401-38AA-B844-A160-2EC3D8CC99CA}" destId="{31D752B0-E4F6-7D4C-BF4F-74BC3308989F}" srcOrd="0" destOrd="0" presId="urn:microsoft.com/office/officeart/2005/8/layout/orgChart1"/>
    <dgm:cxn modelId="{F1BA7B6E-4631-8542-BCFC-24140DA2EDBB}" type="presParOf" srcId="{5AD6F401-38AA-B844-A160-2EC3D8CC99CA}" destId="{2167F787-F936-1245-ACE5-D70414C9363C}" srcOrd="1" destOrd="0" presId="urn:microsoft.com/office/officeart/2005/8/layout/orgChart1"/>
    <dgm:cxn modelId="{D935DAC1-BCB7-5D41-8D2A-3E890E678DE2}" type="presParOf" srcId="{2167F787-F936-1245-ACE5-D70414C9363C}" destId="{CC555082-54B0-924C-95A3-A5F3E83F39CA}" srcOrd="0" destOrd="0" presId="urn:microsoft.com/office/officeart/2005/8/layout/orgChart1"/>
    <dgm:cxn modelId="{644C5007-56BC-BB4C-B89E-7828718BE5F5}" type="presParOf" srcId="{CC555082-54B0-924C-95A3-A5F3E83F39CA}" destId="{7AEEA955-E59C-BE41-A382-B02626FF056A}" srcOrd="0" destOrd="0" presId="urn:microsoft.com/office/officeart/2005/8/layout/orgChart1"/>
    <dgm:cxn modelId="{044A532B-D623-E84C-A76F-FDEFF31372F7}" type="presParOf" srcId="{CC555082-54B0-924C-95A3-A5F3E83F39CA}" destId="{4D4E2579-60EE-6B41-9AFE-C5D11C96F8DD}" srcOrd="1" destOrd="0" presId="urn:microsoft.com/office/officeart/2005/8/layout/orgChart1"/>
    <dgm:cxn modelId="{0B8AC048-93DA-9343-BECF-FAE91801C06C}" type="presParOf" srcId="{2167F787-F936-1245-ACE5-D70414C9363C}" destId="{EFE88BD4-C236-6C40-8381-3254CCA0BA84}" srcOrd="1" destOrd="0" presId="urn:microsoft.com/office/officeart/2005/8/layout/orgChart1"/>
    <dgm:cxn modelId="{03A1F1E5-2BB3-164F-9BFF-1094DD7CF9AA}" type="presParOf" srcId="{EFE88BD4-C236-6C40-8381-3254CCA0BA84}" destId="{4218E136-07B8-104C-B98B-4A666FFFD4A8}" srcOrd="0" destOrd="0" presId="urn:microsoft.com/office/officeart/2005/8/layout/orgChart1"/>
    <dgm:cxn modelId="{CDE80CAC-7277-0A4E-97CE-4196450C1149}" type="presParOf" srcId="{EFE88BD4-C236-6C40-8381-3254CCA0BA84}" destId="{ED5EAF3A-EF22-454C-AF37-9BC7955433CF}" srcOrd="1" destOrd="0" presId="urn:microsoft.com/office/officeart/2005/8/layout/orgChart1"/>
    <dgm:cxn modelId="{7AB0B3A9-C928-BC4D-8A05-AB47254EE902}" type="presParOf" srcId="{ED5EAF3A-EF22-454C-AF37-9BC7955433CF}" destId="{5C90E186-6F95-8F41-8AEF-5230E6DABAA1}" srcOrd="0" destOrd="0" presId="urn:microsoft.com/office/officeart/2005/8/layout/orgChart1"/>
    <dgm:cxn modelId="{B5C9CFA0-4F46-F148-844E-E50995E9AEEF}" type="presParOf" srcId="{5C90E186-6F95-8F41-8AEF-5230E6DABAA1}" destId="{556E23EE-38B1-8C40-873D-D344E0B337D6}" srcOrd="0" destOrd="0" presId="urn:microsoft.com/office/officeart/2005/8/layout/orgChart1"/>
    <dgm:cxn modelId="{DB9EE871-F0C0-1B4D-B728-B8B9D07A421A}" type="presParOf" srcId="{5C90E186-6F95-8F41-8AEF-5230E6DABAA1}" destId="{0D8B7086-3DB0-244F-99DB-4A2D9FD0AB4D}" srcOrd="1" destOrd="0" presId="urn:microsoft.com/office/officeart/2005/8/layout/orgChart1"/>
    <dgm:cxn modelId="{3E64246D-52AC-3D4A-BF59-A27F41A4F886}" type="presParOf" srcId="{ED5EAF3A-EF22-454C-AF37-9BC7955433CF}" destId="{6B91D544-1D4C-9248-A923-18CAB41F0F5D}" srcOrd="1" destOrd="0" presId="urn:microsoft.com/office/officeart/2005/8/layout/orgChart1"/>
    <dgm:cxn modelId="{1D753007-9EDF-7D40-A60D-9FC9CF414CB2}" type="presParOf" srcId="{ED5EAF3A-EF22-454C-AF37-9BC7955433CF}" destId="{C1BB6914-186F-5D47-B34E-772B7859A8D6}" srcOrd="2" destOrd="0" presId="urn:microsoft.com/office/officeart/2005/8/layout/orgChart1"/>
    <dgm:cxn modelId="{F64AA160-A9F3-924A-8EC6-7C7FD240B640}" type="presParOf" srcId="{EFE88BD4-C236-6C40-8381-3254CCA0BA84}" destId="{AE5F7F14-1D54-F040-93DA-48B2A8C5A1C4}" srcOrd="2" destOrd="0" presId="urn:microsoft.com/office/officeart/2005/8/layout/orgChart1"/>
    <dgm:cxn modelId="{38B11575-D23B-C441-BAC7-CD3A32A00A5C}" type="presParOf" srcId="{EFE88BD4-C236-6C40-8381-3254CCA0BA84}" destId="{64A44496-D0A8-2F44-9C38-C5D85A5074B9}" srcOrd="3" destOrd="0" presId="urn:microsoft.com/office/officeart/2005/8/layout/orgChart1"/>
    <dgm:cxn modelId="{0299A622-806D-4540-89F8-768971703DD1}" type="presParOf" srcId="{64A44496-D0A8-2F44-9C38-C5D85A5074B9}" destId="{F2D81320-743D-6C48-A076-D39A0A25D335}" srcOrd="0" destOrd="0" presId="urn:microsoft.com/office/officeart/2005/8/layout/orgChart1"/>
    <dgm:cxn modelId="{C96C3B8B-6353-7F4E-95C9-1789741F4F8F}" type="presParOf" srcId="{F2D81320-743D-6C48-A076-D39A0A25D335}" destId="{A5042188-82B6-6249-A2C0-74D186B63B5B}" srcOrd="0" destOrd="0" presId="urn:microsoft.com/office/officeart/2005/8/layout/orgChart1"/>
    <dgm:cxn modelId="{8A63AAE1-46EF-1F42-A545-FD6C0313F67B}" type="presParOf" srcId="{F2D81320-743D-6C48-A076-D39A0A25D335}" destId="{EEE057E4-0E74-A64B-9D82-281B5E803E3F}" srcOrd="1" destOrd="0" presId="urn:microsoft.com/office/officeart/2005/8/layout/orgChart1"/>
    <dgm:cxn modelId="{421159FC-080F-5F4A-8892-E0FC7C131CD3}" type="presParOf" srcId="{64A44496-D0A8-2F44-9C38-C5D85A5074B9}" destId="{5A15ACEF-0172-914E-A01F-97CC126957D7}" srcOrd="1" destOrd="0" presId="urn:microsoft.com/office/officeart/2005/8/layout/orgChart1"/>
    <dgm:cxn modelId="{CD664481-F561-3246-9EAE-A53558AC5A93}" type="presParOf" srcId="{64A44496-D0A8-2F44-9C38-C5D85A5074B9}" destId="{C17F267C-4E8C-CF4D-ADB7-B42420E76F66}" srcOrd="2" destOrd="0" presId="urn:microsoft.com/office/officeart/2005/8/layout/orgChart1"/>
    <dgm:cxn modelId="{2D366334-61C7-274E-9BEB-4F28577AA193}" type="presParOf" srcId="{EFE88BD4-C236-6C40-8381-3254CCA0BA84}" destId="{1EBB1490-2F78-DE44-9003-057002ECA5CC}" srcOrd="4" destOrd="0" presId="urn:microsoft.com/office/officeart/2005/8/layout/orgChart1"/>
    <dgm:cxn modelId="{4698CCFB-BAF5-D041-9916-48325447C087}" type="presParOf" srcId="{EFE88BD4-C236-6C40-8381-3254CCA0BA84}" destId="{C741DBC4-4226-0F41-8683-FE2CCDF5B29C}" srcOrd="5" destOrd="0" presId="urn:microsoft.com/office/officeart/2005/8/layout/orgChart1"/>
    <dgm:cxn modelId="{DC8CCAB4-FAB3-BA42-9171-5AB13C06F7D3}" type="presParOf" srcId="{C741DBC4-4226-0F41-8683-FE2CCDF5B29C}" destId="{DB68AAEE-1BFB-A24C-8181-8F475C889E91}" srcOrd="0" destOrd="0" presId="urn:microsoft.com/office/officeart/2005/8/layout/orgChart1"/>
    <dgm:cxn modelId="{C7413F69-DA65-F24B-9254-402EE7AF8C1D}" type="presParOf" srcId="{DB68AAEE-1BFB-A24C-8181-8F475C889E91}" destId="{4AACA72F-C85D-9347-801F-32BBAD11D11B}" srcOrd="0" destOrd="0" presId="urn:microsoft.com/office/officeart/2005/8/layout/orgChart1"/>
    <dgm:cxn modelId="{A33EC5E8-ABA9-B842-93C1-1F34B563C67C}" type="presParOf" srcId="{DB68AAEE-1BFB-A24C-8181-8F475C889E91}" destId="{6EAF1C4B-6121-654F-95D9-64464CDED4CF}" srcOrd="1" destOrd="0" presId="urn:microsoft.com/office/officeart/2005/8/layout/orgChart1"/>
    <dgm:cxn modelId="{2F3C7107-4EDD-EC45-8480-D618B536182E}" type="presParOf" srcId="{C741DBC4-4226-0F41-8683-FE2CCDF5B29C}" destId="{A1E275D7-A440-6C4C-9B4B-EE358C7170FA}" srcOrd="1" destOrd="0" presId="urn:microsoft.com/office/officeart/2005/8/layout/orgChart1"/>
    <dgm:cxn modelId="{023725AB-A931-E04A-A401-E64AABBD294A}" type="presParOf" srcId="{C741DBC4-4226-0F41-8683-FE2CCDF5B29C}" destId="{750A4B62-564B-C340-A24A-15FA0B50B332}" srcOrd="2" destOrd="0" presId="urn:microsoft.com/office/officeart/2005/8/layout/orgChart1"/>
    <dgm:cxn modelId="{DA6140C3-5020-F044-91B5-56DE204472F1}" type="presParOf" srcId="{2167F787-F936-1245-ACE5-D70414C9363C}" destId="{D820541B-BD47-0A48-A7D5-1ED35DEEA657}" srcOrd="2" destOrd="0" presId="urn:microsoft.com/office/officeart/2005/8/layout/orgChart1"/>
    <dgm:cxn modelId="{94ABB853-9FA5-0942-998B-F141DA21383B}" type="presParOf" srcId="{5AD6F401-38AA-B844-A160-2EC3D8CC99CA}" destId="{FE2D062A-B88E-564C-B5DC-27B433D78AFA}" srcOrd="2" destOrd="0" presId="urn:microsoft.com/office/officeart/2005/8/layout/orgChart1"/>
    <dgm:cxn modelId="{A09EE546-5C93-6947-9C65-3D88D7F9D871}" type="presParOf" srcId="{5AD6F401-38AA-B844-A160-2EC3D8CC99CA}" destId="{DDBBAB40-B114-5B43-A2BD-BC2DECC459EA}" srcOrd="3" destOrd="0" presId="urn:microsoft.com/office/officeart/2005/8/layout/orgChart1"/>
    <dgm:cxn modelId="{C5C6A833-6210-9C4E-B70F-393C7BE06B42}" type="presParOf" srcId="{DDBBAB40-B114-5B43-A2BD-BC2DECC459EA}" destId="{1FA44B99-46D2-CB48-BA1D-67CDCC92424C}" srcOrd="0" destOrd="0" presId="urn:microsoft.com/office/officeart/2005/8/layout/orgChart1"/>
    <dgm:cxn modelId="{602791CD-8D09-774E-80BD-86383F0F9E10}" type="presParOf" srcId="{1FA44B99-46D2-CB48-BA1D-67CDCC92424C}" destId="{B732BEF9-51B1-9D44-A5BA-F9761A6B8B74}" srcOrd="0" destOrd="0" presId="urn:microsoft.com/office/officeart/2005/8/layout/orgChart1"/>
    <dgm:cxn modelId="{AC544492-96D7-9347-BCDC-35D657565B6F}" type="presParOf" srcId="{1FA44B99-46D2-CB48-BA1D-67CDCC92424C}" destId="{40541033-5B6C-1549-B746-8DED2A3D6E62}" srcOrd="1" destOrd="0" presId="urn:microsoft.com/office/officeart/2005/8/layout/orgChart1"/>
    <dgm:cxn modelId="{86202880-EC04-A741-BA60-A26AE07C5999}" type="presParOf" srcId="{DDBBAB40-B114-5B43-A2BD-BC2DECC459EA}" destId="{086635DF-0929-A64B-AF2F-4F3B2AB2A8F3}" srcOrd="1" destOrd="0" presId="urn:microsoft.com/office/officeart/2005/8/layout/orgChart1"/>
    <dgm:cxn modelId="{FF8AD6FB-5C96-BD41-A3FA-0E5D5810CA06}" type="presParOf" srcId="{086635DF-0929-A64B-AF2F-4F3B2AB2A8F3}" destId="{48A9F6D3-53FD-3A49-934D-73835DF1F5FA}" srcOrd="0" destOrd="0" presId="urn:microsoft.com/office/officeart/2005/8/layout/orgChart1"/>
    <dgm:cxn modelId="{611114F0-4CF4-E642-BB6A-348B8684A8B0}" type="presParOf" srcId="{086635DF-0929-A64B-AF2F-4F3B2AB2A8F3}" destId="{48B08B64-A03C-134F-A5F6-BCAA1A8FB2E7}" srcOrd="1" destOrd="0" presId="urn:microsoft.com/office/officeart/2005/8/layout/orgChart1"/>
    <dgm:cxn modelId="{735D84A2-64E7-A248-A173-FA0E1BD9C91F}" type="presParOf" srcId="{48B08B64-A03C-134F-A5F6-BCAA1A8FB2E7}" destId="{41E8145B-98FA-1A49-B713-2627304864A8}" srcOrd="0" destOrd="0" presId="urn:microsoft.com/office/officeart/2005/8/layout/orgChart1"/>
    <dgm:cxn modelId="{17F83EDB-EDE7-BE4F-BD6B-F37D9B16A3D0}" type="presParOf" srcId="{41E8145B-98FA-1A49-B713-2627304864A8}" destId="{84BC6A76-1624-5C49-8662-19BDBC857D9C}" srcOrd="0" destOrd="0" presId="urn:microsoft.com/office/officeart/2005/8/layout/orgChart1"/>
    <dgm:cxn modelId="{EE9A1A54-1CD8-594B-9CB9-F9CD7580E44D}" type="presParOf" srcId="{41E8145B-98FA-1A49-B713-2627304864A8}" destId="{2CCFC557-28BD-0C44-8753-649F9E695DA2}" srcOrd="1" destOrd="0" presId="urn:microsoft.com/office/officeart/2005/8/layout/orgChart1"/>
    <dgm:cxn modelId="{7676B6E0-658A-0E41-9931-C0C42400A321}" type="presParOf" srcId="{48B08B64-A03C-134F-A5F6-BCAA1A8FB2E7}" destId="{CE4B514E-7BFE-A442-8893-3790CCAE240F}" srcOrd="1" destOrd="0" presId="urn:microsoft.com/office/officeart/2005/8/layout/orgChart1"/>
    <dgm:cxn modelId="{B52352EC-59E6-7044-BCEE-63C414832674}" type="presParOf" srcId="{48B08B64-A03C-134F-A5F6-BCAA1A8FB2E7}" destId="{C39C2597-FF3C-9848-AC20-715CF9D2AFDF}" srcOrd="2" destOrd="0" presId="urn:microsoft.com/office/officeart/2005/8/layout/orgChart1"/>
    <dgm:cxn modelId="{C515C74C-2FA0-8247-8336-81F1DC3CE1CC}" type="presParOf" srcId="{086635DF-0929-A64B-AF2F-4F3B2AB2A8F3}" destId="{F528F978-A1DF-C745-855C-548DB6807959}" srcOrd="2" destOrd="0" presId="urn:microsoft.com/office/officeart/2005/8/layout/orgChart1"/>
    <dgm:cxn modelId="{8F54A666-4474-0D48-9863-62F0F327C3CB}" type="presParOf" srcId="{086635DF-0929-A64B-AF2F-4F3B2AB2A8F3}" destId="{62E964BD-BA2B-9849-9ACC-544916B7124C}" srcOrd="3" destOrd="0" presId="urn:microsoft.com/office/officeart/2005/8/layout/orgChart1"/>
    <dgm:cxn modelId="{CCE50490-6022-5F4C-96C5-B457924C158B}" type="presParOf" srcId="{62E964BD-BA2B-9849-9ACC-544916B7124C}" destId="{E0912574-545E-D145-8885-FF02C3E23986}" srcOrd="0" destOrd="0" presId="urn:microsoft.com/office/officeart/2005/8/layout/orgChart1"/>
    <dgm:cxn modelId="{4209DAF2-7486-DC4E-A961-345534702D1F}" type="presParOf" srcId="{E0912574-545E-D145-8885-FF02C3E23986}" destId="{A8F791EF-84A3-0A4B-A891-32183EB0E3DB}" srcOrd="0" destOrd="0" presId="urn:microsoft.com/office/officeart/2005/8/layout/orgChart1"/>
    <dgm:cxn modelId="{0ADC358F-9FC3-BE44-94ED-9C370B106CB9}" type="presParOf" srcId="{E0912574-545E-D145-8885-FF02C3E23986}" destId="{5CA8B576-9C6F-B04A-AC3B-ED8EA8DC3817}" srcOrd="1" destOrd="0" presId="urn:microsoft.com/office/officeart/2005/8/layout/orgChart1"/>
    <dgm:cxn modelId="{7CE4532A-E1E7-6743-9CC7-F518B26A702F}" type="presParOf" srcId="{62E964BD-BA2B-9849-9ACC-544916B7124C}" destId="{D1E5C259-B41A-4046-8198-B0C7C42AC230}" srcOrd="1" destOrd="0" presId="urn:microsoft.com/office/officeart/2005/8/layout/orgChart1"/>
    <dgm:cxn modelId="{9AC276DB-0831-C34B-A7B8-D334D0D389CF}" type="presParOf" srcId="{62E964BD-BA2B-9849-9ACC-544916B7124C}" destId="{32ACD5F3-3CC5-FD4E-B18B-1BFAE704030A}" srcOrd="2" destOrd="0" presId="urn:microsoft.com/office/officeart/2005/8/layout/orgChart1"/>
    <dgm:cxn modelId="{DD25D78F-E07B-9542-8A0B-C4F9F7B86D2D}" type="presParOf" srcId="{086635DF-0929-A64B-AF2F-4F3B2AB2A8F3}" destId="{2640BD36-97B6-CC4B-8E34-2C918B29EBF4}" srcOrd="4" destOrd="0" presId="urn:microsoft.com/office/officeart/2005/8/layout/orgChart1"/>
    <dgm:cxn modelId="{A9A0F355-81D3-7043-89AC-C9F99B44DDC7}" type="presParOf" srcId="{086635DF-0929-A64B-AF2F-4F3B2AB2A8F3}" destId="{77AD2E4D-582C-7549-938F-EE9FD85A05AB}" srcOrd="5" destOrd="0" presId="urn:microsoft.com/office/officeart/2005/8/layout/orgChart1"/>
    <dgm:cxn modelId="{BE1C2DAB-9B2A-7648-864D-1E9BD3507697}" type="presParOf" srcId="{77AD2E4D-582C-7549-938F-EE9FD85A05AB}" destId="{C25A4296-BFA3-8E41-AA48-42E3EE6FCDE5}" srcOrd="0" destOrd="0" presId="urn:microsoft.com/office/officeart/2005/8/layout/orgChart1"/>
    <dgm:cxn modelId="{59CB0365-7284-F544-979D-CE0E8980040F}" type="presParOf" srcId="{C25A4296-BFA3-8E41-AA48-42E3EE6FCDE5}" destId="{B4C45AB8-3344-BA4B-944B-3BBA86A7EB69}" srcOrd="0" destOrd="0" presId="urn:microsoft.com/office/officeart/2005/8/layout/orgChart1"/>
    <dgm:cxn modelId="{E338215D-36C9-4040-8221-5214C59F976E}" type="presParOf" srcId="{C25A4296-BFA3-8E41-AA48-42E3EE6FCDE5}" destId="{38F0F477-BF84-5D47-87BE-CCA04B2E5F95}" srcOrd="1" destOrd="0" presId="urn:microsoft.com/office/officeart/2005/8/layout/orgChart1"/>
    <dgm:cxn modelId="{02C8EDAE-EAB0-E449-B661-3BEAE5C4CB6E}" type="presParOf" srcId="{77AD2E4D-582C-7549-938F-EE9FD85A05AB}" destId="{5A307B69-6D6B-8040-9033-092DCEE6F0D8}" srcOrd="1" destOrd="0" presId="urn:microsoft.com/office/officeart/2005/8/layout/orgChart1"/>
    <dgm:cxn modelId="{C7C39A9A-21D8-5D4A-8DBA-708ABAA68DED}" type="presParOf" srcId="{77AD2E4D-582C-7549-938F-EE9FD85A05AB}" destId="{E145A217-2BE7-2B41-9823-DC9A22FCB4D5}" srcOrd="2" destOrd="0" presId="urn:microsoft.com/office/officeart/2005/8/layout/orgChart1"/>
    <dgm:cxn modelId="{318509DD-D092-5C43-A9A0-6EEFBC126F77}" type="presParOf" srcId="{DDBBAB40-B114-5B43-A2BD-BC2DECC459EA}" destId="{81B7ED2D-4E8F-9549-B694-EAE9A2431C17}" srcOrd="2" destOrd="0" presId="urn:microsoft.com/office/officeart/2005/8/layout/orgChart1"/>
    <dgm:cxn modelId="{CC76E2C5-3F29-2745-8599-9C8902267973}" type="presParOf" srcId="{5AD6F401-38AA-B844-A160-2EC3D8CC99CA}" destId="{3D1DD27B-E749-D945-9146-1307E8CEE604}" srcOrd="4" destOrd="0" presId="urn:microsoft.com/office/officeart/2005/8/layout/orgChart1"/>
    <dgm:cxn modelId="{928EE130-9FAD-B940-82D8-2F2A64A25A38}" type="presParOf" srcId="{5AD6F401-38AA-B844-A160-2EC3D8CC99CA}" destId="{E43FAAD3-21DB-6241-9B22-398A58D8033F}" srcOrd="5" destOrd="0" presId="urn:microsoft.com/office/officeart/2005/8/layout/orgChart1"/>
    <dgm:cxn modelId="{0CFBFB5F-A8F1-5342-817B-064D74AE3046}" type="presParOf" srcId="{E43FAAD3-21DB-6241-9B22-398A58D8033F}" destId="{7E218324-C190-3D4A-9DC2-BD5199FD077B}" srcOrd="0" destOrd="0" presId="urn:microsoft.com/office/officeart/2005/8/layout/orgChart1"/>
    <dgm:cxn modelId="{80FF38DE-5425-B446-AE03-20540D2383B2}" type="presParOf" srcId="{7E218324-C190-3D4A-9DC2-BD5199FD077B}" destId="{32C2C004-350F-6941-89E0-DE787197AC1B}" srcOrd="0" destOrd="0" presId="urn:microsoft.com/office/officeart/2005/8/layout/orgChart1"/>
    <dgm:cxn modelId="{9871DBEA-0FFF-D64E-B79E-499009116216}" type="presParOf" srcId="{7E218324-C190-3D4A-9DC2-BD5199FD077B}" destId="{D69F8E1F-2317-AB47-889D-ADF8668312E1}" srcOrd="1" destOrd="0" presId="urn:microsoft.com/office/officeart/2005/8/layout/orgChart1"/>
    <dgm:cxn modelId="{A5E76423-871D-E345-9708-0F49B9B210A4}" type="presParOf" srcId="{E43FAAD3-21DB-6241-9B22-398A58D8033F}" destId="{359C686B-F738-E445-A939-E60D0EA2A6EC}" srcOrd="1" destOrd="0" presId="urn:microsoft.com/office/officeart/2005/8/layout/orgChart1"/>
    <dgm:cxn modelId="{CDCA4E75-5E8E-5644-A2AC-1D2EB1F76CF1}" type="presParOf" srcId="{E43FAAD3-21DB-6241-9B22-398A58D8033F}" destId="{764BED60-09B6-D141-B180-E0A02CECEE18}" srcOrd="2" destOrd="0" presId="urn:microsoft.com/office/officeart/2005/8/layout/orgChart1"/>
    <dgm:cxn modelId="{EBFD537E-B79B-CB4D-B10E-BFC4C9EFAEC0}" type="presParOf" srcId="{5AD6F401-38AA-B844-A160-2EC3D8CC99CA}" destId="{704015DE-6D1C-B94F-B2F5-39E2A1844B9B}" srcOrd="6" destOrd="0" presId="urn:microsoft.com/office/officeart/2005/8/layout/orgChart1"/>
    <dgm:cxn modelId="{C398CF0F-FD45-B041-BBC6-017DE418AD9E}" type="presParOf" srcId="{5AD6F401-38AA-B844-A160-2EC3D8CC99CA}" destId="{830CB4E1-99C3-464D-BEE2-E8EFD4D5D440}" srcOrd="7" destOrd="0" presId="urn:microsoft.com/office/officeart/2005/8/layout/orgChart1"/>
    <dgm:cxn modelId="{A5EF55F1-0893-564B-989D-1CB715F4C293}" type="presParOf" srcId="{830CB4E1-99C3-464D-BEE2-E8EFD4D5D440}" destId="{760715BD-CC0E-0340-A272-FF61B85BDE66}" srcOrd="0" destOrd="0" presId="urn:microsoft.com/office/officeart/2005/8/layout/orgChart1"/>
    <dgm:cxn modelId="{E1D7D4B0-8406-C24D-8A6E-7D212B33159B}" type="presParOf" srcId="{760715BD-CC0E-0340-A272-FF61B85BDE66}" destId="{429D024E-6CD8-2F49-8290-BDE3CE803C0E}" srcOrd="0" destOrd="0" presId="urn:microsoft.com/office/officeart/2005/8/layout/orgChart1"/>
    <dgm:cxn modelId="{B0F8E838-47A1-9E4A-A54D-9B624BE17B16}" type="presParOf" srcId="{760715BD-CC0E-0340-A272-FF61B85BDE66}" destId="{02AE43A0-7F58-6C4D-A66B-F7F4A2A3FD8B}" srcOrd="1" destOrd="0" presId="urn:microsoft.com/office/officeart/2005/8/layout/orgChart1"/>
    <dgm:cxn modelId="{309D4C94-6972-C244-9E7E-844B52BE65F7}" type="presParOf" srcId="{830CB4E1-99C3-464D-BEE2-E8EFD4D5D440}" destId="{92CDA881-A3BC-8446-8CBB-300F5F6290F8}" srcOrd="1" destOrd="0" presId="urn:microsoft.com/office/officeart/2005/8/layout/orgChart1"/>
    <dgm:cxn modelId="{E946E489-E5F5-444F-B5A7-88801187DD67}" type="presParOf" srcId="{830CB4E1-99C3-464D-BEE2-E8EFD4D5D440}" destId="{D5B79C7B-4BA7-0C4D-B995-4088ED6C4794}" srcOrd="2" destOrd="0" presId="urn:microsoft.com/office/officeart/2005/8/layout/orgChart1"/>
    <dgm:cxn modelId="{5DED3311-B208-AC40-8469-0C292711D462}" type="presParOf" srcId="{5AD6F401-38AA-B844-A160-2EC3D8CC99CA}" destId="{83423CDE-CF25-B949-97CD-1633F20E40BC}" srcOrd="8" destOrd="0" presId="urn:microsoft.com/office/officeart/2005/8/layout/orgChart1"/>
    <dgm:cxn modelId="{AD8D3E10-C45C-7C4E-B3F3-AE1252810C61}" type="presParOf" srcId="{5AD6F401-38AA-B844-A160-2EC3D8CC99CA}" destId="{D1167173-EA6F-964F-AC11-BD841637707F}" srcOrd="9" destOrd="0" presId="urn:microsoft.com/office/officeart/2005/8/layout/orgChart1"/>
    <dgm:cxn modelId="{CD263E34-E353-D142-82E3-E91E0AC323FF}" type="presParOf" srcId="{D1167173-EA6F-964F-AC11-BD841637707F}" destId="{9BFEF696-E2A7-1C42-8084-8F79190F5A18}" srcOrd="0" destOrd="0" presId="urn:microsoft.com/office/officeart/2005/8/layout/orgChart1"/>
    <dgm:cxn modelId="{FB84BA9B-B06B-1F4A-A4D6-51501E9DCB48}" type="presParOf" srcId="{9BFEF696-E2A7-1C42-8084-8F79190F5A18}" destId="{133C87FC-8BA2-FD49-ABB0-6E2B81DE6C8A}" srcOrd="0" destOrd="0" presId="urn:microsoft.com/office/officeart/2005/8/layout/orgChart1"/>
    <dgm:cxn modelId="{3C6F0987-A18B-AF4A-861A-F5D5F406428E}" type="presParOf" srcId="{9BFEF696-E2A7-1C42-8084-8F79190F5A18}" destId="{15909346-184B-8743-8EE4-2F9FD251A072}" srcOrd="1" destOrd="0" presId="urn:microsoft.com/office/officeart/2005/8/layout/orgChart1"/>
    <dgm:cxn modelId="{37D0E148-72CA-A148-8977-956D6B977CBD}" type="presParOf" srcId="{D1167173-EA6F-964F-AC11-BD841637707F}" destId="{EF07A2C8-B2E8-EC4B-852F-48FEF1FA0483}" srcOrd="1" destOrd="0" presId="urn:microsoft.com/office/officeart/2005/8/layout/orgChart1"/>
    <dgm:cxn modelId="{7B7072CE-0570-4641-9EBD-BA46B1E24C69}" type="presParOf" srcId="{D1167173-EA6F-964F-AC11-BD841637707F}" destId="{4FD3543B-8292-F746-BF6D-6058CEB3F6C7}" srcOrd="2" destOrd="0" presId="urn:microsoft.com/office/officeart/2005/8/layout/orgChart1"/>
    <dgm:cxn modelId="{14EA6BB5-93D8-0746-86A4-94ADB553A448}" type="presParOf" srcId="{5AD6F401-38AA-B844-A160-2EC3D8CC99CA}" destId="{9AA433BC-C137-F64D-9D21-98B1E9A6E6F3}" srcOrd="10" destOrd="0" presId="urn:microsoft.com/office/officeart/2005/8/layout/orgChart1"/>
    <dgm:cxn modelId="{689DCBF5-1FC1-614B-9C96-E21922BFBA71}" type="presParOf" srcId="{5AD6F401-38AA-B844-A160-2EC3D8CC99CA}" destId="{77A8EB87-40F8-C044-B2F7-1876313C9D18}" srcOrd="11" destOrd="0" presId="urn:microsoft.com/office/officeart/2005/8/layout/orgChart1"/>
    <dgm:cxn modelId="{75ECDF42-1A46-724F-A082-0AD04CCDB53B}" type="presParOf" srcId="{77A8EB87-40F8-C044-B2F7-1876313C9D18}" destId="{C2574D83-8E46-BA44-B14F-A1EFE3532B7D}" srcOrd="0" destOrd="0" presId="urn:microsoft.com/office/officeart/2005/8/layout/orgChart1"/>
    <dgm:cxn modelId="{A5D2342C-3972-FB4C-81CF-4587B2D16609}" type="presParOf" srcId="{C2574D83-8E46-BA44-B14F-A1EFE3532B7D}" destId="{4E9B33F8-DD4F-8643-9683-1B92042B785F}" srcOrd="0" destOrd="0" presId="urn:microsoft.com/office/officeart/2005/8/layout/orgChart1"/>
    <dgm:cxn modelId="{61FB66D2-16D6-2B4D-B43A-4C1C0979F002}" type="presParOf" srcId="{C2574D83-8E46-BA44-B14F-A1EFE3532B7D}" destId="{8471E393-2B33-EA46-9010-993D095686A7}" srcOrd="1" destOrd="0" presId="urn:microsoft.com/office/officeart/2005/8/layout/orgChart1"/>
    <dgm:cxn modelId="{594D3320-DDED-8D4D-A29B-A31DCCFEFDF0}" type="presParOf" srcId="{77A8EB87-40F8-C044-B2F7-1876313C9D18}" destId="{968009DB-82C4-CF46-94FF-8F58481506DC}" srcOrd="1" destOrd="0" presId="urn:microsoft.com/office/officeart/2005/8/layout/orgChart1"/>
    <dgm:cxn modelId="{D3A1E657-984A-8D4B-9EEB-1BA52B02AA83}" type="presParOf" srcId="{77A8EB87-40F8-C044-B2F7-1876313C9D18}" destId="{7A7859D0-3FD1-1E45-B3DA-7715C163BAB8}" srcOrd="2" destOrd="0" presId="urn:microsoft.com/office/officeart/2005/8/layout/orgChart1"/>
    <dgm:cxn modelId="{7C19E4FC-D760-8345-B9C8-FB1A9D2B856E}" type="presParOf" srcId="{E11D62B5-4263-4C49-878B-71F56A3650F6}" destId="{5BDD4B0D-B593-7D4A-9A1A-D84D595D896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A061D3-69C3-744B-B974-536C495DFC7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BE80EE17-A91C-D447-9EA2-B20AE4FAE157}">
      <dgm:prSet custT="1"/>
      <dgm:spPr/>
      <dgm:t>
        <a:bodyPr/>
        <a:lstStyle/>
        <a:p>
          <a:r>
            <a:rPr kumimoji="1" lang="zh-CN" sz="1200" dirty="0">
              <a:latin typeface="Microsoft JhengHei" panose="020B0604030504040204" pitchFamily="34" charset="-120"/>
              <a:ea typeface="Microsoft JhengHei" panose="020B0604030504040204" pitchFamily="34" charset="-120"/>
            </a:rPr>
            <a:t>醫院</a:t>
          </a:r>
          <a:r>
            <a:rPr kumimoji="1" lang="en-US" sz="1200" dirty="0">
              <a:latin typeface="Microsoft JhengHei" panose="020B0604030504040204" pitchFamily="34" charset="-120"/>
              <a:ea typeface="Microsoft JhengHei" panose="020B0604030504040204" pitchFamily="34" charset="-120"/>
            </a:rPr>
            <a:t>A</a:t>
          </a:r>
          <a:endParaRPr lang="zh-TW" sz="1200" dirty="0">
            <a:latin typeface="Microsoft JhengHei" panose="020B0604030504040204" pitchFamily="34" charset="-120"/>
            <a:ea typeface="Microsoft JhengHei" panose="020B0604030504040204" pitchFamily="34" charset="-120"/>
          </a:endParaRPr>
        </a:p>
      </dgm:t>
    </dgm:pt>
    <dgm:pt modelId="{3FCED24D-995C-CE43-A6A3-34A84419CE4A}" type="parTrans" cxnId="{02551599-85BC-5448-9CC3-977C09F1CF6C}">
      <dgm:prSet/>
      <dgm:spPr/>
      <dgm:t>
        <a:bodyPr/>
        <a:lstStyle/>
        <a:p>
          <a:endParaRPr lang="zh-TW" altLang="en-US"/>
        </a:p>
      </dgm:t>
    </dgm:pt>
    <dgm:pt modelId="{6FCC8987-0F2C-8B47-97E2-B60629D0AA14}" type="sibTrans" cxnId="{02551599-85BC-5448-9CC3-977C09F1CF6C}">
      <dgm:prSet/>
      <dgm:spPr/>
      <dgm:t>
        <a:bodyPr/>
        <a:lstStyle/>
        <a:p>
          <a:endParaRPr lang="zh-TW" altLang="en-US"/>
        </a:p>
      </dgm:t>
    </dgm:pt>
    <dgm:pt modelId="{70365043-5D5A-584E-82EE-A33F54F1F01C}">
      <dgm:prSet custT="1"/>
      <dgm:spPr/>
      <dgm:t>
        <a:bodyPr/>
        <a:lstStyle/>
        <a:p>
          <a:r>
            <a:rPr lang="zh-TW" altLang="en-US" sz="1200" dirty="0">
              <a:latin typeface="Microsoft JhengHei" panose="020B0604030504040204" pitchFamily="34" charset="-120"/>
              <a:ea typeface="Microsoft JhengHei" panose="020B0604030504040204" pitchFamily="34" charset="-120"/>
            </a:rPr>
            <a:t>醫療部</a:t>
          </a:r>
        </a:p>
      </dgm:t>
    </dgm:pt>
    <dgm:pt modelId="{86256CC2-FEF0-AF47-BE6C-1C5D4E2FC0F9}" type="parTrans" cxnId="{34F012CF-B5E7-DC42-A351-A18E25F54720}">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71703D14-9869-194F-AB34-D4C18DA5D445}" type="sibTrans" cxnId="{34F012CF-B5E7-DC42-A351-A18E25F54720}">
      <dgm:prSet/>
      <dgm:spPr/>
      <dgm:t>
        <a:bodyPr/>
        <a:lstStyle/>
        <a:p>
          <a:endParaRPr lang="zh-TW" altLang="en-US"/>
        </a:p>
      </dgm:t>
    </dgm:pt>
    <dgm:pt modelId="{721131ED-ECFF-4B4B-BC31-0C7F55A74C3D}">
      <dgm:prSet custT="1"/>
      <dgm:spPr/>
      <dgm:t>
        <a:bodyPr/>
        <a:lstStyle/>
        <a:p>
          <a:r>
            <a:rPr lang="zh-TW" altLang="en-US" sz="1200" dirty="0">
              <a:latin typeface="Microsoft JhengHei" panose="020B0604030504040204" pitchFamily="34" charset="-120"/>
              <a:ea typeface="Microsoft JhengHei" panose="020B0604030504040204" pitchFamily="34" charset="-120"/>
            </a:rPr>
            <a:t>醫事部</a:t>
          </a:r>
        </a:p>
      </dgm:t>
    </dgm:pt>
    <dgm:pt modelId="{24760164-6039-9445-8317-74B401A0FC3A}" type="parTrans" cxnId="{6F7DAAB7-87CE-E34D-99C9-55D88F8B3BE5}">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A51B50CD-2484-EB4B-9AD4-47F5CB9E4669}" type="sibTrans" cxnId="{6F7DAAB7-87CE-E34D-99C9-55D88F8B3BE5}">
      <dgm:prSet/>
      <dgm:spPr/>
      <dgm:t>
        <a:bodyPr/>
        <a:lstStyle/>
        <a:p>
          <a:endParaRPr lang="zh-TW" altLang="en-US"/>
        </a:p>
      </dgm:t>
    </dgm:pt>
    <dgm:pt modelId="{92D27509-E747-114C-9654-C59CCE77BB55}">
      <dgm:prSet custT="1"/>
      <dgm:spPr/>
      <dgm:t>
        <a:bodyPr/>
        <a:lstStyle/>
        <a:p>
          <a:r>
            <a:rPr lang="zh-TW" altLang="en-US" sz="1200" dirty="0">
              <a:latin typeface="Microsoft JhengHei" panose="020B0604030504040204" pitchFamily="34" charset="-120"/>
              <a:ea typeface="Microsoft JhengHei" panose="020B0604030504040204" pitchFamily="34" charset="-120"/>
            </a:rPr>
            <a:t>護理部</a:t>
          </a:r>
        </a:p>
      </dgm:t>
    </dgm:pt>
    <dgm:pt modelId="{BBACDE55-6593-B741-9CA9-56C7DE5753F6}" type="parTrans" cxnId="{FE34334E-717B-274D-B008-DA85969E4460}">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2C8FED52-072C-A446-8323-7B78CBD508C8}" type="sibTrans" cxnId="{FE34334E-717B-274D-B008-DA85969E4460}">
      <dgm:prSet/>
      <dgm:spPr/>
      <dgm:t>
        <a:bodyPr/>
        <a:lstStyle/>
        <a:p>
          <a:endParaRPr lang="zh-TW" altLang="en-US"/>
        </a:p>
      </dgm:t>
    </dgm:pt>
    <dgm:pt modelId="{3F26DDF4-E91A-2641-B345-9C75ABA854F3}">
      <dgm:prSet custT="1"/>
      <dgm:spPr/>
      <dgm:t>
        <a:bodyPr/>
        <a:lstStyle/>
        <a:p>
          <a:r>
            <a:rPr lang="zh-TW" altLang="en-US" sz="1200" dirty="0">
              <a:latin typeface="Microsoft JhengHei" panose="020B0604030504040204" pitchFamily="34" charset="-120"/>
              <a:ea typeface="Microsoft JhengHei" panose="020B0604030504040204" pitchFamily="34" charset="-120"/>
            </a:rPr>
            <a:t>總務室</a:t>
          </a:r>
        </a:p>
      </dgm:t>
    </dgm:pt>
    <dgm:pt modelId="{2AB8C265-EB0C-D94F-8A84-2084BD988F8B}" type="parTrans" cxnId="{6367AC86-0501-2E47-A2CC-D04CACE0F171}">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7BDBD9A4-6AC5-3A41-BBBC-53735EF1C1DA}" type="sibTrans" cxnId="{6367AC86-0501-2E47-A2CC-D04CACE0F171}">
      <dgm:prSet/>
      <dgm:spPr/>
      <dgm:t>
        <a:bodyPr/>
        <a:lstStyle/>
        <a:p>
          <a:endParaRPr lang="zh-TW" altLang="en-US"/>
        </a:p>
      </dgm:t>
    </dgm:pt>
    <dgm:pt modelId="{A35B5BE4-C348-0249-86A3-565A71D43B5B}">
      <dgm:prSet custT="1"/>
      <dgm:spPr/>
      <dgm:t>
        <a:bodyPr/>
        <a:lstStyle/>
        <a:p>
          <a:r>
            <a:rPr lang="zh-TW" altLang="en-US" sz="1200" dirty="0">
              <a:latin typeface="Microsoft JhengHei" panose="020B0604030504040204" pitchFamily="34" charset="-120"/>
              <a:ea typeface="Microsoft JhengHei" panose="020B0604030504040204" pitchFamily="34" charset="-120"/>
            </a:rPr>
            <a:t>綜合事務室</a:t>
          </a:r>
        </a:p>
      </dgm:t>
    </dgm:pt>
    <dgm:pt modelId="{2052D1E3-4820-3943-835E-5B6ED8B54A17}" type="parTrans" cxnId="{5DFEA785-5F3D-1548-ACDC-C9F24CE6414A}">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29955D17-8733-0C48-BA02-BB7A91391E17}" type="sibTrans" cxnId="{5DFEA785-5F3D-1548-ACDC-C9F24CE6414A}">
      <dgm:prSet/>
      <dgm:spPr/>
      <dgm:t>
        <a:bodyPr/>
        <a:lstStyle/>
        <a:p>
          <a:endParaRPr lang="zh-TW" altLang="en-US"/>
        </a:p>
      </dgm:t>
    </dgm:pt>
    <dgm:pt modelId="{F78CC14A-41A2-6E4F-A1EE-2A529EA13079}">
      <dgm:prSet custT="1"/>
      <dgm:spPr/>
      <dgm:t>
        <a:bodyPr/>
        <a:lstStyle/>
        <a:p>
          <a:r>
            <a:rPr lang="en-US" altLang="zh-TW" sz="1200" dirty="0">
              <a:latin typeface="Microsoft JhengHei" panose="020B0604030504040204" pitchFamily="34" charset="-120"/>
              <a:ea typeface="Microsoft JhengHei" panose="020B0604030504040204" pitchFamily="34" charset="-120"/>
            </a:rPr>
            <a:t>...</a:t>
          </a:r>
          <a:r>
            <a:rPr lang="zh-TW" altLang="en-US" sz="1200" dirty="0">
              <a:latin typeface="Microsoft JhengHei" panose="020B0604030504040204" pitchFamily="34" charset="-120"/>
              <a:ea typeface="Microsoft JhengHei" panose="020B0604030504040204" pitchFamily="34" charset="-120"/>
            </a:rPr>
            <a:t>等</a:t>
          </a:r>
        </a:p>
      </dgm:t>
    </dgm:pt>
    <dgm:pt modelId="{A488CD39-D4A1-D647-9E6A-966FE3C8BD6B}" type="parTrans" cxnId="{E3988D30-0A9B-5D43-9BFE-00F47C07099B}">
      <dgm:prSet/>
      <dgm:spPr/>
      <dgm:t>
        <a:bodyPr/>
        <a:lstStyle/>
        <a:p>
          <a:endParaRPr lang="zh-TW" altLang="en-US" sz="1600"/>
        </a:p>
      </dgm:t>
    </dgm:pt>
    <dgm:pt modelId="{4412FE0C-407C-9444-A66C-7F0E627AEB77}" type="sibTrans" cxnId="{E3988D30-0A9B-5D43-9BFE-00F47C07099B}">
      <dgm:prSet/>
      <dgm:spPr/>
      <dgm:t>
        <a:bodyPr/>
        <a:lstStyle/>
        <a:p>
          <a:endParaRPr lang="zh-TW" altLang="en-US"/>
        </a:p>
      </dgm:t>
    </dgm:pt>
    <dgm:pt modelId="{FBC39F6E-6923-0642-8514-05154BABDCE6}">
      <dgm:prSet custT="1"/>
      <dgm:spPr/>
      <dgm:t>
        <a:bodyPr/>
        <a:lstStyle/>
        <a:p>
          <a:r>
            <a:rPr lang="zh-TW" altLang="en-US" sz="1200" dirty="0">
              <a:latin typeface="Microsoft JhengHei" panose="020B0604030504040204" pitchFamily="34" charset="-120"/>
              <a:ea typeface="Microsoft JhengHei" panose="020B0604030504040204" pitchFamily="34" charset="-120"/>
            </a:rPr>
            <a:t>復健科</a:t>
          </a:r>
        </a:p>
      </dgm:t>
    </dgm:pt>
    <dgm:pt modelId="{B2363F6F-032C-9A41-B2F5-E2716E75128C}" type="parTrans" cxnId="{26389638-B7A9-F14C-BDA9-1959F29B5662}">
      <dgm:prSet/>
      <dgm:spPr/>
      <dgm:t>
        <a:bodyPr/>
        <a:lstStyle/>
        <a:p>
          <a:endParaRPr lang="zh-TW" altLang="en-US" sz="1600"/>
        </a:p>
      </dgm:t>
    </dgm:pt>
    <dgm:pt modelId="{CBEFC668-0B17-CC40-9971-F22323A5D05B}" type="sibTrans" cxnId="{26389638-B7A9-F14C-BDA9-1959F29B5662}">
      <dgm:prSet/>
      <dgm:spPr/>
      <dgm:t>
        <a:bodyPr/>
        <a:lstStyle/>
        <a:p>
          <a:endParaRPr lang="zh-TW" altLang="en-US"/>
        </a:p>
      </dgm:t>
    </dgm:pt>
    <dgm:pt modelId="{2D249F69-E121-004A-95D9-644C4CF4F61F}">
      <dgm:prSet custT="1"/>
      <dgm:spPr/>
      <dgm:t>
        <a:bodyPr/>
        <a:lstStyle/>
        <a:p>
          <a:r>
            <a:rPr lang="zh-TW" altLang="en-US" sz="1200" dirty="0">
              <a:latin typeface="Microsoft JhengHei" panose="020B0604030504040204" pitchFamily="34" charset="-120"/>
              <a:ea typeface="Microsoft JhengHei" panose="020B0604030504040204" pitchFamily="34" charset="-120"/>
            </a:rPr>
            <a:t>家庭醫學科</a:t>
          </a:r>
        </a:p>
      </dgm:t>
    </dgm:pt>
    <dgm:pt modelId="{2EC01FFF-6F02-9940-A724-80E42A7EEE87}" type="parTrans" cxnId="{E04E4D28-888F-4C41-B121-1B5AD38A2E5F}">
      <dgm:prSet/>
      <dgm:spPr/>
      <dgm:t>
        <a:bodyPr/>
        <a:lstStyle/>
        <a:p>
          <a:endParaRPr lang="zh-TW" altLang="en-US" sz="1600"/>
        </a:p>
      </dgm:t>
    </dgm:pt>
    <dgm:pt modelId="{BB0243D5-9D3E-DF48-9B84-6BDE6946FED9}" type="sibTrans" cxnId="{E04E4D28-888F-4C41-B121-1B5AD38A2E5F}">
      <dgm:prSet/>
      <dgm:spPr/>
      <dgm:t>
        <a:bodyPr/>
        <a:lstStyle/>
        <a:p>
          <a:endParaRPr lang="zh-TW" altLang="en-US"/>
        </a:p>
      </dgm:t>
    </dgm:pt>
    <dgm:pt modelId="{634E0FA8-009A-3348-8D4D-455E046163F4}">
      <dgm:prSet custT="1"/>
      <dgm:spPr/>
      <dgm:t>
        <a:bodyPr/>
        <a:lstStyle/>
        <a:p>
          <a:r>
            <a:rPr lang="zh-TW" altLang="en-US" sz="1200" dirty="0">
              <a:latin typeface="Microsoft JhengHei" panose="020B0604030504040204" pitchFamily="34" charset="-120"/>
              <a:ea typeface="Microsoft JhengHei" panose="020B0604030504040204" pitchFamily="34" charset="-120"/>
            </a:rPr>
            <a:t>藥劑科</a:t>
          </a:r>
        </a:p>
      </dgm:t>
    </dgm:pt>
    <dgm:pt modelId="{E392B387-C59A-8641-B120-936C8717B30B}" type="parTrans" cxnId="{FDEF0968-0CC2-8A41-A464-A24931499FE8}">
      <dgm:prSet/>
      <dgm:spPr/>
      <dgm:t>
        <a:bodyPr/>
        <a:lstStyle/>
        <a:p>
          <a:endParaRPr lang="zh-TW" altLang="en-US" sz="1600"/>
        </a:p>
      </dgm:t>
    </dgm:pt>
    <dgm:pt modelId="{4245EA4F-75CA-D649-BBE5-4EF920892303}" type="sibTrans" cxnId="{FDEF0968-0CC2-8A41-A464-A24931499FE8}">
      <dgm:prSet/>
      <dgm:spPr/>
      <dgm:t>
        <a:bodyPr/>
        <a:lstStyle/>
        <a:p>
          <a:endParaRPr lang="zh-TW" altLang="en-US"/>
        </a:p>
      </dgm:t>
    </dgm:pt>
    <dgm:pt modelId="{F5F52AA0-2092-E748-9C39-9192E522C2C1}">
      <dgm:prSet custT="1"/>
      <dgm:spPr/>
      <dgm:t>
        <a:bodyPr/>
        <a:lstStyle/>
        <a:p>
          <a:r>
            <a:rPr lang="zh-TW" altLang="en-US" sz="1200" dirty="0">
              <a:latin typeface="Microsoft JhengHei" panose="020B0604030504040204" pitchFamily="34" charset="-120"/>
              <a:ea typeface="Microsoft JhengHei" panose="020B0604030504040204" pitchFamily="34" charset="-120"/>
            </a:rPr>
            <a:t>檢驗醫學科</a:t>
          </a:r>
        </a:p>
      </dgm:t>
    </dgm:pt>
    <dgm:pt modelId="{46490954-4B59-6140-A7A4-DD93169CA8A7}" type="parTrans" cxnId="{431919DD-9083-ED44-BD55-1EF126606328}">
      <dgm:prSet/>
      <dgm:spPr/>
      <dgm:t>
        <a:bodyPr/>
        <a:lstStyle/>
        <a:p>
          <a:endParaRPr lang="zh-TW" altLang="en-US" sz="1600"/>
        </a:p>
      </dgm:t>
    </dgm:pt>
    <dgm:pt modelId="{A69FE236-8E66-064B-A87E-BCE60DA7DDE1}" type="sibTrans" cxnId="{431919DD-9083-ED44-BD55-1EF126606328}">
      <dgm:prSet/>
      <dgm:spPr/>
      <dgm:t>
        <a:bodyPr/>
        <a:lstStyle/>
        <a:p>
          <a:endParaRPr lang="zh-TW" altLang="en-US"/>
        </a:p>
      </dgm:t>
    </dgm:pt>
    <dgm:pt modelId="{C06DE021-1757-8C42-9770-A3FEC9270AD3}">
      <dgm:prSet custT="1"/>
      <dgm:spPr/>
      <dgm:t>
        <a:bodyPr/>
        <a:lstStyle/>
        <a:p>
          <a:r>
            <a:rPr lang="zh-TW" altLang="en-US" sz="1200" dirty="0">
              <a:latin typeface="Microsoft JhengHei" panose="020B0604030504040204" pitchFamily="34" charset="-120"/>
              <a:ea typeface="Microsoft JhengHei" panose="020B0604030504040204" pitchFamily="34" charset="-120"/>
            </a:rPr>
            <a:t>營養科</a:t>
          </a:r>
        </a:p>
      </dgm:t>
    </dgm:pt>
    <dgm:pt modelId="{6867895E-85FB-984C-9274-0E0E90F577FD}" type="parTrans" cxnId="{935B5CB2-A80A-D74E-992E-C77C8DD51CAF}">
      <dgm:prSet/>
      <dgm:spPr/>
      <dgm:t>
        <a:bodyPr/>
        <a:lstStyle/>
        <a:p>
          <a:endParaRPr lang="zh-TW" altLang="en-US" sz="1600"/>
        </a:p>
      </dgm:t>
    </dgm:pt>
    <dgm:pt modelId="{DB709A05-00CB-8F46-A21A-A7B6C5F88F03}" type="sibTrans" cxnId="{935B5CB2-A80A-D74E-992E-C77C8DD51CAF}">
      <dgm:prSet/>
      <dgm:spPr/>
      <dgm:t>
        <a:bodyPr/>
        <a:lstStyle/>
        <a:p>
          <a:endParaRPr lang="zh-TW" altLang="en-US"/>
        </a:p>
      </dgm:t>
    </dgm:pt>
    <dgm:pt modelId="{263583FF-0044-8947-8817-000475E2C23E}">
      <dgm:prSet custT="1"/>
      <dgm:spPr/>
      <dgm:t>
        <a:bodyPr/>
        <a:lstStyle/>
        <a:p>
          <a:r>
            <a:rPr lang="en-US" altLang="zh-TW" sz="1200" dirty="0">
              <a:latin typeface="Microsoft JhengHei" panose="020B0604030504040204" pitchFamily="34" charset="-120"/>
              <a:ea typeface="Microsoft JhengHei" panose="020B0604030504040204" pitchFamily="34" charset="-120"/>
            </a:rPr>
            <a:t>...</a:t>
          </a:r>
          <a:r>
            <a:rPr lang="zh-TW" altLang="en-US" sz="1200" dirty="0">
              <a:latin typeface="Microsoft JhengHei" panose="020B0604030504040204" pitchFamily="34" charset="-120"/>
              <a:ea typeface="Microsoft JhengHei" panose="020B0604030504040204" pitchFamily="34" charset="-120"/>
            </a:rPr>
            <a:t>等</a:t>
          </a:r>
        </a:p>
      </dgm:t>
    </dgm:pt>
    <dgm:pt modelId="{59340BFA-F540-E941-9F1C-3BB5C54DD824}" type="parTrans" cxnId="{5C228CC8-511C-7A4D-9A9C-B3880018314E}">
      <dgm:prSet/>
      <dgm:spPr/>
      <dgm:t>
        <a:bodyPr/>
        <a:lstStyle/>
        <a:p>
          <a:endParaRPr lang="zh-TW" altLang="en-US" sz="1600"/>
        </a:p>
      </dgm:t>
    </dgm:pt>
    <dgm:pt modelId="{848F3165-32F9-0746-B8DC-E7980B086527}" type="sibTrans" cxnId="{5C228CC8-511C-7A4D-9A9C-B3880018314E}">
      <dgm:prSet/>
      <dgm:spPr/>
      <dgm:t>
        <a:bodyPr/>
        <a:lstStyle/>
        <a:p>
          <a:endParaRPr lang="zh-TW" altLang="en-US"/>
        </a:p>
      </dgm:t>
    </dgm:pt>
    <dgm:pt modelId="{9AAD0B0A-F9E6-554C-ACA6-3B2F3F587CA1}" type="pres">
      <dgm:prSet presAssocID="{E3A061D3-69C3-744B-B974-536C495DFC73}" presName="hierChild1" presStyleCnt="0">
        <dgm:presLayoutVars>
          <dgm:orgChart val="1"/>
          <dgm:chPref val="1"/>
          <dgm:dir/>
          <dgm:animOne val="branch"/>
          <dgm:animLvl val="lvl"/>
          <dgm:resizeHandles/>
        </dgm:presLayoutVars>
      </dgm:prSet>
      <dgm:spPr/>
    </dgm:pt>
    <dgm:pt modelId="{E11D62B5-4263-4C49-878B-71F56A3650F6}" type="pres">
      <dgm:prSet presAssocID="{BE80EE17-A91C-D447-9EA2-B20AE4FAE157}" presName="hierRoot1" presStyleCnt="0">
        <dgm:presLayoutVars>
          <dgm:hierBranch val="init"/>
        </dgm:presLayoutVars>
      </dgm:prSet>
      <dgm:spPr/>
    </dgm:pt>
    <dgm:pt modelId="{4881B1B7-CD1B-6148-B682-13B084BBD940}" type="pres">
      <dgm:prSet presAssocID="{BE80EE17-A91C-D447-9EA2-B20AE4FAE157}" presName="rootComposite1" presStyleCnt="0"/>
      <dgm:spPr/>
    </dgm:pt>
    <dgm:pt modelId="{3C0CBC38-01FC-1A43-9B98-16F2708C4E8A}" type="pres">
      <dgm:prSet presAssocID="{BE80EE17-A91C-D447-9EA2-B20AE4FAE157}" presName="rootText1" presStyleLbl="node0" presStyleIdx="0" presStyleCnt="1">
        <dgm:presLayoutVars>
          <dgm:chPref val="3"/>
        </dgm:presLayoutVars>
      </dgm:prSet>
      <dgm:spPr/>
    </dgm:pt>
    <dgm:pt modelId="{B7AAD69F-FE6B-284E-85E2-C9700A3E97BF}" type="pres">
      <dgm:prSet presAssocID="{BE80EE17-A91C-D447-9EA2-B20AE4FAE157}" presName="rootConnector1" presStyleLbl="node1" presStyleIdx="0" presStyleCnt="0"/>
      <dgm:spPr/>
    </dgm:pt>
    <dgm:pt modelId="{5AD6F401-38AA-B844-A160-2EC3D8CC99CA}" type="pres">
      <dgm:prSet presAssocID="{BE80EE17-A91C-D447-9EA2-B20AE4FAE157}" presName="hierChild2" presStyleCnt="0"/>
      <dgm:spPr/>
    </dgm:pt>
    <dgm:pt modelId="{31D752B0-E4F6-7D4C-BF4F-74BC3308989F}" type="pres">
      <dgm:prSet presAssocID="{86256CC2-FEF0-AF47-BE6C-1C5D4E2FC0F9}" presName="Name37" presStyleLbl="parChTrans1D2" presStyleIdx="0" presStyleCnt="6"/>
      <dgm:spPr/>
    </dgm:pt>
    <dgm:pt modelId="{2167F787-F936-1245-ACE5-D70414C9363C}" type="pres">
      <dgm:prSet presAssocID="{70365043-5D5A-584E-82EE-A33F54F1F01C}" presName="hierRoot2" presStyleCnt="0">
        <dgm:presLayoutVars>
          <dgm:hierBranch val="init"/>
        </dgm:presLayoutVars>
      </dgm:prSet>
      <dgm:spPr/>
    </dgm:pt>
    <dgm:pt modelId="{CC555082-54B0-924C-95A3-A5F3E83F39CA}" type="pres">
      <dgm:prSet presAssocID="{70365043-5D5A-584E-82EE-A33F54F1F01C}" presName="rootComposite" presStyleCnt="0"/>
      <dgm:spPr/>
    </dgm:pt>
    <dgm:pt modelId="{7AEEA955-E59C-BE41-A382-B02626FF056A}" type="pres">
      <dgm:prSet presAssocID="{70365043-5D5A-584E-82EE-A33F54F1F01C}" presName="rootText" presStyleLbl="node2" presStyleIdx="0" presStyleCnt="6">
        <dgm:presLayoutVars>
          <dgm:chPref val="3"/>
        </dgm:presLayoutVars>
      </dgm:prSet>
      <dgm:spPr/>
    </dgm:pt>
    <dgm:pt modelId="{4D4E2579-60EE-6B41-9AFE-C5D11C96F8DD}" type="pres">
      <dgm:prSet presAssocID="{70365043-5D5A-584E-82EE-A33F54F1F01C}" presName="rootConnector" presStyleLbl="node2" presStyleIdx="0" presStyleCnt="6"/>
      <dgm:spPr/>
    </dgm:pt>
    <dgm:pt modelId="{EFE88BD4-C236-6C40-8381-3254CCA0BA84}" type="pres">
      <dgm:prSet presAssocID="{70365043-5D5A-584E-82EE-A33F54F1F01C}" presName="hierChild4" presStyleCnt="0"/>
      <dgm:spPr/>
    </dgm:pt>
    <dgm:pt modelId="{4218E136-07B8-104C-B98B-4A666FFFD4A8}" type="pres">
      <dgm:prSet presAssocID="{B2363F6F-032C-9A41-B2F5-E2716E75128C}" presName="Name37" presStyleLbl="parChTrans1D3" presStyleIdx="0" presStyleCnt="6"/>
      <dgm:spPr/>
    </dgm:pt>
    <dgm:pt modelId="{ED5EAF3A-EF22-454C-AF37-9BC7955433CF}" type="pres">
      <dgm:prSet presAssocID="{FBC39F6E-6923-0642-8514-05154BABDCE6}" presName="hierRoot2" presStyleCnt="0">
        <dgm:presLayoutVars>
          <dgm:hierBranch val="init"/>
        </dgm:presLayoutVars>
      </dgm:prSet>
      <dgm:spPr/>
    </dgm:pt>
    <dgm:pt modelId="{5C90E186-6F95-8F41-8AEF-5230E6DABAA1}" type="pres">
      <dgm:prSet presAssocID="{FBC39F6E-6923-0642-8514-05154BABDCE6}" presName="rootComposite" presStyleCnt="0"/>
      <dgm:spPr/>
    </dgm:pt>
    <dgm:pt modelId="{556E23EE-38B1-8C40-873D-D344E0B337D6}" type="pres">
      <dgm:prSet presAssocID="{FBC39F6E-6923-0642-8514-05154BABDCE6}" presName="rootText" presStyleLbl="node3" presStyleIdx="0" presStyleCnt="6">
        <dgm:presLayoutVars>
          <dgm:chPref val="3"/>
        </dgm:presLayoutVars>
      </dgm:prSet>
      <dgm:spPr/>
    </dgm:pt>
    <dgm:pt modelId="{0D8B7086-3DB0-244F-99DB-4A2D9FD0AB4D}" type="pres">
      <dgm:prSet presAssocID="{FBC39F6E-6923-0642-8514-05154BABDCE6}" presName="rootConnector" presStyleLbl="node3" presStyleIdx="0" presStyleCnt="6"/>
      <dgm:spPr/>
    </dgm:pt>
    <dgm:pt modelId="{6B91D544-1D4C-9248-A923-18CAB41F0F5D}" type="pres">
      <dgm:prSet presAssocID="{FBC39F6E-6923-0642-8514-05154BABDCE6}" presName="hierChild4" presStyleCnt="0"/>
      <dgm:spPr/>
    </dgm:pt>
    <dgm:pt modelId="{C1BB6914-186F-5D47-B34E-772B7859A8D6}" type="pres">
      <dgm:prSet presAssocID="{FBC39F6E-6923-0642-8514-05154BABDCE6}" presName="hierChild5" presStyleCnt="0"/>
      <dgm:spPr/>
    </dgm:pt>
    <dgm:pt modelId="{AE5F7F14-1D54-F040-93DA-48B2A8C5A1C4}" type="pres">
      <dgm:prSet presAssocID="{2EC01FFF-6F02-9940-A724-80E42A7EEE87}" presName="Name37" presStyleLbl="parChTrans1D3" presStyleIdx="1" presStyleCnt="6"/>
      <dgm:spPr/>
    </dgm:pt>
    <dgm:pt modelId="{64A44496-D0A8-2F44-9C38-C5D85A5074B9}" type="pres">
      <dgm:prSet presAssocID="{2D249F69-E121-004A-95D9-644C4CF4F61F}" presName="hierRoot2" presStyleCnt="0">
        <dgm:presLayoutVars>
          <dgm:hierBranch val="init"/>
        </dgm:presLayoutVars>
      </dgm:prSet>
      <dgm:spPr/>
    </dgm:pt>
    <dgm:pt modelId="{F2D81320-743D-6C48-A076-D39A0A25D335}" type="pres">
      <dgm:prSet presAssocID="{2D249F69-E121-004A-95D9-644C4CF4F61F}" presName="rootComposite" presStyleCnt="0"/>
      <dgm:spPr/>
    </dgm:pt>
    <dgm:pt modelId="{A5042188-82B6-6249-A2C0-74D186B63B5B}" type="pres">
      <dgm:prSet presAssocID="{2D249F69-E121-004A-95D9-644C4CF4F61F}" presName="rootText" presStyleLbl="node3" presStyleIdx="1" presStyleCnt="6">
        <dgm:presLayoutVars>
          <dgm:chPref val="3"/>
        </dgm:presLayoutVars>
      </dgm:prSet>
      <dgm:spPr/>
    </dgm:pt>
    <dgm:pt modelId="{EEE057E4-0E74-A64B-9D82-281B5E803E3F}" type="pres">
      <dgm:prSet presAssocID="{2D249F69-E121-004A-95D9-644C4CF4F61F}" presName="rootConnector" presStyleLbl="node3" presStyleIdx="1" presStyleCnt="6"/>
      <dgm:spPr/>
    </dgm:pt>
    <dgm:pt modelId="{5A15ACEF-0172-914E-A01F-97CC126957D7}" type="pres">
      <dgm:prSet presAssocID="{2D249F69-E121-004A-95D9-644C4CF4F61F}" presName="hierChild4" presStyleCnt="0"/>
      <dgm:spPr/>
    </dgm:pt>
    <dgm:pt modelId="{C17F267C-4E8C-CF4D-ADB7-B42420E76F66}" type="pres">
      <dgm:prSet presAssocID="{2D249F69-E121-004A-95D9-644C4CF4F61F}" presName="hierChild5" presStyleCnt="0"/>
      <dgm:spPr/>
    </dgm:pt>
    <dgm:pt modelId="{1EBB1490-2F78-DE44-9003-057002ECA5CC}" type="pres">
      <dgm:prSet presAssocID="{59340BFA-F540-E941-9F1C-3BB5C54DD824}" presName="Name37" presStyleLbl="parChTrans1D3" presStyleIdx="2" presStyleCnt="6"/>
      <dgm:spPr/>
    </dgm:pt>
    <dgm:pt modelId="{C741DBC4-4226-0F41-8683-FE2CCDF5B29C}" type="pres">
      <dgm:prSet presAssocID="{263583FF-0044-8947-8817-000475E2C23E}" presName="hierRoot2" presStyleCnt="0">
        <dgm:presLayoutVars>
          <dgm:hierBranch val="init"/>
        </dgm:presLayoutVars>
      </dgm:prSet>
      <dgm:spPr/>
    </dgm:pt>
    <dgm:pt modelId="{DB68AAEE-1BFB-A24C-8181-8F475C889E91}" type="pres">
      <dgm:prSet presAssocID="{263583FF-0044-8947-8817-000475E2C23E}" presName="rootComposite" presStyleCnt="0"/>
      <dgm:spPr/>
    </dgm:pt>
    <dgm:pt modelId="{4AACA72F-C85D-9347-801F-32BBAD11D11B}" type="pres">
      <dgm:prSet presAssocID="{263583FF-0044-8947-8817-000475E2C23E}" presName="rootText" presStyleLbl="node3" presStyleIdx="2" presStyleCnt="6">
        <dgm:presLayoutVars>
          <dgm:chPref val="3"/>
        </dgm:presLayoutVars>
      </dgm:prSet>
      <dgm:spPr/>
    </dgm:pt>
    <dgm:pt modelId="{6EAF1C4B-6121-654F-95D9-64464CDED4CF}" type="pres">
      <dgm:prSet presAssocID="{263583FF-0044-8947-8817-000475E2C23E}" presName="rootConnector" presStyleLbl="node3" presStyleIdx="2" presStyleCnt="6"/>
      <dgm:spPr/>
    </dgm:pt>
    <dgm:pt modelId="{A1E275D7-A440-6C4C-9B4B-EE358C7170FA}" type="pres">
      <dgm:prSet presAssocID="{263583FF-0044-8947-8817-000475E2C23E}" presName="hierChild4" presStyleCnt="0"/>
      <dgm:spPr/>
    </dgm:pt>
    <dgm:pt modelId="{750A4B62-564B-C340-A24A-15FA0B50B332}" type="pres">
      <dgm:prSet presAssocID="{263583FF-0044-8947-8817-000475E2C23E}" presName="hierChild5" presStyleCnt="0"/>
      <dgm:spPr/>
    </dgm:pt>
    <dgm:pt modelId="{D820541B-BD47-0A48-A7D5-1ED35DEEA657}" type="pres">
      <dgm:prSet presAssocID="{70365043-5D5A-584E-82EE-A33F54F1F01C}" presName="hierChild5" presStyleCnt="0"/>
      <dgm:spPr/>
    </dgm:pt>
    <dgm:pt modelId="{FE2D062A-B88E-564C-B5DC-27B433D78AFA}" type="pres">
      <dgm:prSet presAssocID="{24760164-6039-9445-8317-74B401A0FC3A}" presName="Name37" presStyleLbl="parChTrans1D2" presStyleIdx="1" presStyleCnt="6"/>
      <dgm:spPr/>
    </dgm:pt>
    <dgm:pt modelId="{DDBBAB40-B114-5B43-A2BD-BC2DECC459EA}" type="pres">
      <dgm:prSet presAssocID="{721131ED-ECFF-4B4B-BC31-0C7F55A74C3D}" presName="hierRoot2" presStyleCnt="0">
        <dgm:presLayoutVars>
          <dgm:hierBranch val="init"/>
        </dgm:presLayoutVars>
      </dgm:prSet>
      <dgm:spPr/>
    </dgm:pt>
    <dgm:pt modelId="{1FA44B99-46D2-CB48-BA1D-67CDCC92424C}" type="pres">
      <dgm:prSet presAssocID="{721131ED-ECFF-4B4B-BC31-0C7F55A74C3D}" presName="rootComposite" presStyleCnt="0"/>
      <dgm:spPr/>
    </dgm:pt>
    <dgm:pt modelId="{B732BEF9-51B1-9D44-A5BA-F9761A6B8B74}" type="pres">
      <dgm:prSet presAssocID="{721131ED-ECFF-4B4B-BC31-0C7F55A74C3D}" presName="rootText" presStyleLbl="node2" presStyleIdx="1" presStyleCnt="6">
        <dgm:presLayoutVars>
          <dgm:chPref val="3"/>
        </dgm:presLayoutVars>
      </dgm:prSet>
      <dgm:spPr/>
    </dgm:pt>
    <dgm:pt modelId="{40541033-5B6C-1549-B746-8DED2A3D6E62}" type="pres">
      <dgm:prSet presAssocID="{721131ED-ECFF-4B4B-BC31-0C7F55A74C3D}" presName="rootConnector" presStyleLbl="node2" presStyleIdx="1" presStyleCnt="6"/>
      <dgm:spPr/>
    </dgm:pt>
    <dgm:pt modelId="{086635DF-0929-A64B-AF2F-4F3B2AB2A8F3}" type="pres">
      <dgm:prSet presAssocID="{721131ED-ECFF-4B4B-BC31-0C7F55A74C3D}" presName="hierChild4" presStyleCnt="0"/>
      <dgm:spPr/>
    </dgm:pt>
    <dgm:pt modelId="{48A9F6D3-53FD-3A49-934D-73835DF1F5FA}" type="pres">
      <dgm:prSet presAssocID="{E392B387-C59A-8641-B120-936C8717B30B}" presName="Name37" presStyleLbl="parChTrans1D3" presStyleIdx="3" presStyleCnt="6"/>
      <dgm:spPr/>
    </dgm:pt>
    <dgm:pt modelId="{48B08B64-A03C-134F-A5F6-BCAA1A8FB2E7}" type="pres">
      <dgm:prSet presAssocID="{634E0FA8-009A-3348-8D4D-455E046163F4}" presName="hierRoot2" presStyleCnt="0">
        <dgm:presLayoutVars>
          <dgm:hierBranch val="init"/>
        </dgm:presLayoutVars>
      </dgm:prSet>
      <dgm:spPr/>
    </dgm:pt>
    <dgm:pt modelId="{41E8145B-98FA-1A49-B713-2627304864A8}" type="pres">
      <dgm:prSet presAssocID="{634E0FA8-009A-3348-8D4D-455E046163F4}" presName="rootComposite" presStyleCnt="0"/>
      <dgm:spPr/>
    </dgm:pt>
    <dgm:pt modelId="{84BC6A76-1624-5C49-8662-19BDBC857D9C}" type="pres">
      <dgm:prSet presAssocID="{634E0FA8-009A-3348-8D4D-455E046163F4}" presName="rootText" presStyleLbl="node3" presStyleIdx="3" presStyleCnt="6">
        <dgm:presLayoutVars>
          <dgm:chPref val="3"/>
        </dgm:presLayoutVars>
      </dgm:prSet>
      <dgm:spPr/>
    </dgm:pt>
    <dgm:pt modelId="{2CCFC557-28BD-0C44-8753-649F9E695DA2}" type="pres">
      <dgm:prSet presAssocID="{634E0FA8-009A-3348-8D4D-455E046163F4}" presName="rootConnector" presStyleLbl="node3" presStyleIdx="3" presStyleCnt="6"/>
      <dgm:spPr/>
    </dgm:pt>
    <dgm:pt modelId="{CE4B514E-7BFE-A442-8893-3790CCAE240F}" type="pres">
      <dgm:prSet presAssocID="{634E0FA8-009A-3348-8D4D-455E046163F4}" presName="hierChild4" presStyleCnt="0"/>
      <dgm:spPr/>
    </dgm:pt>
    <dgm:pt modelId="{C39C2597-FF3C-9848-AC20-715CF9D2AFDF}" type="pres">
      <dgm:prSet presAssocID="{634E0FA8-009A-3348-8D4D-455E046163F4}" presName="hierChild5" presStyleCnt="0"/>
      <dgm:spPr/>
    </dgm:pt>
    <dgm:pt modelId="{F528F978-A1DF-C745-855C-548DB6807959}" type="pres">
      <dgm:prSet presAssocID="{46490954-4B59-6140-A7A4-DD93169CA8A7}" presName="Name37" presStyleLbl="parChTrans1D3" presStyleIdx="4" presStyleCnt="6"/>
      <dgm:spPr/>
    </dgm:pt>
    <dgm:pt modelId="{62E964BD-BA2B-9849-9ACC-544916B7124C}" type="pres">
      <dgm:prSet presAssocID="{F5F52AA0-2092-E748-9C39-9192E522C2C1}" presName="hierRoot2" presStyleCnt="0">
        <dgm:presLayoutVars>
          <dgm:hierBranch val="init"/>
        </dgm:presLayoutVars>
      </dgm:prSet>
      <dgm:spPr/>
    </dgm:pt>
    <dgm:pt modelId="{E0912574-545E-D145-8885-FF02C3E23986}" type="pres">
      <dgm:prSet presAssocID="{F5F52AA0-2092-E748-9C39-9192E522C2C1}" presName="rootComposite" presStyleCnt="0"/>
      <dgm:spPr/>
    </dgm:pt>
    <dgm:pt modelId="{A8F791EF-84A3-0A4B-A891-32183EB0E3DB}" type="pres">
      <dgm:prSet presAssocID="{F5F52AA0-2092-E748-9C39-9192E522C2C1}" presName="rootText" presStyleLbl="node3" presStyleIdx="4" presStyleCnt="6">
        <dgm:presLayoutVars>
          <dgm:chPref val="3"/>
        </dgm:presLayoutVars>
      </dgm:prSet>
      <dgm:spPr/>
    </dgm:pt>
    <dgm:pt modelId="{5CA8B576-9C6F-B04A-AC3B-ED8EA8DC3817}" type="pres">
      <dgm:prSet presAssocID="{F5F52AA0-2092-E748-9C39-9192E522C2C1}" presName="rootConnector" presStyleLbl="node3" presStyleIdx="4" presStyleCnt="6"/>
      <dgm:spPr/>
    </dgm:pt>
    <dgm:pt modelId="{D1E5C259-B41A-4046-8198-B0C7C42AC230}" type="pres">
      <dgm:prSet presAssocID="{F5F52AA0-2092-E748-9C39-9192E522C2C1}" presName="hierChild4" presStyleCnt="0"/>
      <dgm:spPr/>
    </dgm:pt>
    <dgm:pt modelId="{32ACD5F3-3CC5-FD4E-B18B-1BFAE704030A}" type="pres">
      <dgm:prSet presAssocID="{F5F52AA0-2092-E748-9C39-9192E522C2C1}" presName="hierChild5" presStyleCnt="0"/>
      <dgm:spPr/>
    </dgm:pt>
    <dgm:pt modelId="{2640BD36-97B6-CC4B-8E34-2C918B29EBF4}" type="pres">
      <dgm:prSet presAssocID="{6867895E-85FB-984C-9274-0E0E90F577FD}" presName="Name37" presStyleLbl="parChTrans1D3" presStyleIdx="5" presStyleCnt="6"/>
      <dgm:spPr/>
    </dgm:pt>
    <dgm:pt modelId="{77AD2E4D-582C-7549-938F-EE9FD85A05AB}" type="pres">
      <dgm:prSet presAssocID="{C06DE021-1757-8C42-9770-A3FEC9270AD3}" presName="hierRoot2" presStyleCnt="0">
        <dgm:presLayoutVars>
          <dgm:hierBranch val="init"/>
        </dgm:presLayoutVars>
      </dgm:prSet>
      <dgm:spPr/>
    </dgm:pt>
    <dgm:pt modelId="{C25A4296-BFA3-8E41-AA48-42E3EE6FCDE5}" type="pres">
      <dgm:prSet presAssocID="{C06DE021-1757-8C42-9770-A3FEC9270AD3}" presName="rootComposite" presStyleCnt="0"/>
      <dgm:spPr/>
    </dgm:pt>
    <dgm:pt modelId="{B4C45AB8-3344-BA4B-944B-3BBA86A7EB69}" type="pres">
      <dgm:prSet presAssocID="{C06DE021-1757-8C42-9770-A3FEC9270AD3}" presName="rootText" presStyleLbl="node3" presStyleIdx="5" presStyleCnt="6">
        <dgm:presLayoutVars>
          <dgm:chPref val="3"/>
        </dgm:presLayoutVars>
      </dgm:prSet>
      <dgm:spPr/>
    </dgm:pt>
    <dgm:pt modelId="{38F0F477-BF84-5D47-87BE-CCA04B2E5F95}" type="pres">
      <dgm:prSet presAssocID="{C06DE021-1757-8C42-9770-A3FEC9270AD3}" presName="rootConnector" presStyleLbl="node3" presStyleIdx="5" presStyleCnt="6"/>
      <dgm:spPr/>
    </dgm:pt>
    <dgm:pt modelId="{5A307B69-6D6B-8040-9033-092DCEE6F0D8}" type="pres">
      <dgm:prSet presAssocID="{C06DE021-1757-8C42-9770-A3FEC9270AD3}" presName="hierChild4" presStyleCnt="0"/>
      <dgm:spPr/>
    </dgm:pt>
    <dgm:pt modelId="{E145A217-2BE7-2B41-9823-DC9A22FCB4D5}" type="pres">
      <dgm:prSet presAssocID="{C06DE021-1757-8C42-9770-A3FEC9270AD3}" presName="hierChild5" presStyleCnt="0"/>
      <dgm:spPr/>
    </dgm:pt>
    <dgm:pt modelId="{81B7ED2D-4E8F-9549-B694-EAE9A2431C17}" type="pres">
      <dgm:prSet presAssocID="{721131ED-ECFF-4B4B-BC31-0C7F55A74C3D}" presName="hierChild5" presStyleCnt="0"/>
      <dgm:spPr/>
    </dgm:pt>
    <dgm:pt modelId="{3D1DD27B-E749-D945-9146-1307E8CEE604}" type="pres">
      <dgm:prSet presAssocID="{BBACDE55-6593-B741-9CA9-56C7DE5753F6}" presName="Name37" presStyleLbl="parChTrans1D2" presStyleIdx="2" presStyleCnt="6"/>
      <dgm:spPr/>
    </dgm:pt>
    <dgm:pt modelId="{E43FAAD3-21DB-6241-9B22-398A58D8033F}" type="pres">
      <dgm:prSet presAssocID="{92D27509-E747-114C-9654-C59CCE77BB55}" presName="hierRoot2" presStyleCnt="0">
        <dgm:presLayoutVars>
          <dgm:hierBranch val="init"/>
        </dgm:presLayoutVars>
      </dgm:prSet>
      <dgm:spPr/>
    </dgm:pt>
    <dgm:pt modelId="{7E218324-C190-3D4A-9DC2-BD5199FD077B}" type="pres">
      <dgm:prSet presAssocID="{92D27509-E747-114C-9654-C59CCE77BB55}" presName="rootComposite" presStyleCnt="0"/>
      <dgm:spPr/>
    </dgm:pt>
    <dgm:pt modelId="{32C2C004-350F-6941-89E0-DE787197AC1B}" type="pres">
      <dgm:prSet presAssocID="{92D27509-E747-114C-9654-C59CCE77BB55}" presName="rootText" presStyleLbl="node2" presStyleIdx="2" presStyleCnt="6">
        <dgm:presLayoutVars>
          <dgm:chPref val="3"/>
        </dgm:presLayoutVars>
      </dgm:prSet>
      <dgm:spPr/>
    </dgm:pt>
    <dgm:pt modelId="{D69F8E1F-2317-AB47-889D-ADF8668312E1}" type="pres">
      <dgm:prSet presAssocID="{92D27509-E747-114C-9654-C59CCE77BB55}" presName="rootConnector" presStyleLbl="node2" presStyleIdx="2" presStyleCnt="6"/>
      <dgm:spPr/>
    </dgm:pt>
    <dgm:pt modelId="{359C686B-F738-E445-A939-E60D0EA2A6EC}" type="pres">
      <dgm:prSet presAssocID="{92D27509-E747-114C-9654-C59CCE77BB55}" presName="hierChild4" presStyleCnt="0"/>
      <dgm:spPr/>
    </dgm:pt>
    <dgm:pt modelId="{764BED60-09B6-D141-B180-E0A02CECEE18}" type="pres">
      <dgm:prSet presAssocID="{92D27509-E747-114C-9654-C59CCE77BB55}" presName="hierChild5" presStyleCnt="0"/>
      <dgm:spPr/>
    </dgm:pt>
    <dgm:pt modelId="{704015DE-6D1C-B94F-B2F5-39E2A1844B9B}" type="pres">
      <dgm:prSet presAssocID="{2052D1E3-4820-3943-835E-5B6ED8B54A17}" presName="Name37" presStyleLbl="parChTrans1D2" presStyleIdx="3" presStyleCnt="6"/>
      <dgm:spPr/>
    </dgm:pt>
    <dgm:pt modelId="{830CB4E1-99C3-464D-BEE2-E8EFD4D5D440}" type="pres">
      <dgm:prSet presAssocID="{A35B5BE4-C348-0249-86A3-565A71D43B5B}" presName="hierRoot2" presStyleCnt="0">
        <dgm:presLayoutVars>
          <dgm:hierBranch val="init"/>
        </dgm:presLayoutVars>
      </dgm:prSet>
      <dgm:spPr/>
    </dgm:pt>
    <dgm:pt modelId="{760715BD-CC0E-0340-A272-FF61B85BDE66}" type="pres">
      <dgm:prSet presAssocID="{A35B5BE4-C348-0249-86A3-565A71D43B5B}" presName="rootComposite" presStyleCnt="0"/>
      <dgm:spPr/>
    </dgm:pt>
    <dgm:pt modelId="{429D024E-6CD8-2F49-8290-BDE3CE803C0E}" type="pres">
      <dgm:prSet presAssocID="{A35B5BE4-C348-0249-86A3-565A71D43B5B}" presName="rootText" presStyleLbl="node2" presStyleIdx="3" presStyleCnt="6">
        <dgm:presLayoutVars>
          <dgm:chPref val="3"/>
        </dgm:presLayoutVars>
      </dgm:prSet>
      <dgm:spPr/>
    </dgm:pt>
    <dgm:pt modelId="{02AE43A0-7F58-6C4D-A66B-F7F4A2A3FD8B}" type="pres">
      <dgm:prSet presAssocID="{A35B5BE4-C348-0249-86A3-565A71D43B5B}" presName="rootConnector" presStyleLbl="node2" presStyleIdx="3" presStyleCnt="6"/>
      <dgm:spPr/>
    </dgm:pt>
    <dgm:pt modelId="{92CDA881-A3BC-8446-8CBB-300F5F6290F8}" type="pres">
      <dgm:prSet presAssocID="{A35B5BE4-C348-0249-86A3-565A71D43B5B}" presName="hierChild4" presStyleCnt="0"/>
      <dgm:spPr/>
    </dgm:pt>
    <dgm:pt modelId="{D5B79C7B-4BA7-0C4D-B995-4088ED6C4794}" type="pres">
      <dgm:prSet presAssocID="{A35B5BE4-C348-0249-86A3-565A71D43B5B}" presName="hierChild5" presStyleCnt="0"/>
      <dgm:spPr/>
    </dgm:pt>
    <dgm:pt modelId="{83423CDE-CF25-B949-97CD-1633F20E40BC}" type="pres">
      <dgm:prSet presAssocID="{2AB8C265-EB0C-D94F-8A84-2084BD988F8B}" presName="Name37" presStyleLbl="parChTrans1D2" presStyleIdx="4" presStyleCnt="6"/>
      <dgm:spPr/>
    </dgm:pt>
    <dgm:pt modelId="{D1167173-EA6F-964F-AC11-BD841637707F}" type="pres">
      <dgm:prSet presAssocID="{3F26DDF4-E91A-2641-B345-9C75ABA854F3}" presName="hierRoot2" presStyleCnt="0">
        <dgm:presLayoutVars>
          <dgm:hierBranch val="init"/>
        </dgm:presLayoutVars>
      </dgm:prSet>
      <dgm:spPr/>
    </dgm:pt>
    <dgm:pt modelId="{9BFEF696-E2A7-1C42-8084-8F79190F5A18}" type="pres">
      <dgm:prSet presAssocID="{3F26DDF4-E91A-2641-B345-9C75ABA854F3}" presName="rootComposite" presStyleCnt="0"/>
      <dgm:spPr/>
    </dgm:pt>
    <dgm:pt modelId="{133C87FC-8BA2-FD49-ABB0-6E2B81DE6C8A}" type="pres">
      <dgm:prSet presAssocID="{3F26DDF4-E91A-2641-B345-9C75ABA854F3}" presName="rootText" presStyleLbl="node2" presStyleIdx="4" presStyleCnt="6">
        <dgm:presLayoutVars>
          <dgm:chPref val="3"/>
        </dgm:presLayoutVars>
      </dgm:prSet>
      <dgm:spPr/>
    </dgm:pt>
    <dgm:pt modelId="{15909346-184B-8743-8EE4-2F9FD251A072}" type="pres">
      <dgm:prSet presAssocID="{3F26DDF4-E91A-2641-B345-9C75ABA854F3}" presName="rootConnector" presStyleLbl="node2" presStyleIdx="4" presStyleCnt="6"/>
      <dgm:spPr/>
    </dgm:pt>
    <dgm:pt modelId="{EF07A2C8-B2E8-EC4B-852F-48FEF1FA0483}" type="pres">
      <dgm:prSet presAssocID="{3F26DDF4-E91A-2641-B345-9C75ABA854F3}" presName="hierChild4" presStyleCnt="0"/>
      <dgm:spPr/>
    </dgm:pt>
    <dgm:pt modelId="{4FD3543B-8292-F746-BF6D-6058CEB3F6C7}" type="pres">
      <dgm:prSet presAssocID="{3F26DDF4-E91A-2641-B345-9C75ABA854F3}" presName="hierChild5" presStyleCnt="0"/>
      <dgm:spPr/>
    </dgm:pt>
    <dgm:pt modelId="{9AA433BC-C137-F64D-9D21-98B1E9A6E6F3}" type="pres">
      <dgm:prSet presAssocID="{A488CD39-D4A1-D647-9E6A-966FE3C8BD6B}" presName="Name37" presStyleLbl="parChTrans1D2" presStyleIdx="5" presStyleCnt="6"/>
      <dgm:spPr/>
    </dgm:pt>
    <dgm:pt modelId="{77A8EB87-40F8-C044-B2F7-1876313C9D18}" type="pres">
      <dgm:prSet presAssocID="{F78CC14A-41A2-6E4F-A1EE-2A529EA13079}" presName="hierRoot2" presStyleCnt="0">
        <dgm:presLayoutVars>
          <dgm:hierBranch val="init"/>
        </dgm:presLayoutVars>
      </dgm:prSet>
      <dgm:spPr/>
    </dgm:pt>
    <dgm:pt modelId="{C2574D83-8E46-BA44-B14F-A1EFE3532B7D}" type="pres">
      <dgm:prSet presAssocID="{F78CC14A-41A2-6E4F-A1EE-2A529EA13079}" presName="rootComposite" presStyleCnt="0"/>
      <dgm:spPr/>
    </dgm:pt>
    <dgm:pt modelId="{4E9B33F8-DD4F-8643-9683-1B92042B785F}" type="pres">
      <dgm:prSet presAssocID="{F78CC14A-41A2-6E4F-A1EE-2A529EA13079}" presName="rootText" presStyleLbl="node2" presStyleIdx="5" presStyleCnt="6">
        <dgm:presLayoutVars>
          <dgm:chPref val="3"/>
        </dgm:presLayoutVars>
      </dgm:prSet>
      <dgm:spPr/>
    </dgm:pt>
    <dgm:pt modelId="{8471E393-2B33-EA46-9010-993D095686A7}" type="pres">
      <dgm:prSet presAssocID="{F78CC14A-41A2-6E4F-A1EE-2A529EA13079}" presName="rootConnector" presStyleLbl="node2" presStyleIdx="5" presStyleCnt="6"/>
      <dgm:spPr/>
    </dgm:pt>
    <dgm:pt modelId="{968009DB-82C4-CF46-94FF-8F58481506DC}" type="pres">
      <dgm:prSet presAssocID="{F78CC14A-41A2-6E4F-A1EE-2A529EA13079}" presName="hierChild4" presStyleCnt="0"/>
      <dgm:spPr/>
    </dgm:pt>
    <dgm:pt modelId="{7A7859D0-3FD1-1E45-B3DA-7715C163BAB8}" type="pres">
      <dgm:prSet presAssocID="{F78CC14A-41A2-6E4F-A1EE-2A529EA13079}" presName="hierChild5" presStyleCnt="0"/>
      <dgm:spPr/>
    </dgm:pt>
    <dgm:pt modelId="{5BDD4B0D-B593-7D4A-9A1A-D84D595D896A}" type="pres">
      <dgm:prSet presAssocID="{BE80EE17-A91C-D447-9EA2-B20AE4FAE157}" presName="hierChild3" presStyleCnt="0"/>
      <dgm:spPr/>
    </dgm:pt>
  </dgm:ptLst>
  <dgm:cxnLst>
    <dgm:cxn modelId="{9F76A817-B110-974E-9FFB-AC51CE0D027C}" type="presOf" srcId="{2052D1E3-4820-3943-835E-5B6ED8B54A17}" destId="{704015DE-6D1C-B94F-B2F5-39E2A1844B9B}" srcOrd="0" destOrd="0" presId="urn:microsoft.com/office/officeart/2005/8/layout/orgChart1"/>
    <dgm:cxn modelId="{8EF8531A-DC4B-5D42-BD15-485D507C4541}" type="presOf" srcId="{2EC01FFF-6F02-9940-A724-80E42A7EEE87}" destId="{AE5F7F14-1D54-F040-93DA-48B2A8C5A1C4}" srcOrd="0" destOrd="0" presId="urn:microsoft.com/office/officeart/2005/8/layout/orgChart1"/>
    <dgm:cxn modelId="{FCFD1C1C-1D97-3D44-871C-CE5F75A9C456}" type="presOf" srcId="{6867895E-85FB-984C-9274-0E0E90F577FD}" destId="{2640BD36-97B6-CC4B-8E34-2C918B29EBF4}" srcOrd="0" destOrd="0" presId="urn:microsoft.com/office/officeart/2005/8/layout/orgChart1"/>
    <dgm:cxn modelId="{D142E91C-ED6B-E043-A4D3-C3CB25ABFB3A}" type="presOf" srcId="{263583FF-0044-8947-8817-000475E2C23E}" destId="{6EAF1C4B-6121-654F-95D9-64464CDED4CF}" srcOrd="1" destOrd="0" presId="urn:microsoft.com/office/officeart/2005/8/layout/orgChart1"/>
    <dgm:cxn modelId="{FE1AB520-37C4-B946-90EE-7939E877A6AD}" type="presOf" srcId="{3F26DDF4-E91A-2641-B345-9C75ABA854F3}" destId="{15909346-184B-8743-8EE4-2F9FD251A072}" srcOrd="1" destOrd="0" presId="urn:microsoft.com/office/officeart/2005/8/layout/orgChart1"/>
    <dgm:cxn modelId="{E04E4D28-888F-4C41-B121-1B5AD38A2E5F}" srcId="{70365043-5D5A-584E-82EE-A33F54F1F01C}" destId="{2D249F69-E121-004A-95D9-644C4CF4F61F}" srcOrd="1" destOrd="0" parTransId="{2EC01FFF-6F02-9940-A724-80E42A7EEE87}" sibTransId="{BB0243D5-9D3E-DF48-9B84-6BDE6946FED9}"/>
    <dgm:cxn modelId="{D4B2142A-A387-3E4E-A283-015A6DDB6AE9}" type="presOf" srcId="{BE80EE17-A91C-D447-9EA2-B20AE4FAE157}" destId="{3C0CBC38-01FC-1A43-9B98-16F2708C4E8A}" srcOrd="0" destOrd="0" presId="urn:microsoft.com/office/officeart/2005/8/layout/orgChart1"/>
    <dgm:cxn modelId="{18418130-F94B-0F4D-B56D-8849EDC07FB9}" type="presOf" srcId="{2D249F69-E121-004A-95D9-644C4CF4F61F}" destId="{EEE057E4-0E74-A64B-9D82-281B5E803E3F}" srcOrd="1" destOrd="0" presId="urn:microsoft.com/office/officeart/2005/8/layout/orgChart1"/>
    <dgm:cxn modelId="{E3988D30-0A9B-5D43-9BFE-00F47C07099B}" srcId="{BE80EE17-A91C-D447-9EA2-B20AE4FAE157}" destId="{F78CC14A-41A2-6E4F-A1EE-2A529EA13079}" srcOrd="5" destOrd="0" parTransId="{A488CD39-D4A1-D647-9E6A-966FE3C8BD6B}" sibTransId="{4412FE0C-407C-9444-A66C-7F0E627AEB77}"/>
    <dgm:cxn modelId="{41516532-C24B-4C4B-95E5-64329C213B44}" type="presOf" srcId="{92D27509-E747-114C-9654-C59CCE77BB55}" destId="{D69F8E1F-2317-AB47-889D-ADF8668312E1}" srcOrd="1" destOrd="0" presId="urn:microsoft.com/office/officeart/2005/8/layout/orgChart1"/>
    <dgm:cxn modelId="{92C3BB35-95BF-C045-8518-0601A0836811}" type="presOf" srcId="{A35B5BE4-C348-0249-86A3-565A71D43B5B}" destId="{429D024E-6CD8-2F49-8290-BDE3CE803C0E}" srcOrd="0" destOrd="0" presId="urn:microsoft.com/office/officeart/2005/8/layout/orgChart1"/>
    <dgm:cxn modelId="{26389638-B7A9-F14C-BDA9-1959F29B5662}" srcId="{70365043-5D5A-584E-82EE-A33F54F1F01C}" destId="{FBC39F6E-6923-0642-8514-05154BABDCE6}" srcOrd="0" destOrd="0" parTransId="{B2363F6F-032C-9A41-B2F5-E2716E75128C}" sibTransId="{CBEFC668-0B17-CC40-9971-F22323A5D05B}"/>
    <dgm:cxn modelId="{2A14F53E-BDEC-CA41-AA0A-8CD1A8E8FB36}" type="presOf" srcId="{BBACDE55-6593-B741-9CA9-56C7DE5753F6}" destId="{3D1DD27B-E749-D945-9146-1307E8CEE604}" srcOrd="0" destOrd="0" presId="urn:microsoft.com/office/officeart/2005/8/layout/orgChart1"/>
    <dgm:cxn modelId="{1964314D-D98C-5F48-8DE4-3898C972905B}" type="presOf" srcId="{59340BFA-F540-E941-9F1C-3BB5C54DD824}" destId="{1EBB1490-2F78-DE44-9003-057002ECA5CC}" srcOrd="0" destOrd="0" presId="urn:microsoft.com/office/officeart/2005/8/layout/orgChart1"/>
    <dgm:cxn modelId="{44E3BF4D-95D1-764D-AF92-E3DB50D88FF7}" type="presOf" srcId="{E392B387-C59A-8641-B120-936C8717B30B}" destId="{48A9F6D3-53FD-3A49-934D-73835DF1F5FA}" srcOrd="0" destOrd="0" presId="urn:microsoft.com/office/officeart/2005/8/layout/orgChart1"/>
    <dgm:cxn modelId="{FE34334E-717B-274D-B008-DA85969E4460}" srcId="{BE80EE17-A91C-D447-9EA2-B20AE4FAE157}" destId="{92D27509-E747-114C-9654-C59CCE77BB55}" srcOrd="2" destOrd="0" parTransId="{BBACDE55-6593-B741-9CA9-56C7DE5753F6}" sibTransId="{2C8FED52-072C-A446-8323-7B78CBD508C8}"/>
    <dgm:cxn modelId="{7A9DBA52-09BA-B041-98E7-D78690AD6D97}" type="presOf" srcId="{70365043-5D5A-584E-82EE-A33F54F1F01C}" destId="{4D4E2579-60EE-6B41-9AFE-C5D11C96F8DD}" srcOrd="1" destOrd="0" presId="urn:microsoft.com/office/officeart/2005/8/layout/orgChart1"/>
    <dgm:cxn modelId="{D04AFE53-A8E9-5847-A08D-F7CBA9B7B504}" type="presOf" srcId="{F78CC14A-41A2-6E4F-A1EE-2A529EA13079}" destId="{4E9B33F8-DD4F-8643-9683-1B92042B785F}" srcOrd="0" destOrd="0" presId="urn:microsoft.com/office/officeart/2005/8/layout/orgChart1"/>
    <dgm:cxn modelId="{D61DC85A-5202-334E-99CE-98DE38069CAF}" type="presOf" srcId="{2AB8C265-EB0C-D94F-8A84-2084BD988F8B}" destId="{83423CDE-CF25-B949-97CD-1633F20E40BC}" srcOrd="0" destOrd="0" presId="urn:microsoft.com/office/officeart/2005/8/layout/orgChart1"/>
    <dgm:cxn modelId="{79F8C562-A9FD-F54C-A75F-DEF6E0D1E912}" type="presOf" srcId="{C06DE021-1757-8C42-9770-A3FEC9270AD3}" destId="{B4C45AB8-3344-BA4B-944B-3BBA86A7EB69}" srcOrd="0" destOrd="0" presId="urn:microsoft.com/office/officeart/2005/8/layout/orgChart1"/>
    <dgm:cxn modelId="{FDEF0968-0CC2-8A41-A464-A24931499FE8}" srcId="{721131ED-ECFF-4B4B-BC31-0C7F55A74C3D}" destId="{634E0FA8-009A-3348-8D4D-455E046163F4}" srcOrd="0" destOrd="0" parTransId="{E392B387-C59A-8641-B120-936C8717B30B}" sibTransId="{4245EA4F-75CA-D649-BBE5-4EF920892303}"/>
    <dgm:cxn modelId="{D652B86E-D9A0-EE4A-9A79-94EE82048802}" type="presOf" srcId="{F5F52AA0-2092-E748-9C39-9192E522C2C1}" destId="{5CA8B576-9C6F-B04A-AC3B-ED8EA8DC3817}" srcOrd="1" destOrd="0" presId="urn:microsoft.com/office/officeart/2005/8/layout/orgChart1"/>
    <dgm:cxn modelId="{D0EAA179-50C8-124D-BC13-B80D6F0DA075}" type="presOf" srcId="{634E0FA8-009A-3348-8D4D-455E046163F4}" destId="{84BC6A76-1624-5C49-8662-19BDBC857D9C}" srcOrd="0" destOrd="0" presId="urn:microsoft.com/office/officeart/2005/8/layout/orgChart1"/>
    <dgm:cxn modelId="{9884587E-ECA9-9E49-BBAE-E1F41F1A3698}" type="presOf" srcId="{86256CC2-FEF0-AF47-BE6C-1C5D4E2FC0F9}" destId="{31D752B0-E4F6-7D4C-BF4F-74BC3308989F}" srcOrd="0" destOrd="0" presId="urn:microsoft.com/office/officeart/2005/8/layout/orgChart1"/>
    <dgm:cxn modelId="{5DFEA785-5F3D-1548-ACDC-C9F24CE6414A}" srcId="{BE80EE17-A91C-D447-9EA2-B20AE4FAE157}" destId="{A35B5BE4-C348-0249-86A3-565A71D43B5B}" srcOrd="3" destOrd="0" parTransId="{2052D1E3-4820-3943-835E-5B6ED8B54A17}" sibTransId="{29955D17-8733-0C48-BA02-BB7A91391E17}"/>
    <dgm:cxn modelId="{6367AC86-0501-2E47-A2CC-D04CACE0F171}" srcId="{BE80EE17-A91C-D447-9EA2-B20AE4FAE157}" destId="{3F26DDF4-E91A-2641-B345-9C75ABA854F3}" srcOrd="4" destOrd="0" parTransId="{2AB8C265-EB0C-D94F-8A84-2084BD988F8B}" sibTransId="{7BDBD9A4-6AC5-3A41-BBBC-53735EF1C1DA}"/>
    <dgm:cxn modelId="{53A2DF86-03CE-254D-BB51-CA4033288387}" type="presOf" srcId="{721131ED-ECFF-4B4B-BC31-0C7F55A74C3D}" destId="{40541033-5B6C-1549-B746-8DED2A3D6E62}" srcOrd="1" destOrd="0" presId="urn:microsoft.com/office/officeart/2005/8/layout/orgChart1"/>
    <dgm:cxn modelId="{E12B1187-2D7C-E64D-AE6D-BD8E26B2A802}" type="presOf" srcId="{A35B5BE4-C348-0249-86A3-565A71D43B5B}" destId="{02AE43A0-7F58-6C4D-A66B-F7F4A2A3FD8B}" srcOrd="1" destOrd="0" presId="urn:microsoft.com/office/officeart/2005/8/layout/orgChart1"/>
    <dgm:cxn modelId="{BB06B18F-1637-3A4D-9A9C-B619E2B9FA63}" type="presOf" srcId="{B2363F6F-032C-9A41-B2F5-E2716E75128C}" destId="{4218E136-07B8-104C-B98B-4A666FFFD4A8}" srcOrd="0" destOrd="0" presId="urn:microsoft.com/office/officeart/2005/8/layout/orgChart1"/>
    <dgm:cxn modelId="{9C96A496-54B6-6140-BB41-871C5BEEB3A8}" type="presOf" srcId="{E3A061D3-69C3-744B-B974-536C495DFC73}" destId="{9AAD0B0A-F9E6-554C-ACA6-3B2F3F587CA1}" srcOrd="0" destOrd="0" presId="urn:microsoft.com/office/officeart/2005/8/layout/orgChart1"/>
    <dgm:cxn modelId="{02551599-85BC-5448-9CC3-977C09F1CF6C}" srcId="{E3A061D3-69C3-744B-B974-536C495DFC73}" destId="{BE80EE17-A91C-D447-9EA2-B20AE4FAE157}" srcOrd="0" destOrd="0" parTransId="{3FCED24D-995C-CE43-A6A3-34A84419CE4A}" sibTransId="{6FCC8987-0F2C-8B47-97E2-B60629D0AA14}"/>
    <dgm:cxn modelId="{7C7F1FAA-9738-5A4A-AD9D-89B71C070246}" type="presOf" srcId="{F78CC14A-41A2-6E4F-A1EE-2A529EA13079}" destId="{8471E393-2B33-EA46-9010-993D095686A7}" srcOrd="1" destOrd="0" presId="urn:microsoft.com/office/officeart/2005/8/layout/orgChart1"/>
    <dgm:cxn modelId="{8BDB10AD-5EA2-F44A-A2B9-A31AFFE52B1D}" type="presOf" srcId="{C06DE021-1757-8C42-9770-A3FEC9270AD3}" destId="{38F0F477-BF84-5D47-87BE-CCA04B2E5F95}" srcOrd="1" destOrd="0" presId="urn:microsoft.com/office/officeart/2005/8/layout/orgChart1"/>
    <dgm:cxn modelId="{935B5CB2-A80A-D74E-992E-C77C8DD51CAF}" srcId="{721131ED-ECFF-4B4B-BC31-0C7F55A74C3D}" destId="{C06DE021-1757-8C42-9770-A3FEC9270AD3}" srcOrd="2" destOrd="0" parTransId="{6867895E-85FB-984C-9274-0E0E90F577FD}" sibTransId="{DB709A05-00CB-8F46-A21A-A7B6C5F88F03}"/>
    <dgm:cxn modelId="{6F7DAAB7-87CE-E34D-99C9-55D88F8B3BE5}" srcId="{BE80EE17-A91C-D447-9EA2-B20AE4FAE157}" destId="{721131ED-ECFF-4B4B-BC31-0C7F55A74C3D}" srcOrd="1" destOrd="0" parTransId="{24760164-6039-9445-8317-74B401A0FC3A}" sibTransId="{A51B50CD-2484-EB4B-9AD4-47F5CB9E4669}"/>
    <dgm:cxn modelId="{D1C7C6BC-FC18-A84A-8A0A-BE80588C98F9}" type="presOf" srcId="{BE80EE17-A91C-D447-9EA2-B20AE4FAE157}" destId="{B7AAD69F-FE6B-284E-85E2-C9700A3E97BF}" srcOrd="1" destOrd="0" presId="urn:microsoft.com/office/officeart/2005/8/layout/orgChart1"/>
    <dgm:cxn modelId="{815C35BF-3F18-4E4E-A399-87946478313E}" type="presOf" srcId="{721131ED-ECFF-4B4B-BC31-0C7F55A74C3D}" destId="{B732BEF9-51B1-9D44-A5BA-F9761A6B8B74}" srcOrd="0" destOrd="0" presId="urn:microsoft.com/office/officeart/2005/8/layout/orgChart1"/>
    <dgm:cxn modelId="{319F6EC1-705E-DE4C-8456-DB820957C7C2}" type="presOf" srcId="{46490954-4B59-6140-A7A4-DD93169CA8A7}" destId="{F528F978-A1DF-C745-855C-548DB6807959}" srcOrd="0" destOrd="0" presId="urn:microsoft.com/office/officeart/2005/8/layout/orgChart1"/>
    <dgm:cxn modelId="{4466ADC5-0106-A140-ACE1-B734E5A9E0DD}" type="presOf" srcId="{F5F52AA0-2092-E748-9C39-9192E522C2C1}" destId="{A8F791EF-84A3-0A4B-A891-32183EB0E3DB}" srcOrd="0" destOrd="0" presId="urn:microsoft.com/office/officeart/2005/8/layout/orgChart1"/>
    <dgm:cxn modelId="{5C228CC8-511C-7A4D-9A9C-B3880018314E}" srcId="{70365043-5D5A-584E-82EE-A33F54F1F01C}" destId="{263583FF-0044-8947-8817-000475E2C23E}" srcOrd="2" destOrd="0" parTransId="{59340BFA-F540-E941-9F1C-3BB5C54DD824}" sibTransId="{848F3165-32F9-0746-B8DC-E7980B086527}"/>
    <dgm:cxn modelId="{B710EEC8-2ACA-3A41-936E-6252A2F022D3}" type="presOf" srcId="{FBC39F6E-6923-0642-8514-05154BABDCE6}" destId="{556E23EE-38B1-8C40-873D-D344E0B337D6}" srcOrd="0" destOrd="0" presId="urn:microsoft.com/office/officeart/2005/8/layout/orgChart1"/>
    <dgm:cxn modelId="{1D9903CA-0A2C-644A-A0CE-B26F97F0AFFD}" type="presOf" srcId="{2D249F69-E121-004A-95D9-644C4CF4F61F}" destId="{A5042188-82B6-6249-A2C0-74D186B63B5B}" srcOrd="0" destOrd="0" presId="urn:microsoft.com/office/officeart/2005/8/layout/orgChart1"/>
    <dgm:cxn modelId="{34F012CF-B5E7-DC42-A351-A18E25F54720}" srcId="{BE80EE17-A91C-D447-9EA2-B20AE4FAE157}" destId="{70365043-5D5A-584E-82EE-A33F54F1F01C}" srcOrd="0" destOrd="0" parTransId="{86256CC2-FEF0-AF47-BE6C-1C5D4E2FC0F9}" sibTransId="{71703D14-9869-194F-AB34-D4C18DA5D445}"/>
    <dgm:cxn modelId="{63E0EDCF-D634-9543-B2D6-618668CA2915}" type="presOf" srcId="{24760164-6039-9445-8317-74B401A0FC3A}" destId="{FE2D062A-B88E-564C-B5DC-27B433D78AFA}" srcOrd="0" destOrd="0" presId="urn:microsoft.com/office/officeart/2005/8/layout/orgChart1"/>
    <dgm:cxn modelId="{FB681AD4-86BA-E949-823A-EC1AD96F113E}" type="presOf" srcId="{FBC39F6E-6923-0642-8514-05154BABDCE6}" destId="{0D8B7086-3DB0-244F-99DB-4A2D9FD0AB4D}" srcOrd="1" destOrd="0" presId="urn:microsoft.com/office/officeart/2005/8/layout/orgChart1"/>
    <dgm:cxn modelId="{431919DD-9083-ED44-BD55-1EF126606328}" srcId="{721131ED-ECFF-4B4B-BC31-0C7F55A74C3D}" destId="{F5F52AA0-2092-E748-9C39-9192E522C2C1}" srcOrd="1" destOrd="0" parTransId="{46490954-4B59-6140-A7A4-DD93169CA8A7}" sibTransId="{A69FE236-8E66-064B-A87E-BCE60DA7DDE1}"/>
    <dgm:cxn modelId="{53D384DE-AF69-F346-85AB-2AD8CB7822DD}" type="presOf" srcId="{92D27509-E747-114C-9654-C59CCE77BB55}" destId="{32C2C004-350F-6941-89E0-DE787197AC1B}" srcOrd="0" destOrd="0" presId="urn:microsoft.com/office/officeart/2005/8/layout/orgChart1"/>
    <dgm:cxn modelId="{207743DF-524C-BA41-A686-979EA8054CE7}" type="presOf" srcId="{634E0FA8-009A-3348-8D4D-455E046163F4}" destId="{2CCFC557-28BD-0C44-8753-649F9E695DA2}" srcOrd="1" destOrd="0" presId="urn:microsoft.com/office/officeart/2005/8/layout/orgChart1"/>
    <dgm:cxn modelId="{ACC2A3E2-0B65-2647-9B81-AD06BA674A16}" type="presOf" srcId="{3F26DDF4-E91A-2641-B345-9C75ABA854F3}" destId="{133C87FC-8BA2-FD49-ABB0-6E2B81DE6C8A}" srcOrd="0" destOrd="0" presId="urn:microsoft.com/office/officeart/2005/8/layout/orgChart1"/>
    <dgm:cxn modelId="{33D3D8E3-A2EF-A74A-9861-F7FEC77047D5}" type="presOf" srcId="{A488CD39-D4A1-D647-9E6A-966FE3C8BD6B}" destId="{9AA433BC-C137-F64D-9D21-98B1E9A6E6F3}" srcOrd="0" destOrd="0" presId="urn:microsoft.com/office/officeart/2005/8/layout/orgChart1"/>
    <dgm:cxn modelId="{689740F2-ED39-AD4A-BA7C-6CB2FFE20710}" type="presOf" srcId="{70365043-5D5A-584E-82EE-A33F54F1F01C}" destId="{7AEEA955-E59C-BE41-A382-B02626FF056A}" srcOrd="0" destOrd="0" presId="urn:microsoft.com/office/officeart/2005/8/layout/orgChart1"/>
    <dgm:cxn modelId="{33F523F4-EB93-0E4A-B11E-8488F57D6F90}" type="presOf" srcId="{263583FF-0044-8947-8817-000475E2C23E}" destId="{4AACA72F-C85D-9347-801F-32BBAD11D11B}" srcOrd="0" destOrd="0" presId="urn:microsoft.com/office/officeart/2005/8/layout/orgChart1"/>
    <dgm:cxn modelId="{C46DB5CB-6FDE-504D-83D2-44F7E41DCBB0}" type="presParOf" srcId="{9AAD0B0A-F9E6-554C-ACA6-3B2F3F587CA1}" destId="{E11D62B5-4263-4C49-878B-71F56A3650F6}" srcOrd="0" destOrd="0" presId="urn:microsoft.com/office/officeart/2005/8/layout/orgChart1"/>
    <dgm:cxn modelId="{64EDFD57-F494-7046-A7BB-47D2253D2E7F}" type="presParOf" srcId="{E11D62B5-4263-4C49-878B-71F56A3650F6}" destId="{4881B1B7-CD1B-6148-B682-13B084BBD940}" srcOrd="0" destOrd="0" presId="urn:microsoft.com/office/officeart/2005/8/layout/orgChart1"/>
    <dgm:cxn modelId="{954556E6-B25D-174D-94EB-68DC76CC8203}" type="presParOf" srcId="{4881B1B7-CD1B-6148-B682-13B084BBD940}" destId="{3C0CBC38-01FC-1A43-9B98-16F2708C4E8A}" srcOrd="0" destOrd="0" presId="urn:microsoft.com/office/officeart/2005/8/layout/orgChart1"/>
    <dgm:cxn modelId="{316E1019-96CD-9E49-AA4D-2F716A535C88}" type="presParOf" srcId="{4881B1B7-CD1B-6148-B682-13B084BBD940}" destId="{B7AAD69F-FE6B-284E-85E2-C9700A3E97BF}" srcOrd="1" destOrd="0" presId="urn:microsoft.com/office/officeart/2005/8/layout/orgChart1"/>
    <dgm:cxn modelId="{89311DB2-92C2-3C47-BD76-093B40455A07}" type="presParOf" srcId="{E11D62B5-4263-4C49-878B-71F56A3650F6}" destId="{5AD6F401-38AA-B844-A160-2EC3D8CC99CA}" srcOrd="1" destOrd="0" presId="urn:microsoft.com/office/officeart/2005/8/layout/orgChart1"/>
    <dgm:cxn modelId="{A0921A9E-9B4B-C740-9EA0-F9B291C3A674}" type="presParOf" srcId="{5AD6F401-38AA-B844-A160-2EC3D8CC99CA}" destId="{31D752B0-E4F6-7D4C-BF4F-74BC3308989F}" srcOrd="0" destOrd="0" presId="urn:microsoft.com/office/officeart/2005/8/layout/orgChart1"/>
    <dgm:cxn modelId="{F1BA7B6E-4631-8542-BCFC-24140DA2EDBB}" type="presParOf" srcId="{5AD6F401-38AA-B844-A160-2EC3D8CC99CA}" destId="{2167F787-F936-1245-ACE5-D70414C9363C}" srcOrd="1" destOrd="0" presId="urn:microsoft.com/office/officeart/2005/8/layout/orgChart1"/>
    <dgm:cxn modelId="{D935DAC1-BCB7-5D41-8D2A-3E890E678DE2}" type="presParOf" srcId="{2167F787-F936-1245-ACE5-D70414C9363C}" destId="{CC555082-54B0-924C-95A3-A5F3E83F39CA}" srcOrd="0" destOrd="0" presId="urn:microsoft.com/office/officeart/2005/8/layout/orgChart1"/>
    <dgm:cxn modelId="{644C5007-56BC-BB4C-B89E-7828718BE5F5}" type="presParOf" srcId="{CC555082-54B0-924C-95A3-A5F3E83F39CA}" destId="{7AEEA955-E59C-BE41-A382-B02626FF056A}" srcOrd="0" destOrd="0" presId="urn:microsoft.com/office/officeart/2005/8/layout/orgChart1"/>
    <dgm:cxn modelId="{044A532B-D623-E84C-A76F-FDEFF31372F7}" type="presParOf" srcId="{CC555082-54B0-924C-95A3-A5F3E83F39CA}" destId="{4D4E2579-60EE-6B41-9AFE-C5D11C96F8DD}" srcOrd="1" destOrd="0" presId="urn:microsoft.com/office/officeart/2005/8/layout/orgChart1"/>
    <dgm:cxn modelId="{0B8AC048-93DA-9343-BECF-FAE91801C06C}" type="presParOf" srcId="{2167F787-F936-1245-ACE5-D70414C9363C}" destId="{EFE88BD4-C236-6C40-8381-3254CCA0BA84}" srcOrd="1" destOrd="0" presId="urn:microsoft.com/office/officeart/2005/8/layout/orgChart1"/>
    <dgm:cxn modelId="{03A1F1E5-2BB3-164F-9BFF-1094DD7CF9AA}" type="presParOf" srcId="{EFE88BD4-C236-6C40-8381-3254CCA0BA84}" destId="{4218E136-07B8-104C-B98B-4A666FFFD4A8}" srcOrd="0" destOrd="0" presId="urn:microsoft.com/office/officeart/2005/8/layout/orgChart1"/>
    <dgm:cxn modelId="{CDE80CAC-7277-0A4E-97CE-4196450C1149}" type="presParOf" srcId="{EFE88BD4-C236-6C40-8381-3254CCA0BA84}" destId="{ED5EAF3A-EF22-454C-AF37-9BC7955433CF}" srcOrd="1" destOrd="0" presId="urn:microsoft.com/office/officeart/2005/8/layout/orgChart1"/>
    <dgm:cxn modelId="{7AB0B3A9-C928-BC4D-8A05-AB47254EE902}" type="presParOf" srcId="{ED5EAF3A-EF22-454C-AF37-9BC7955433CF}" destId="{5C90E186-6F95-8F41-8AEF-5230E6DABAA1}" srcOrd="0" destOrd="0" presId="urn:microsoft.com/office/officeart/2005/8/layout/orgChart1"/>
    <dgm:cxn modelId="{B5C9CFA0-4F46-F148-844E-E50995E9AEEF}" type="presParOf" srcId="{5C90E186-6F95-8F41-8AEF-5230E6DABAA1}" destId="{556E23EE-38B1-8C40-873D-D344E0B337D6}" srcOrd="0" destOrd="0" presId="urn:microsoft.com/office/officeart/2005/8/layout/orgChart1"/>
    <dgm:cxn modelId="{DB9EE871-F0C0-1B4D-B728-B8B9D07A421A}" type="presParOf" srcId="{5C90E186-6F95-8F41-8AEF-5230E6DABAA1}" destId="{0D8B7086-3DB0-244F-99DB-4A2D9FD0AB4D}" srcOrd="1" destOrd="0" presId="urn:microsoft.com/office/officeart/2005/8/layout/orgChart1"/>
    <dgm:cxn modelId="{3E64246D-52AC-3D4A-BF59-A27F41A4F886}" type="presParOf" srcId="{ED5EAF3A-EF22-454C-AF37-9BC7955433CF}" destId="{6B91D544-1D4C-9248-A923-18CAB41F0F5D}" srcOrd="1" destOrd="0" presId="urn:microsoft.com/office/officeart/2005/8/layout/orgChart1"/>
    <dgm:cxn modelId="{1D753007-9EDF-7D40-A60D-9FC9CF414CB2}" type="presParOf" srcId="{ED5EAF3A-EF22-454C-AF37-9BC7955433CF}" destId="{C1BB6914-186F-5D47-B34E-772B7859A8D6}" srcOrd="2" destOrd="0" presId="urn:microsoft.com/office/officeart/2005/8/layout/orgChart1"/>
    <dgm:cxn modelId="{F64AA160-A9F3-924A-8EC6-7C7FD240B640}" type="presParOf" srcId="{EFE88BD4-C236-6C40-8381-3254CCA0BA84}" destId="{AE5F7F14-1D54-F040-93DA-48B2A8C5A1C4}" srcOrd="2" destOrd="0" presId="urn:microsoft.com/office/officeart/2005/8/layout/orgChart1"/>
    <dgm:cxn modelId="{38B11575-D23B-C441-BAC7-CD3A32A00A5C}" type="presParOf" srcId="{EFE88BD4-C236-6C40-8381-3254CCA0BA84}" destId="{64A44496-D0A8-2F44-9C38-C5D85A5074B9}" srcOrd="3" destOrd="0" presId="urn:microsoft.com/office/officeart/2005/8/layout/orgChart1"/>
    <dgm:cxn modelId="{0299A622-806D-4540-89F8-768971703DD1}" type="presParOf" srcId="{64A44496-D0A8-2F44-9C38-C5D85A5074B9}" destId="{F2D81320-743D-6C48-A076-D39A0A25D335}" srcOrd="0" destOrd="0" presId="urn:microsoft.com/office/officeart/2005/8/layout/orgChart1"/>
    <dgm:cxn modelId="{C96C3B8B-6353-7F4E-95C9-1789741F4F8F}" type="presParOf" srcId="{F2D81320-743D-6C48-A076-D39A0A25D335}" destId="{A5042188-82B6-6249-A2C0-74D186B63B5B}" srcOrd="0" destOrd="0" presId="urn:microsoft.com/office/officeart/2005/8/layout/orgChart1"/>
    <dgm:cxn modelId="{8A63AAE1-46EF-1F42-A545-FD6C0313F67B}" type="presParOf" srcId="{F2D81320-743D-6C48-A076-D39A0A25D335}" destId="{EEE057E4-0E74-A64B-9D82-281B5E803E3F}" srcOrd="1" destOrd="0" presId="urn:microsoft.com/office/officeart/2005/8/layout/orgChart1"/>
    <dgm:cxn modelId="{421159FC-080F-5F4A-8892-E0FC7C131CD3}" type="presParOf" srcId="{64A44496-D0A8-2F44-9C38-C5D85A5074B9}" destId="{5A15ACEF-0172-914E-A01F-97CC126957D7}" srcOrd="1" destOrd="0" presId="urn:microsoft.com/office/officeart/2005/8/layout/orgChart1"/>
    <dgm:cxn modelId="{CD664481-F561-3246-9EAE-A53558AC5A93}" type="presParOf" srcId="{64A44496-D0A8-2F44-9C38-C5D85A5074B9}" destId="{C17F267C-4E8C-CF4D-ADB7-B42420E76F66}" srcOrd="2" destOrd="0" presId="urn:microsoft.com/office/officeart/2005/8/layout/orgChart1"/>
    <dgm:cxn modelId="{2D366334-61C7-274E-9BEB-4F28577AA193}" type="presParOf" srcId="{EFE88BD4-C236-6C40-8381-3254CCA0BA84}" destId="{1EBB1490-2F78-DE44-9003-057002ECA5CC}" srcOrd="4" destOrd="0" presId="urn:microsoft.com/office/officeart/2005/8/layout/orgChart1"/>
    <dgm:cxn modelId="{4698CCFB-BAF5-D041-9916-48325447C087}" type="presParOf" srcId="{EFE88BD4-C236-6C40-8381-3254CCA0BA84}" destId="{C741DBC4-4226-0F41-8683-FE2CCDF5B29C}" srcOrd="5" destOrd="0" presId="urn:microsoft.com/office/officeart/2005/8/layout/orgChart1"/>
    <dgm:cxn modelId="{DC8CCAB4-FAB3-BA42-9171-5AB13C06F7D3}" type="presParOf" srcId="{C741DBC4-4226-0F41-8683-FE2CCDF5B29C}" destId="{DB68AAEE-1BFB-A24C-8181-8F475C889E91}" srcOrd="0" destOrd="0" presId="urn:microsoft.com/office/officeart/2005/8/layout/orgChart1"/>
    <dgm:cxn modelId="{C7413F69-DA65-F24B-9254-402EE7AF8C1D}" type="presParOf" srcId="{DB68AAEE-1BFB-A24C-8181-8F475C889E91}" destId="{4AACA72F-C85D-9347-801F-32BBAD11D11B}" srcOrd="0" destOrd="0" presId="urn:microsoft.com/office/officeart/2005/8/layout/orgChart1"/>
    <dgm:cxn modelId="{A33EC5E8-ABA9-B842-93C1-1F34B563C67C}" type="presParOf" srcId="{DB68AAEE-1BFB-A24C-8181-8F475C889E91}" destId="{6EAF1C4B-6121-654F-95D9-64464CDED4CF}" srcOrd="1" destOrd="0" presId="urn:microsoft.com/office/officeart/2005/8/layout/orgChart1"/>
    <dgm:cxn modelId="{2F3C7107-4EDD-EC45-8480-D618B536182E}" type="presParOf" srcId="{C741DBC4-4226-0F41-8683-FE2CCDF5B29C}" destId="{A1E275D7-A440-6C4C-9B4B-EE358C7170FA}" srcOrd="1" destOrd="0" presId="urn:microsoft.com/office/officeart/2005/8/layout/orgChart1"/>
    <dgm:cxn modelId="{023725AB-A931-E04A-A401-E64AABBD294A}" type="presParOf" srcId="{C741DBC4-4226-0F41-8683-FE2CCDF5B29C}" destId="{750A4B62-564B-C340-A24A-15FA0B50B332}" srcOrd="2" destOrd="0" presId="urn:microsoft.com/office/officeart/2005/8/layout/orgChart1"/>
    <dgm:cxn modelId="{DA6140C3-5020-F044-91B5-56DE204472F1}" type="presParOf" srcId="{2167F787-F936-1245-ACE5-D70414C9363C}" destId="{D820541B-BD47-0A48-A7D5-1ED35DEEA657}" srcOrd="2" destOrd="0" presId="urn:microsoft.com/office/officeart/2005/8/layout/orgChart1"/>
    <dgm:cxn modelId="{94ABB853-9FA5-0942-998B-F141DA21383B}" type="presParOf" srcId="{5AD6F401-38AA-B844-A160-2EC3D8CC99CA}" destId="{FE2D062A-B88E-564C-B5DC-27B433D78AFA}" srcOrd="2" destOrd="0" presId="urn:microsoft.com/office/officeart/2005/8/layout/orgChart1"/>
    <dgm:cxn modelId="{A09EE546-5C93-6947-9C65-3D88D7F9D871}" type="presParOf" srcId="{5AD6F401-38AA-B844-A160-2EC3D8CC99CA}" destId="{DDBBAB40-B114-5B43-A2BD-BC2DECC459EA}" srcOrd="3" destOrd="0" presId="urn:microsoft.com/office/officeart/2005/8/layout/orgChart1"/>
    <dgm:cxn modelId="{C5C6A833-6210-9C4E-B70F-393C7BE06B42}" type="presParOf" srcId="{DDBBAB40-B114-5B43-A2BD-BC2DECC459EA}" destId="{1FA44B99-46D2-CB48-BA1D-67CDCC92424C}" srcOrd="0" destOrd="0" presId="urn:microsoft.com/office/officeart/2005/8/layout/orgChart1"/>
    <dgm:cxn modelId="{602791CD-8D09-774E-80BD-86383F0F9E10}" type="presParOf" srcId="{1FA44B99-46D2-CB48-BA1D-67CDCC92424C}" destId="{B732BEF9-51B1-9D44-A5BA-F9761A6B8B74}" srcOrd="0" destOrd="0" presId="urn:microsoft.com/office/officeart/2005/8/layout/orgChart1"/>
    <dgm:cxn modelId="{AC544492-96D7-9347-BCDC-35D657565B6F}" type="presParOf" srcId="{1FA44B99-46D2-CB48-BA1D-67CDCC92424C}" destId="{40541033-5B6C-1549-B746-8DED2A3D6E62}" srcOrd="1" destOrd="0" presId="urn:microsoft.com/office/officeart/2005/8/layout/orgChart1"/>
    <dgm:cxn modelId="{86202880-EC04-A741-BA60-A26AE07C5999}" type="presParOf" srcId="{DDBBAB40-B114-5B43-A2BD-BC2DECC459EA}" destId="{086635DF-0929-A64B-AF2F-4F3B2AB2A8F3}" srcOrd="1" destOrd="0" presId="urn:microsoft.com/office/officeart/2005/8/layout/orgChart1"/>
    <dgm:cxn modelId="{FF8AD6FB-5C96-BD41-A3FA-0E5D5810CA06}" type="presParOf" srcId="{086635DF-0929-A64B-AF2F-4F3B2AB2A8F3}" destId="{48A9F6D3-53FD-3A49-934D-73835DF1F5FA}" srcOrd="0" destOrd="0" presId="urn:microsoft.com/office/officeart/2005/8/layout/orgChart1"/>
    <dgm:cxn modelId="{611114F0-4CF4-E642-BB6A-348B8684A8B0}" type="presParOf" srcId="{086635DF-0929-A64B-AF2F-4F3B2AB2A8F3}" destId="{48B08B64-A03C-134F-A5F6-BCAA1A8FB2E7}" srcOrd="1" destOrd="0" presId="urn:microsoft.com/office/officeart/2005/8/layout/orgChart1"/>
    <dgm:cxn modelId="{735D84A2-64E7-A248-A173-FA0E1BD9C91F}" type="presParOf" srcId="{48B08B64-A03C-134F-A5F6-BCAA1A8FB2E7}" destId="{41E8145B-98FA-1A49-B713-2627304864A8}" srcOrd="0" destOrd="0" presId="urn:microsoft.com/office/officeart/2005/8/layout/orgChart1"/>
    <dgm:cxn modelId="{17F83EDB-EDE7-BE4F-BD6B-F37D9B16A3D0}" type="presParOf" srcId="{41E8145B-98FA-1A49-B713-2627304864A8}" destId="{84BC6A76-1624-5C49-8662-19BDBC857D9C}" srcOrd="0" destOrd="0" presId="urn:microsoft.com/office/officeart/2005/8/layout/orgChart1"/>
    <dgm:cxn modelId="{EE9A1A54-1CD8-594B-9CB9-F9CD7580E44D}" type="presParOf" srcId="{41E8145B-98FA-1A49-B713-2627304864A8}" destId="{2CCFC557-28BD-0C44-8753-649F9E695DA2}" srcOrd="1" destOrd="0" presId="urn:microsoft.com/office/officeart/2005/8/layout/orgChart1"/>
    <dgm:cxn modelId="{7676B6E0-658A-0E41-9931-C0C42400A321}" type="presParOf" srcId="{48B08B64-A03C-134F-A5F6-BCAA1A8FB2E7}" destId="{CE4B514E-7BFE-A442-8893-3790CCAE240F}" srcOrd="1" destOrd="0" presId="urn:microsoft.com/office/officeart/2005/8/layout/orgChart1"/>
    <dgm:cxn modelId="{B52352EC-59E6-7044-BCEE-63C414832674}" type="presParOf" srcId="{48B08B64-A03C-134F-A5F6-BCAA1A8FB2E7}" destId="{C39C2597-FF3C-9848-AC20-715CF9D2AFDF}" srcOrd="2" destOrd="0" presId="urn:microsoft.com/office/officeart/2005/8/layout/orgChart1"/>
    <dgm:cxn modelId="{C515C74C-2FA0-8247-8336-81F1DC3CE1CC}" type="presParOf" srcId="{086635DF-0929-A64B-AF2F-4F3B2AB2A8F3}" destId="{F528F978-A1DF-C745-855C-548DB6807959}" srcOrd="2" destOrd="0" presId="urn:microsoft.com/office/officeart/2005/8/layout/orgChart1"/>
    <dgm:cxn modelId="{8F54A666-4474-0D48-9863-62F0F327C3CB}" type="presParOf" srcId="{086635DF-0929-A64B-AF2F-4F3B2AB2A8F3}" destId="{62E964BD-BA2B-9849-9ACC-544916B7124C}" srcOrd="3" destOrd="0" presId="urn:microsoft.com/office/officeart/2005/8/layout/orgChart1"/>
    <dgm:cxn modelId="{CCE50490-6022-5F4C-96C5-B457924C158B}" type="presParOf" srcId="{62E964BD-BA2B-9849-9ACC-544916B7124C}" destId="{E0912574-545E-D145-8885-FF02C3E23986}" srcOrd="0" destOrd="0" presId="urn:microsoft.com/office/officeart/2005/8/layout/orgChart1"/>
    <dgm:cxn modelId="{4209DAF2-7486-DC4E-A961-345534702D1F}" type="presParOf" srcId="{E0912574-545E-D145-8885-FF02C3E23986}" destId="{A8F791EF-84A3-0A4B-A891-32183EB0E3DB}" srcOrd="0" destOrd="0" presId="urn:microsoft.com/office/officeart/2005/8/layout/orgChart1"/>
    <dgm:cxn modelId="{0ADC358F-9FC3-BE44-94ED-9C370B106CB9}" type="presParOf" srcId="{E0912574-545E-D145-8885-FF02C3E23986}" destId="{5CA8B576-9C6F-B04A-AC3B-ED8EA8DC3817}" srcOrd="1" destOrd="0" presId="urn:microsoft.com/office/officeart/2005/8/layout/orgChart1"/>
    <dgm:cxn modelId="{7CE4532A-E1E7-6743-9CC7-F518B26A702F}" type="presParOf" srcId="{62E964BD-BA2B-9849-9ACC-544916B7124C}" destId="{D1E5C259-B41A-4046-8198-B0C7C42AC230}" srcOrd="1" destOrd="0" presId="urn:microsoft.com/office/officeart/2005/8/layout/orgChart1"/>
    <dgm:cxn modelId="{9AC276DB-0831-C34B-A7B8-D334D0D389CF}" type="presParOf" srcId="{62E964BD-BA2B-9849-9ACC-544916B7124C}" destId="{32ACD5F3-3CC5-FD4E-B18B-1BFAE704030A}" srcOrd="2" destOrd="0" presId="urn:microsoft.com/office/officeart/2005/8/layout/orgChart1"/>
    <dgm:cxn modelId="{DD25D78F-E07B-9542-8A0B-C4F9F7B86D2D}" type="presParOf" srcId="{086635DF-0929-A64B-AF2F-4F3B2AB2A8F3}" destId="{2640BD36-97B6-CC4B-8E34-2C918B29EBF4}" srcOrd="4" destOrd="0" presId="urn:microsoft.com/office/officeart/2005/8/layout/orgChart1"/>
    <dgm:cxn modelId="{A9A0F355-81D3-7043-89AC-C9F99B44DDC7}" type="presParOf" srcId="{086635DF-0929-A64B-AF2F-4F3B2AB2A8F3}" destId="{77AD2E4D-582C-7549-938F-EE9FD85A05AB}" srcOrd="5" destOrd="0" presId="urn:microsoft.com/office/officeart/2005/8/layout/orgChart1"/>
    <dgm:cxn modelId="{BE1C2DAB-9B2A-7648-864D-1E9BD3507697}" type="presParOf" srcId="{77AD2E4D-582C-7549-938F-EE9FD85A05AB}" destId="{C25A4296-BFA3-8E41-AA48-42E3EE6FCDE5}" srcOrd="0" destOrd="0" presId="urn:microsoft.com/office/officeart/2005/8/layout/orgChart1"/>
    <dgm:cxn modelId="{59CB0365-7284-F544-979D-CE0E8980040F}" type="presParOf" srcId="{C25A4296-BFA3-8E41-AA48-42E3EE6FCDE5}" destId="{B4C45AB8-3344-BA4B-944B-3BBA86A7EB69}" srcOrd="0" destOrd="0" presId="urn:microsoft.com/office/officeart/2005/8/layout/orgChart1"/>
    <dgm:cxn modelId="{E338215D-36C9-4040-8221-5214C59F976E}" type="presParOf" srcId="{C25A4296-BFA3-8E41-AA48-42E3EE6FCDE5}" destId="{38F0F477-BF84-5D47-87BE-CCA04B2E5F95}" srcOrd="1" destOrd="0" presId="urn:microsoft.com/office/officeart/2005/8/layout/orgChart1"/>
    <dgm:cxn modelId="{02C8EDAE-EAB0-E449-B661-3BEAE5C4CB6E}" type="presParOf" srcId="{77AD2E4D-582C-7549-938F-EE9FD85A05AB}" destId="{5A307B69-6D6B-8040-9033-092DCEE6F0D8}" srcOrd="1" destOrd="0" presId="urn:microsoft.com/office/officeart/2005/8/layout/orgChart1"/>
    <dgm:cxn modelId="{C7C39A9A-21D8-5D4A-8DBA-708ABAA68DED}" type="presParOf" srcId="{77AD2E4D-582C-7549-938F-EE9FD85A05AB}" destId="{E145A217-2BE7-2B41-9823-DC9A22FCB4D5}" srcOrd="2" destOrd="0" presId="urn:microsoft.com/office/officeart/2005/8/layout/orgChart1"/>
    <dgm:cxn modelId="{318509DD-D092-5C43-A9A0-6EEFBC126F77}" type="presParOf" srcId="{DDBBAB40-B114-5B43-A2BD-BC2DECC459EA}" destId="{81B7ED2D-4E8F-9549-B694-EAE9A2431C17}" srcOrd="2" destOrd="0" presId="urn:microsoft.com/office/officeart/2005/8/layout/orgChart1"/>
    <dgm:cxn modelId="{CC76E2C5-3F29-2745-8599-9C8902267973}" type="presParOf" srcId="{5AD6F401-38AA-B844-A160-2EC3D8CC99CA}" destId="{3D1DD27B-E749-D945-9146-1307E8CEE604}" srcOrd="4" destOrd="0" presId="urn:microsoft.com/office/officeart/2005/8/layout/orgChart1"/>
    <dgm:cxn modelId="{928EE130-9FAD-B940-82D8-2F2A64A25A38}" type="presParOf" srcId="{5AD6F401-38AA-B844-A160-2EC3D8CC99CA}" destId="{E43FAAD3-21DB-6241-9B22-398A58D8033F}" srcOrd="5" destOrd="0" presId="urn:microsoft.com/office/officeart/2005/8/layout/orgChart1"/>
    <dgm:cxn modelId="{0CFBFB5F-A8F1-5342-817B-064D74AE3046}" type="presParOf" srcId="{E43FAAD3-21DB-6241-9B22-398A58D8033F}" destId="{7E218324-C190-3D4A-9DC2-BD5199FD077B}" srcOrd="0" destOrd="0" presId="urn:microsoft.com/office/officeart/2005/8/layout/orgChart1"/>
    <dgm:cxn modelId="{80FF38DE-5425-B446-AE03-20540D2383B2}" type="presParOf" srcId="{7E218324-C190-3D4A-9DC2-BD5199FD077B}" destId="{32C2C004-350F-6941-89E0-DE787197AC1B}" srcOrd="0" destOrd="0" presId="urn:microsoft.com/office/officeart/2005/8/layout/orgChart1"/>
    <dgm:cxn modelId="{9871DBEA-0FFF-D64E-B79E-499009116216}" type="presParOf" srcId="{7E218324-C190-3D4A-9DC2-BD5199FD077B}" destId="{D69F8E1F-2317-AB47-889D-ADF8668312E1}" srcOrd="1" destOrd="0" presId="urn:microsoft.com/office/officeart/2005/8/layout/orgChart1"/>
    <dgm:cxn modelId="{A5E76423-871D-E345-9708-0F49B9B210A4}" type="presParOf" srcId="{E43FAAD3-21DB-6241-9B22-398A58D8033F}" destId="{359C686B-F738-E445-A939-E60D0EA2A6EC}" srcOrd="1" destOrd="0" presId="urn:microsoft.com/office/officeart/2005/8/layout/orgChart1"/>
    <dgm:cxn modelId="{CDCA4E75-5E8E-5644-A2AC-1D2EB1F76CF1}" type="presParOf" srcId="{E43FAAD3-21DB-6241-9B22-398A58D8033F}" destId="{764BED60-09B6-D141-B180-E0A02CECEE18}" srcOrd="2" destOrd="0" presId="urn:microsoft.com/office/officeart/2005/8/layout/orgChart1"/>
    <dgm:cxn modelId="{EBFD537E-B79B-CB4D-B10E-BFC4C9EFAEC0}" type="presParOf" srcId="{5AD6F401-38AA-B844-A160-2EC3D8CC99CA}" destId="{704015DE-6D1C-B94F-B2F5-39E2A1844B9B}" srcOrd="6" destOrd="0" presId="urn:microsoft.com/office/officeart/2005/8/layout/orgChart1"/>
    <dgm:cxn modelId="{C398CF0F-FD45-B041-BBC6-017DE418AD9E}" type="presParOf" srcId="{5AD6F401-38AA-B844-A160-2EC3D8CC99CA}" destId="{830CB4E1-99C3-464D-BEE2-E8EFD4D5D440}" srcOrd="7" destOrd="0" presId="urn:microsoft.com/office/officeart/2005/8/layout/orgChart1"/>
    <dgm:cxn modelId="{A5EF55F1-0893-564B-989D-1CB715F4C293}" type="presParOf" srcId="{830CB4E1-99C3-464D-BEE2-E8EFD4D5D440}" destId="{760715BD-CC0E-0340-A272-FF61B85BDE66}" srcOrd="0" destOrd="0" presId="urn:microsoft.com/office/officeart/2005/8/layout/orgChart1"/>
    <dgm:cxn modelId="{E1D7D4B0-8406-C24D-8A6E-7D212B33159B}" type="presParOf" srcId="{760715BD-CC0E-0340-A272-FF61B85BDE66}" destId="{429D024E-6CD8-2F49-8290-BDE3CE803C0E}" srcOrd="0" destOrd="0" presId="urn:microsoft.com/office/officeart/2005/8/layout/orgChart1"/>
    <dgm:cxn modelId="{B0F8E838-47A1-9E4A-A54D-9B624BE17B16}" type="presParOf" srcId="{760715BD-CC0E-0340-A272-FF61B85BDE66}" destId="{02AE43A0-7F58-6C4D-A66B-F7F4A2A3FD8B}" srcOrd="1" destOrd="0" presId="urn:microsoft.com/office/officeart/2005/8/layout/orgChart1"/>
    <dgm:cxn modelId="{309D4C94-6972-C244-9E7E-844B52BE65F7}" type="presParOf" srcId="{830CB4E1-99C3-464D-BEE2-E8EFD4D5D440}" destId="{92CDA881-A3BC-8446-8CBB-300F5F6290F8}" srcOrd="1" destOrd="0" presId="urn:microsoft.com/office/officeart/2005/8/layout/orgChart1"/>
    <dgm:cxn modelId="{E946E489-E5F5-444F-B5A7-88801187DD67}" type="presParOf" srcId="{830CB4E1-99C3-464D-BEE2-E8EFD4D5D440}" destId="{D5B79C7B-4BA7-0C4D-B995-4088ED6C4794}" srcOrd="2" destOrd="0" presId="urn:microsoft.com/office/officeart/2005/8/layout/orgChart1"/>
    <dgm:cxn modelId="{5DED3311-B208-AC40-8469-0C292711D462}" type="presParOf" srcId="{5AD6F401-38AA-B844-A160-2EC3D8CC99CA}" destId="{83423CDE-CF25-B949-97CD-1633F20E40BC}" srcOrd="8" destOrd="0" presId="urn:microsoft.com/office/officeart/2005/8/layout/orgChart1"/>
    <dgm:cxn modelId="{AD8D3E10-C45C-7C4E-B3F3-AE1252810C61}" type="presParOf" srcId="{5AD6F401-38AA-B844-A160-2EC3D8CC99CA}" destId="{D1167173-EA6F-964F-AC11-BD841637707F}" srcOrd="9" destOrd="0" presId="urn:microsoft.com/office/officeart/2005/8/layout/orgChart1"/>
    <dgm:cxn modelId="{CD263E34-E353-D142-82E3-E91E0AC323FF}" type="presParOf" srcId="{D1167173-EA6F-964F-AC11-BD841637707F}" destId="{9BFEF696-E2A7-1C42-8084-8F79190F5A18}" srcOrd="0" destOrd="0" presId="urn:microsoft.com/office/officeart/2005/8/layout/orgChart1"/>
    <dgm:cxn modelId="{FB84BA9B-B06B-1F4A-A4D6-51501E9DCB48}" type="presParOf" srcId="{9BFEF696-E2A7-1C42-8084-8F79190F5A18}" destId="{133C87FC-8BA2-FD49-ABB0-6E2B81DE6C8A}" srcOrd="0" destOrd="0" presId="urn:microsoft.com/office/officeart/2005/8/layout/orgChart1"/>
    <dgm:cxn modelId="{3C6F0987-A18B-AF4A-861A-F5D5F406428E}" type="presParOf" srcId="{9BFEF696-E2A7-1C42-8084-8F79190F5A18}" destId="{15909346-184B-8743-8EE4-2F9FD251A072}" srcOrd="1" destOrd="0" presId="urn:microsoft.com/office/officeart/2005/8/layout/orgChart1"/>
    <dgm:cxn modelId="{37D0E148-72CA-A148-8977-956D6B977CBD}" type="presParOf" srcId="{D1167173-EA6F-964F-AC11-BD841637707F}" destId="{EF07A2C8-B2E8-EC4B-852F-48FEF1FA0483}" srcOrd="1" destOrd="0" presId="urn:microsoft.com/office/officeart/2005/8/layout/orgChart1"/>
    <dgm:cxn modelId="{7B7072CE-0570-4641-9EBD-BA46B1E24C69}" type="presParOf" srcId="{D1167173-EA6F-964F-AC11-BD841637707F}" destId="{4FD3543B-8292-F746-BF6D-6058CEB3F6C7}" srcOrd="2" destOrd="0" presId="urn:microsoft.com/office/officeart/2005/8/layout/orgChart1"/>
    <dgm:cxn modelId="{14EA6BB5-93D8-0746-86A4-94ADB553A448}" type="presParOf" srcId="{5AD6F401-38AA-B844-A160-2EC3D8CC99CA}" destId="{9AA433BC-C137-F64D-9D21-98B1E9A6E6F3}" srcOrd="10" destOrd="0" presId="urn:microsoft.com/office/officeart/2005/8/layout/orgChart1"/>
    <dgm:cxn modelId="{689DCBF5-1FC1-614B-9C96-E21922BFBA71}" type="presParOf" srcId="{5AD6F401-38AA-B844-A160-2EC3D8CC99CA}" destId="{77A8EB87-40F8-C044-B2F7-1876313C9D18}" srcOrd="11" destOrd="0" presId="urn:microsoft.com/office/officeart/2005/8/layout/orgChart1"/>
    <dgm:cxn modelId="{75ECDF42-1A46-724F-A082-0AD04CCDB53B}" type="presParOf" srcId="{77A8EB87-40F8-C044-B2F7-1876313C9D18}" destId="{C2574D83-8E46-BA44-B14F-A1EFE3532B7D}" srcOrd="0" destOrd="0" presId="urn:microsoft.com/office/officeart/2005/8/layout/orgChart1"/>
    <dgm:cxn modelId="{A5D2342C-3972-FB4C-81CF-4587B2D16609}" type="presParOf" srcId="{C2574D83-8E46-BA44-B14F-A1EFE3532B7D}" destId="{4E9B33F8-DD4F-8643-9683-1B92042B785F}" srcOrd="0" destOrd="0" presId="urn:microsoft.com/office/officeart/2005/8/layout/orgChart1"/>
    <dgm:cxn modelId="{61FB66D2-16D6-2B4D-B43A-4C1C0979F002}" type="presParOf" srcId="{C2574D83-8E46-BA44-B14F-A1EFE3532B7D}" destId="{8471E393-2B33-EA46-9010-993D095686A7}" srcOrd="1" destOrd="0" presId="urn:microsoft.com/office/officeart/2005/8/layout/orgChart1"/>
    <dgm:cxn modelId="{594D3320-DDED-8D4D-A29B-A31DCCFEFDF0}" type="presParOf" srcId="{77A8EB87-40F8-C044-B2F7-1876313C9D18}" destId="{968009DB-82C4-CF46-94FF-8F58481506DC}" srcOrd="1" destOrd="0" presId="urn:microsoft.com/office/officeart/2005/8/layout/orgChart1"/>
    <dgm:cxn modelId="{D3A1E657-984A-8D4B-9EEB-1BA52B02AA83}" type="presParOf" srcId="{77A8EB87-40F8-C044-B2F7-1876313C9D18}" destId="{7A7859D0-3FD1-1E45-B3DA-7715C163BAB8}" srcOrd="2" destOrd="0" presId="urn:microsoft.com/office/officeart/2005/8/layout/orgChart1"/>
    <dgm:cxn modelId="{7C19E4FC-D760-8345-B9C8-FB1A9D2B856E}" type="presParOf" srcId="{E11D62B5-4263-4C49-878B-71F56A3650F6}" destId="{5BDD4B0D-B593-7D4A-9A1A-D84D595D896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A061D3-69C3-744B-B974-536C495DFC7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BE80EE17-A91C-D447-9EA2-B20AE4FAE157}">
      <dgm:prSet custT="1"/>
      <dgm:spPr/>
      <dgm:t>
        <a:bodyPr/>
        <a:lstStyle/>
        <a:p>
          <a:r>
            <a:rPr kumimoji="1" lang="zh-CN" sz="1200" dirty="0">
              <a:latin typeface="Microsoft JhengHei" panose="020B0604030504040204" pitchFamily="34" charset="-120"/>
              <a:ea typeface="Microsoft JhengHei" panose="020B0604030504040204" pitchFamily="34" charset="-120"/>
            </a:rPr>
            <a:t>醫院</a:t>
          </a:r>
          <a:r>
            <a:rPr kumimoji="1" lang="en-US" sz="1200" dirty="0">
              <a:latin typeface="Microsoft JhengHei" panose="020B0604030504040204" pitchFamily="34" charset="-120"/>
              <a:ea typeface="Microsoft JhengHei" panose="020B0604030504040204" pitchFamily="34" charset="-120"/>
            </a:rPr>
            <a:t>A</a:t>
          </a:r>
          <a:endParaRPr lang="zh-TW" sz="1200" dirty="0">
            <a:latin typeface="Microsoft JhengHei" panose="020B0604030504040204" pitchFamily="34" charset="-120"/>
            <a:ea typeface="Microsoft JhengHei" panose="020B0604030504040204" pitchFamily="34" charset="-120"/>
          </a:endParaRPr>
        </a:p>
      </dgm:t>
    </dgm:pt>
    <dgm:pt modelId="{3FCED24D-995C-CE43-A6A3-34A84419CE4A}" type="parTrans" cxnId="{02551599-85BC-5448-9CC3-977C09F1CF6C}">
      <dgm:prSet/>
      <dgm:spPr/>
      <dgm:t>
        <a:bodyPr/>
        <a:lstStyle/>
        <a:p>
          <a:endParaRPr lang="zh-TW" altLang="en-US"/>
        </a:p>
      </dgm:t>
    </dgm:pt>
    <dgm:pt modelId="{6FCC8987-0F2C-8B47-97E2-B60629D0AA14}" type="sibTrans" cxnId="{02551599-85BC-5448-9CC3-977C09F1CF6C}">
      <dgm:prSet/>
      <dgm:spPr/>
      <dgm:t>
        <a:bodyPr/>
        <a:lstStyle/>
        <a:p>
          <a:endParaRPr lang="zh-TW" altLang="en-US"/>
        </a:p>
      </dgm:t>
    </dgm:pt>
    <dgm:pt modelId="{70365043-5D5A-584E-82EE-A33F54F1F01C}">
      <dgm:prSet custT="1"/>
      <dgm:spPr/>
      <dgm:t>
        <a:bodyPr/>
        <a:lstStyle/>
        <a:p>
          <a:r>
            <a:rPr lang="zh-TW" altLang="en-US" sz="1200" dirty="0">
              <a:latin typeface="Microsoft JhengHei" panose="020B0604030504040204" pitchFamily="34" charset="-120"/>
              <a:ea typeface="Microsoft JhengHei" panose="020B0604030504040204" pitchFamily="34" charset="-120"/>
            </a:rPr>
            <a:t>醫療部</a:t>
          </a:r>
        </a:p>
      </dgm:t>
    </dgm:pt>
    <dgm:pt modelId="{86256CC2-FEF0-AF47-BE6C-1C5D4E2FC0F9}" type="parTrans" cxnId="{34F012CF-B5E7-DC42-A351-A18E25F54720}">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71703D14-9869-194F-AB34-D4C18DA5D445}" type="sibTrans" cxnId="{34F012CF-B5E7-DC42-A351-A18E25F54720}">
      <dgm:prSet/>
      <dgm:spPr/>
      <dgm:t>
        <a:bodyPr/>
        <a:lstStyle/>
        <a:p>
          <a:endParaRPr lang="zh-TW" altLang="en-US"/>
        </a:p>
      </dgm:t>
    </dgm:pt>
    <dgm:pt modelId="{721131ED-ECFF-4B4B-BC31-0C7F55A74C3D}">
      <dgm:prSet custT="1"/>
      <dgm:spPr/>
      <dgm:t>
        <a:bodyPr/>
        <a:lstStyle/>
        <a:p>
          <a:r>
            <a:rPr lang="zh-TW" altLang="en-US" sz="1200" dirty="0">
              <a:latin typeface="Microsoft JhengHei" panose="020B0604030504040204" pitchFamily="34" charset="-120"/>
              <a:ea typeface="Microsoft JhengHei" panose="020B0604030504040204" pitchFamily="34" charset="-120"/>
            </a:rPr>
            <a:t>醫事部</a:t>
          </a:r>
        </a:p>
      </dgm:t>
    </dgm:pt>
    <dgm:pt modelId="{24760164-6039-9445-8317-74B401A0FC3A}" type="parTrans" cxnId="{6F7DAAB7-87CE-E34D-99C9-55D88F8B3BE5}">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A51B50CD-2484-EB4B-9AD4-47F5CB9E4669}" type="sibTrans" cxnId="{6F7DAAB7-87CE-E34D-99C9-55D88F8B3BE5}">
      <dgm:prSet/>
      <dgm:spPr/>
      <dgm:t>
        <a:bodyPr/>
        <a:lstStyle/>
        <a:p>
          <a:endParaRPr lang="zh-TW" altLang="en-US"/>
        </a:p>
      </dgm:t>
    </dgm:pt>
    <dgm:pt modelId="{92D27509-E747-114C-9654-C59CCE77BB55}">
      <dgm:prSet custT="1"/>
      <dgm:spPr/>
      <dgm:t>
        <a:bodyPr/>
        <a:lstStyle/>
        <a:p>
          <a:r>
            <a:rPr lang="zh-TW" altLang="en-US" sz="1200" dirty="0">
              <a:latin typeface="Microsoft JhengHei" panose="020B0604030504040204" pitchFamily="34" charset="-120"/>
              <a:ea typeface="Microsoft JhengHei" panose="020B0604030504040204" pitchFamily="34" charset="-120"/>
            </a:rPr>
            <a:t>護理部</a:t>
          </a:r>
        </a:p>
      </dgm:t>
    </dgm:pt>
    <dgm:pt modelId="{BBACDE55-6593-B741-9CA9-56C7DE5753F6}" type="parTrans" cxnId="{FE34334E-717B-274D-B008-DA85969E4460}">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2C8FED52-072C-A446-8323-7B78CBD508C8}" type="sibTrans" cxnId="{FE34334E-717B-274D-B008-DA85969E4460}">
      <dgm:prSet/>
      <dgm:spPr/>
      <dgm:t>
        <a:bodyPr/>
        <a:lstStyle/>
        <a:p>
          <a:endParaRPr lang="zh-TW" altLang="en-US"/>
        </a:p>
      </dgm:t>
    </dgm:pt>
    <dgm:pt modelId="{3F26DDF4-E91A-2641-B345-9C75ABA854F3}">
      <dgm:prSet custT="1"/>
      <dgm:spPr/>
      <dgm:t>
        <a:bodyPr/>
        <a:lstStyle/>
        <a:p>
          <a:r>
            <a:rPr lang="zh-TW" altLang="en-US" sz="1200" dirty="0">
              <a:latin typeface="Microsoft JhengHei" panose="020B0604030504040204" pitchFamily="34" charset="-120"/>
              <a:ea typeface="Microsoft JhengHei" panose="020B0604030504040204" pitchFamily="34" charset="-120"/>
            </a:rPr>
            <a:t>總務室</a:t>
          </a:r>
        </a:p>
      </dgm:t>
    </dgm:pt>
    <dgm:pt modelId="{2AB8C265-EB0C-D94F-8A84-2084BD988F8B}" type="parTrans" cxnId="{6367AC86-0501-2E47-A2CC-D04CACE0F171}">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7BDBD9A4-6AC5-3A41-BBBC-53735EF1C1DA}" type="sibTrans" cxnId="{6367AC86-0501-2E47-A2CC-D04CACE0F171}">
      <dgm:prSet/>
      <dgm:spPr/>
      <dgm:t>
        <a:bodyPr/>
        <a:lstStyle/>
        <a:p>
          <a:endParaRPr lang="zh-TW" altLang="en-US"/>
        </a:p>
      </dgm:t>
    </dgm:pt>
    <dgm:pt modelId="{A35B5BE4-C348-0249-86A3-565A71D43B5B}">
      <dgm:prSet custT="1"/>
      <dgm:spPr/>
      <dgm:t>
        <a:bodyPr/>
        <a:lstStyle/>
        <a:p>
          <a:r>
            <a:rPr lang="zh-TW" altLang="en-US" sz="1200" dirty="0">
              <a:latin typeface="Microsoft JhengHei" panose="020B0604030504040204" pitchFamily="34" charset="-120"/>
              <a:ea typeface="Microsoft JhengHei" panose="020B0604030504040204" pitchFamily="34" charset="-120"/>
            </a:rPr>
            <a:t>綜合事務室</a:t>
          </a:r>
        </a:p>
      </dgm:t>
    </dgm:pt>
    <dgm:pt modelId="{2052D1E3-4820-3943-835E-5B6ED8B54A17}" type="parTrans" cxnId="{5DFEA785-5F3D-1548-ACDC-C9F24CE6414A}">
      <dgm:prSet/>
      <dgm:spPr/>
      <dgm:t>
        <a:bodyPr/>
        <a:lstStyle/>
        <a:p>
          <a:endParaRPr lang="zh-TW" altLang="en-US" sz="1200">
            <a:latin typeface="Microsoft JhengHei" panose="020B0604030504040204" pitchFamily="34" charset="-120"/>
            <a:ea typeface="Microsoft JhengHei" panose="020B0604030504040204" pitchFamily="34" charset="-120"/>
          </a:endParaRPr>
        </a:p>
      </dgm:t>
    </dgm:pt>
    <dgm:pt modelId="{29955D17-8733-0C48-BA02-BB7A91391E17}" type="sibTrans" cxnId="{5DFEA785-5F3D-1548-ACDC-C9F24CE6414A}">
      <dgm:prSet/>
      <dgm:spPr/>
      <dgm:t>
        <a:bodyPr/>
        <a:lstStyle/>
        <a:p>
          <a:endParaRPr lang="zh-TW" altLang="en-US"/>
        </a:p>
      </dgm:t>
    </dgm:pt>
    <dgm:pt modelId="{F78CC14A-41A2-6E4F-A1EE-2A529EA13079}">
      <dgm:prSet custT="1"/>
      <dgm:spPr/>
      <dgm:t>
        <a:bodyPr/>
        <a:lstStyle/>
        <a:p>
          <a:r>
            <a:rPr lang="en-US" altLang="zh-TW" sz="1200" dirty="0">
              <a:latin typeface="Microsoft JhengHei" panose="020B0604030504040204" pitchFamily="34" charset="-120"/>
              <a:ea typeface="Microsoft JhengHei" panose="020B0604030504040204" pitchFamily="34" charset="-120"/>
            </a:rPr>
            <a:t>...</a:t>
          </a:r>
          <a:r>
            <a:rPr lang="zh-TW" altLang="en-US" sz="1200" dirty="0">
              <a:latin typeface="Microsoft JhengHei" panose="020B0604030504040204" pitchFamily="34" charset="-120"/>
              <a:ea typeface="Microsoft JhengHei" panose="020B0604030504040204" pitchFamily="34" charset="-120"/>
            </a:rPr>
            <a:t>等</a:t>
          </a:r>
        </a:p>
      </dgm:t>
    </dgm:pt>
    <dgm:pt modelId="{A488CD39-D4A1-D647-9E6A-966FE3C8BD6B}" type="parTrans" cxnId="{E3988D30-0A9B-5D43-9BFE-00F47C07099B}">
      <dgm:prSet/>
      <dgm:spPr/>
      <dgm:t>
        <a:bodyPr/>
        <a:lstStyle/>
        <a:p>
          <a:endParaRPr lang="zh-TW" altLang="en-US" sz="1600"/>
        </a:p>
      </dgm:t>
    </dgm:pt>
    <dgm:pt modelId="{4412FE0C-407C-9444-A66C-7F0E627AEB77}" type="sibTrans" cxnId="{E3988D30-0A9B-5D43-9BFE-00F47C07099B}">
      <dgm:prSet/>
      <dgm:spPr/>
      <dgm:t>
        <a:bodyPr/>
        <a:lstStyle/>
        <a:p>
          <a:endParaRPr lang="zh-TW" altLang="en-US"/>
        </a:p>
      </dgm:t>
    </dgm:pt>
    <dgm:pt modelId="{FBC39F6E-6923-0642-8514-05154BABDCE6}">
      <dgm:prSet custT="1"/>
      <dgm:spPr/>
      <dgm:t>
        <a:bodyPr/>
        <a:lstStyle/>
        <a:p>
          <a:r>
            <a:rPr lang="zh-TW" altLang="en-US" sz="1200" dirty="0">
              <a:latin typeface="Microsoft JhengHei" panose="020B0604030504040204" pitchFamily="34" charset="-120"/>
              <a:ea typeface="Microsoft JhengHei" panose="020B0604030504040204" pitchFamily="34" charset="-120"/>
            </a:rPr>
            <a:t>復健科</a:t>
          </a:r>
        </a:p>
      </dgm:t>
    </dgm:pt>
    <dgm:pt modelId="{B2363F6F-032C-9A41-B2F5-E2716E75128C}" type="parTrans" cxnId="{26389638-B7A9-F14C-BDA9-1959F29B5662}">
      <dgm:prSet/>
      <dgm:spPr/>
      <dgm:t>
        <a:bodyPr/>
        <a:lstStyle/>
        <a:p>
          <a:endParaRPr lang="zh-TW" altLang="en-US" sz="1600"/>
        </a:p>
      </dgm:t>
    </dgm:pt>
    <dgm:pt modelId="{CBEFC668-0B17-CC40-9971-F22323A5D05B}" type="sibTrans" cxnId="{26389638-B7A9-F14C-BDA9-1959F29B5662}">
      <dgm:prSet/>
      <dgm:spPr/>
      <dgm:t>
        <a:bodyPr/>
        <a:lstStyle/>
        <a:p>
          <a:endParaRPr lang="zh-TW" altLang="en-US"/>
        </a:p>
      </dgm:t>
    </dgm:pt>
    <dgm:pt modelId="{2D249F69-E121-004A-95D9-644C4CF4F61F}">
      <dgm:prSet custT="1"/>
      <dgm:spPr/>
      <dgm:t>
        <a:bodyPr/>
        <a:lstStyle/>
        <a:p>
          <a:r>
            <a:rPr lang="zh-TW" altLang="en-US" sz="1200" dirty="0">
              <a:latin typeface="Microsoft JhengHei" panose="020B0604030504040204" pitchFamily="34" charset="-120"/>
              <a:ea typeface="Microsoft JhengHei" panose="020B0604030504040204" pitchFamily="34" charset="-120"/>
            </a:rPr>
            <a:t>家庭醫學科</a:t>
          </a:r>
        </a:p>
      </dgm:t>
    </dgm:pt>
    <dgm:pt modelId="{2EC01FFF-6F02-9940-A724-80E42A7EEE87}" type="parTrans" cxnId="{E04E4D28-888F-4C41-B121-1B5AD38A2E5F}">
      <dgm:prSet/>
      <dgm:spPr/>
      <dgm:t>
        <a:bodyPr/>
        <a:lstStyle/>
        <a:p>
          <a:endParaRPr lang="zh-TW" altLang="en-US" sz="1600"/>
        </a:p>
      </dgm:t>
    </dgm:pt>
    <dgm:pt modelId="{BB0243D5-9D3E-DF48-9B84-6BDE6946FED9}" type="sibTrans" cxnId="{E04E4D28-888F-4C41-B121-1B5AD38A2E5F}">
      <dgm:prSet/>
      <dgm:spPr/>
      <dgm:t>
        <a:bodyPr/>
        <a:lstStyle/>
        <a:p>
          <a:endParaRPr lang="zh-TW" altLang="en-US"/>
        </a:p>
      </dgm:t>
    </dgm:pt>
    <dgm:pt modelId="{634E0FA8-009A-3348-8D4D-455E046163F4}">
      <dgm:prSet custT="1"/>
      <dgm:spPr/>
      <dgm:t>
        <a:bodyPr/>
        <a:lstStyle/>
        <a:p>
          <a:r>
            <a:rPr lang="zh-TW" altLang="en-US" sz="1200" dirty="0">
              <a:latin typeface="Microsoft JhengHei" panose="020B0604030504040204" pitchFamily="34" charset="-120"/>
              <a:ea typeface="Microsoft JhengHei" panose="020B0604030504040204" pitchFamily="34" charset="-120"/>
            </a:rPr>
            <a:t>藥劑科</a:t>
          </a:r>
        </a:p>
      </dgm:t>
    </dgm:pt>
    <dgm:pt modelId="{E392B387-C59A-8641-B120-936C8717B30B}" type="parTrans" cxnId="{FDEF0968-0CC2-8A41-A464-A24931499FE8}">
      <dgm:prSet/>
      <dgm:spPr/>
      <dgm:t>
        <a:bodyPr/>
        <a:lstStyle/>
        <a:p>
          <a:endParaRPr lang="zh-TW" altLang="en-US" sz="1600"/>
        </a:p>
      </dgm:t>
    </dgm:pt>
    <dgm:pt modelId="{4245EA4F-75CA-D649-BBE5-4EF920892303}" type="sibTrans" cxnId="{FDEF0968-0CC2-8A41-A464-A24931499FE8}">
      <dgm:prSet/>
      <dgm:spPr/>
      <dgm:t>
        <a:bodyPr/>
        <a:lstStyle/>
        <a:p>
          <a:endParaRPr lang="zh-TW" altLang="en-US"/>
        </a:p>
      </dgm:t>
    </dgm:pt>
    <dgm:pt modelId="{F5F52AA0-2092-E748-9C39-9192E522C2C1}">
      <dgm:prSet custT="1"/>
      <dgm:spPr/>
      <dgm:t>
        <a:bodyPr/>
        <a:lstStyle/>
        <a:p>
          <a:r>
            <a:rPr lang="zh-TW" altLang="en-US" sz="1200" dirty="0">
              <a:latin typeface="Microsoft JhengHei" panose="020B0604030504040204" pitchFamily="34" charset="-120"/>
              <a:ea typeface="Microsoft JhengHei" panose="020B0604030504040204" pitchFamily="34" charset="-120"/>
            </a:rPr>
            <a:t>檢驗醫學科</a:t>
          </a:r>
        </a:p>
      </dgm:t>
    </dgm:pt>
    <dgm:pt modelId="{46490954-4B59-6140-A7A4-DD93169CA8A7}" type="parTrans" cxnId="{431919DD-9083-ED44-BD55-1EF126606328}">
      <dgm:prSet/>
      <dgm:spPr/>
      <dgm:t>
        <a:bodyPr/>
        <a:lstStyle/>
        <a:p>
          <a:endParaRPr lang="zh-TW" altLang="en-US" sz="1600"/>
        </a:p>
      </dgm:t>
    </dgm:pt>
    <dgm:pt modelId="{A69FE236-8E66-064B-A87E-BCE60DA7DDE1}" type="sibTrans" cxnId="{431919DD-9083-ED44-BD55-1EF126606328}">
      <dgm:prSet/>
      <dgm:spPr/>
      <dgm:t>
        <a:bodyPr/>
        <a:lstStyle/>
        <a:p>
          <a:endParaRPr lang="zh-TW" altLang="en-US"/>
        </a:p>
      </dgm:t>
    </dgm:pt>
    <dgm:pt modelId="{C06DE021-1757-8C42-9770-A3FEC9270AD3}">
      <dgm:prSet custT="1"/>
      <dgm:spPr/>
      <dgm:t>
        <a:bodyPr/>
        <a:lstStyle/>
        <a:p>
          <a:r>
            <a:rPr lang="zh-TW" altLang="en-US" sz="1200" dirty="0">
              <a:latin typeface="Microsoft JhengHei" panose="020B0604030504040204" pitchFamily="34" charset="-120"/>
              <a:ea typeface="Microsoft JhengHei" panose="020B0604030504040204" pitchFamily="34" charset="-120"/>
            </a:rPr>
            <a:t>營養科</a:t>
          </a:r>
        </a:p>
      </dgm:t>
    </dgm:pt>
    <dgm:pt modelId="{6867895E-85FB-984C-9274-0E0E90F577FD}" type="parTrans" cxnId="{935B5CB2-A80A-D74E-992E-C77C8DD51CAF}">
      <dgm:prSet/>
      <dgm:spPr/>
      <dgm:t>
        <a:bodyPr/>
        <a:lstStyle/>
        <a:p>
          <a:endParaRPr lang="zh-TW" altLang="en-US" sz="1600"/>
        </a:p>
      </dgm:t>
    </dgm:pt>
    <dgm:pt modelId="{DB709A05-00CB-8F46-A21A-A7B6C5F88F03}" type="sibTrans" cxnId="{935B5CB2-A80A-D74E-992E-C77C8DD51CAF}">
      <dgm:prSet/>
      <dgm:spPr/>
      <dgm:t>
        <a:bodyPr/>
        <a:lstStyle/>
        <a:p>
          <a:endParaRPr lang="zh-TW" altLang="en-US"/>
        </a:p>
      </dgm:t>
    </dgm:pt>
    <dgm:pt modelId="{263583FF-0044-8947-8817-000475E2C23E}">
      <dgm:prSet custT="1"/>
      <dgm:spPr/>
      <dgm:t>
        <a:bodyPr/>
        <a:lstStyle/>
        <a:p>
          <a:r>
            <a:rPr lang="en-US" altLang="zh-TW" sz="1200" dirty="0">
              <a:latin typeface="Microsoft JhengHei" panose="020B0604030504040204" pitchFamily="34" charset="-120"/>
              <a:ea typeface="Microsoft JhengHei" panose="020B0604030504040204" pitchFamily="34" charset="-120"/>
            </a:rPr>
            <a:t>...</a:t>
          </a:r>
          <a:r>
            <a:rPr lang="zh-TW" altLang="en-US" sz="1200" dirty="0">
              <a:latin typeface="Microsoft JhengHei" panose="020B0604030504040204" pitchFamily="34" charset="-120"/>
              <a:ea typeface="Microsoft JhengHei" panose="020B0604030504040204" pitchFamily="34" charset="-120"/>
            </a:rPr>
            <a:t>等</a:t>
          </a:r>
        </a:p>
      </dgm:t>
    </dgm:pt>
    <dgm:pt modelId="{59340BFA-F540-E941-9F1C-3BB5C54DD824}" type="parTrans" cxnId="{5C228CC8-511C-7A4D-9A9C-B3880018314E}">
      <dgm:prSet/>
      <dgm:spPr/>
      <dgm:t>
        <a:bodyPr/>
        <a:lstStyle/>
        <a:p>
          <a:endParaRPr lang="zh-TW" altLang="en-US" sz="1600"/>
        </a:p>
      </dgm:t>
    </dgm:pt>
    <dgm:pt modelId="{848F3165-32F9-0746-B8DC-E7980B086527}" type="sibTrans" cxnId="{5C228CC8-511C-7A4D-9A9C-B3880018314E}">
      <dgm:prSet/>
      <dgm:spPr/>
      <dgm:t>
        <a:bodyPr/>
        <a:lstStyle/>
        <a:p>
          <a:endParaRPr lang="zh-TW" altLang="en-US"/>
        </a:p>
      </dgm:t>
    </dgm:pt>
    <dgm:pt modelId="{9AAD0B0A-F9E6-554C-ACA6-3B2F3F587CA1}" type="pres">
      <dgm:prSet presAssocID="{E3A061D3-69C3-744B-B974-536C495DFC73}" presName="hierChild1" presStyleCnt="0">
        <dgm:presLayoutVars>
          <dgm:orgChart val="1"/>
          <dgm:chPref val="1"/>
          <dgm:dir/>
          <dgm:animOne val="branch"/>
          <dgm:animLvl val="lvl"/>
          <dgm:resizeHandles/>
        </dgm:presLayoutVars>
      </dgm:prSet>
      <dgm:spPr/>
    </dgm:pt>
    <dgm:pt modelId="{E11D62B5-4263-4C49-878B-71F56A3650F6}" type="pres">
      <dgm:prSet presAssocID="{BE80EE17-A91C-D447-9EA2-B20AE4FAE157}" presName="hierRoot1" presStyleCnt="0">
        <dgm:presLayoutVars>
          <dgm:hierBranch val="init"/>
        </dgm:presLayoutVars>
      </dgm:prSet>
      <dgm:spPr/>
    </dgm:pt>
    <dgm:pt modelId="{4881B1B7-CD1B-6148-B682-13B084BBD940}" type="pres">
      <dgm:prSet presAssocID="{BE80EE17-A91C-D447-9EA2-B20AE4FAE157}" presName="rootComposite1" presStyleCnt="0"/>
      <dgm:spPr/>
    </dgm:pt>
    <dgm:pt modelId="{3C0CBC38-01FC-1A43-9B98-16F2708C4E8A}" type="pres">
      <dgm:prSet presAssocID="{BE80EE17-A91C-D447-9EA2-B20AE4FAE157}" presName="rootText1" presStyleLbl="node0" presStyleIdx="0" presStyleCnt="1">
        <dgm:presLayoutVars>
          <dgm:chPref val="3"/>
        </dgm:presLayoutVars>
      </dgm:prSet>
      <dgm:spPr/>
    </dgm:pt>
    <dgm:pt modelId="{B7AAD69F-FE6B-284E-85E2-C9700A3E97BF}" type="pres">
      <dgm:prSet presAssocID="{BE80EE17-A91C-D447-9EA2-B20AE4FAE157}" presName="rootConnector1" presStyleLbl="node1" presStyleIdx="0" presStyleCnt="0"/>
      <dgm:spPr/>
    </dgm:pt>
    <dgm:pt modelId="{5AD6F401-38AA-B844-A160-2EC3D8CC99CA}" type="pres">
      <dgm:prSet presAssocID="{BE80EE17-A91C-D447-9EA2-B20AE4FAE157}" presName="hierChild2" presStyleCnt="0"/>
      <dgm:spPr/>
    </dgm:pt>
    <dgm:pt modelId="{31D752B0-E4F6-7D4C-BF4F-74BC3308989F}" type="pres">
      <dgm:prSet presAssocID="{86256CC2-FEF0-AF47-BE6C-1C5D4E2FC0F9}" presName="Name37" presStyleLbl="parChTrans1D2" presStyleIdx="0" presStyleCnt="6"/>
      <dgm:spPr/>
    </dgm:pt>
    <dgm:pt modelId="{2167F787-F936-1245-ACE5-D70414C9363C}" type="pres">
      <dgm:prSet presAssocID="{70365043-5D5A-584E-82EE-A33F54F1F01C}" presName="hierRoot2" presStyleCnt="0">
        <dgm:presLayoutVars>
          <dgm:hierBranch val="init"/>
        </dgm:presLayoutVars>
      </dgm:prSet>
      <dgm:spPr/>
    </dgm:pt>
    <dgm:pt modelId="{CC555082-54B0-924C-95A3-A5F3E83F39CA}" type="pres">
      <dgm:prSet presAssocID="{70365043-5D5A-584E-82EE-A33F54F1F01C}" presName="rootComposite" presStyleCnt="0"/>
      <dgm:spPr/>
    </dgm:pt>
    <dgm:pt modelId="{7AEEA955-E59C-BE41-A382-B02626FF056A}" type="pres">
      <dgm:prSet presAssocID="{70365043-5D5A-584E-82EE-A33F54F1F01C}" presName="rootText" presStyleLbl="node2" presStyleIdx="0" presStyleCnt="6">
        <dgm:presLayoutVars>
          <dgm:chPref val="3"/>
        </dgm:presLayoutVars>
      </dgm:prSet>
      <dgm:spPr/>
    </dgm:pt>
    <dgm:pt modelId="{4D4E2579-60EE-6B41-9AFE-C5D11C96F8DD}" type="pres">
      <dgm:prSet presAssocID="{70365043-5D5A-584E-82EE-A33F54F1F01C}" presName="rootConnector" presStyleLbl="node2" presStyleIdx="0" presStyleCnt="6"/>
      <dgm:spPr/>
    </dgm:pt>
    <dgm:pt modelId="{EFE88BD4-C236-6C40-8381-3254CCA0BA84}" type="pres">
      <dgm:prSet presAssocID="{70365043-5D5A-584E-82EE-A33F54F1F01C}" presName="hierChild4" presStyleCnt="0"/>
      <dgm:spPr/>
    </dgm:pt>
    <dgm:pt modelId="{4218E136-07B8-104C-B98B-4A666FFFD4A8}" type="pres">
      <dgm:prSet presAssocID="{B2363F6F-032C-9A41-B2F5-E2716E75128C}" presName="Name37" presStyleLbl="parChTrans1D3" presStyleIdx="0" presStyleCnt="6"/>
      <dgm:spPr/>
    </dgm:pt>
    <dgm:pt modelId="{ED5EAF3A-EF22-454C-AF37-9BC7955433CF}" type="pres">
      <dgm:prSet presAssocID="{FBC39F6E-6923-0642-8514-05154BABDCE6}" presName="hierRoot2" presStyleCnt="0">
        <dgm:presLayoutVars>
          <dgm:hierBranch val="init"/>
        </dgm:presLayoutVars>
      </dgm:prSet>
      <dgm:spPr/>
    </dgm:pt>
    <dgm:pt modelId="{5C90E186-6F95-8F41-8AEF-5230E6DABAA1}" type="pres">
      <dgm:prSet presAssocID="{FBC39F6E-6923-0642-8514-05154BABDCE6}" presName="rootComposite" presStyleCnt="0"/>
      <dgm:spPr/>
    </dgm:pt>
    <dgm:pt modelId="{556E23EE-38B1-8C40-873D-D344E0B337D6}" type="pres">
      <dgm:prSet presAssocID="{FBC39F6E-6923-0642-8514-05154BABDCE6}" presName="rootText" presStyleLbl="node3" presStyleIdx="0" presStyleCnt="6">
        <dgm:presLayoutVars>
          <dgm:chPref val="3"/>
        </dgm:presLayoutVars>
      </dgm:prSet>
      <dgm:spPr/>
    </dgm:pt>
    <dgm:pt modelId="{0D8B7086-3DB0-244F-99DB-4A2D9FD0AB4D}" type="pres">
      <dgm:prSet presAssocID="{FBC39F6E-6923-0642-8514-05154BABDCE6}" presName="rootConnector" presStyleLbl="node3" presStyleIdx="0" presStyleCnt="6"/>
      <dgm:spPr/>
    </dgm:pt>
    <dgm:pt modelId="{6B91D544-1D4C-9248-A923-18CAB41F0F5D}" type="pres">
      <dgm:prSet presAssocID="{FBC39F6E-6923-0642-8514-05154BABDCE6}" presName="hierChild4" presStyleCnt="0"/>
      <dgm:spPr/>
    </dgm:pt>
    <dgm:pt modelId="{C1BB6914-186F-5D47-B34E-772B7859A8D6}" type="pres">
      <dgm:prSet presAssocID="{FBC39F6E-6923-0642-8514-05154BABDCE6}" presName="hierChild5" presStyleCnt="0"/>
      <dgm:spPr/>
    </dgm:pt>
    <dgm:pt modelId="{AE5F7F14-1D54-F040-93DA-48B2A8C5A1C4}" type="pres">
      <dgm:prSet presAssocID="{2EC01FFF-6F02-9940-A724-80E42A7EEE87}" presName="Name37" presStyleLbl="parChTrans1D3" presStyleIdx="1" presStyleCnt="6"/>
      <dgm:spPr/>
    </dgm:pt>
    <dgm:pt modelId="{64A44496-D0A8-2F44-9C38-C5D85A5074B9}" type="pres">
      <dgm:prSet presAssocID="{2D249F69-E121-004A-95D9-644C4CF4F61F}" presName="hierRoot2" presStyleCnt="0">
        <dgm:presLayoutVars>
          <dgm:hierBranch val="init"/>
        </dgm:presLayoutVars>
      </dgm:prSet>
      <dgm:spPr/>
    </dgm:pt>
    <dgm:pt modelId="{F2D81320-743D-6C48-A076-D39A0A25D335}" type="pres">
      <dgm:prSet presAssocID="{2D249F69-E121-004A-95D9-644C4CF4F61F}" presName="rootComposite" presStyleCnt="0"/>
      <dgm:spPr/>
    </dgm:pt>
    <dgm:pt modelId="{A5042188-82B6-6249-A2C0-74D186B63B5B}" type="pres">
      <dgm:prSet presAssocID="{2D249F69-E121-004A-95D9-644C4CF4F61F}" presName="rootText" presStyleLbl="node3" presStyleIdx="1" presStyleCnt="6">
        <dgm:presLayoutVars>
          <dgm:chPref val="3"/>
        </dgm:presLayoutVars>
      </dgm:prSet>
      <dgm:spPr/>
    </dgm:pt>
    <dgm:pt modelId="{EEE057E4-0E74-A64B-9D82-281B5E803E3F}" type="pres">
      <dgm:prSet presAssocID="{2D249F69-E121-004A-95D9-644C4CF4F61F}" presName="rootConnector" presStyleLbl="node3" presStyleIdx="1" presStyleCnt="6"/>
      <dgm:spPr/>
    </dgm:pt>
    <dgm:pt modelId="{5A15ACEF-0172-914E-A01F-97CC126957D7}" type="pres">
      <dgm:prSet presAssocID="{2D249F69-E121-004A-95D9-644C4CF4F61F}" presName="hierChild4" presStyleCnt="0"/>
      <dgm:spPr/>
    </dgm:pt>
    <dgm:pt modelId="{C17F267C-4E8C-CF4D-ADB7-B42420E76F66}" type="pres">
      <dgm:prSet presAssocID="{2D249F69-E121-004A-95D9-644C4CF4F61F}" presName="hierChild5" presStyleCnt="0"/>
      <dgm:spPr/>
    </dgm:pt>
    <dgm:pt modelId="{1EBB1490-2F78-DE44-9003-057002ECA5CC}" type="pres">
      <dgm:prSet presAssocID="{59340BFA-F540-E941-9F1C-3BB5C54DD824}" presName="Name37" presStyleLbl="parChTrans1D3" presStyleIdx="2" presStyleCnt="6"/>
      <dgm:spPr/>
    </dgm:pt>
    <dgm:pt modelId="{C741DBC4-4226-0F41-8683-FE2CCDF5B29C}" type="pres">
      <dgm:prSet presAssocID="{263583FF-0044-8947-8817-000475E2C23E}" presName="hierRoot2" presStyleCnt="0">
        <dgm:presLayoutVars>
          <dgm:hierBranch val="init"/>
        </dgm:presLayoutVars>
      </dgm:prSet>
      <dgm:spPr/>
    </dgm:pt>
    <dgm:pt modelId="{DB68AAEE-1BFB-A24C-8181-8F475C889E91}" type="pres">
      <dgm:prSet presAssocID="{263583FF-0044-8947-8817-000475E2C23E}" presName="rootComposite" presStyleCnt="0"/>
      <dgm:spPr/>
    </dgm:pt>
    <dgm:pt modelId="{4AACA72F-C85D-9347-801F-32BBAD11D11B}" type="pres">
      <dgm:prSet presAssocID="{263583FF-0044-8947-8817-000475E2C23E}" presName="rootText" presStyleLbl="node3" presStyleIdx="2" presStyleCnt="6">
        <dgm:presLayoutVars>
          <dgm:chPref val="3"/>
        </dgm:presLayoutVars>
      </dgm:prSet>
      <dgm:spPr/>
    </dgm:pt>
    <dgm:pt modelId="{6EAF1C4B-6121-654F-95D9-64464CDED4CF}" type="pres">
      <dgm:prSet presAssocID="{263583FF-0044-8947-8817-000475E2C23E}" presName="rootConnector" presStyleLbl="node3" presStyleIdx="2" presStyleCnt="6"/>
      <dgm:spPr/>
    </dgm:pt>
    <dgm:pt modelId="{A1E275D7-A440-6C4C-9B4B-EE358C7170FA}" type="pres">
      <dgm:prSet presAssocID="{263583FF-0044-8947-8817-000475E2C23E}" presName="hierChild4" presStyleCnt="0"/>
      <dgm:spPr/>
    </dgm:pt>
    <dgm:pt modelId="{750A4B62-564B-C340-A24A-15FA0B50B332}" type="pres">
      <dgm:prSet presAssocID="{263583FF-0044-8947-8817-000475E2C23E}" presName="hierChild5" presStyleCnt="0"/>
      <dgm:spPr/>
    </dgm:pt>
    <dgm:pt modelId="{D820541B-BD47-0A48-A7D5-1ED35DEEA657}" type="pres">
      <dgm:prSet presAssocID="{70365043-5D5A-584E-82EE-A33F54F1F01C}" presName="hierChild5" presStyleCnt="0"/>
      <dgm:spPr/>
    </dgm:pt>
    <dgm:pt modelId="{FE2D062A-B88E-564C-B5DC-27B433D78AFA}" type="pres">
      <dgm:prSet presAssocID="{24760164-6039-9445-8317-74B401A0FC3A}" presName="Name37" presStyleLbl="parChTrans1D2" presStyleIdx="1" presStyleCnt="6"/>
      <dgm:spPr/>
    </dgm:pt>
    <dgm:pt modelId="{DDBBAB40-B114-5B43-A2BD-BC2DECC459EA}" type="pres">
      <dgm:prSet presAssocID="{721131ED-ECFF-4B4B-BC31-0C7F55A74C3D}" presName="hierRoot2" presStyleCnt="0">
        <dgm:presLayoutVars>
          <dgm:hierBranch val="init"/>
        </dgm:presLayoutVars>
      </dgm:prSet>
      <dgm:spPr/>
    </dgm:pt>
    <dgm:pt modelId="{1FA44B99-46D2-CB48-BA1D-67CDCC92424C}" type="pres">
      <dgm:prSet presAssocID="{721131ED-ECFF-4B4B-BC31-0C7F55A74C3D}" presName="rootComposite" presStyleCnt="0"/>
      <dgm:spPr/>
    </dgm:pt>
    <dgm:pt modelId="{B732BEF9-51B1-9D44-A5BA-F9761A6B8B74}" type="pres">
      <dgm:prSet presAssocID="{721131ED-ECFF-4B4B-BC31-0C7F55A74C3D}" presName="rootText" presStyleLbl="node2" presStyleIdx="1" presStyleCnt="6">
        <dgm:presLayoutVars>
          <dgm:chPref val="3"/>
        </dgm:presLayoutVars>
      </dgm:prSet>
      <dgm:spPr/>
    </dgm:pt>
    <dgm:pt modelId="{40541033-5B6C-1549-B746-8DED2A3D6E62}" type="pres">
      <dgm:prSet presAssocID="{721131ED-ECFF-4B4B-BC31-0C7F55A74C3D}" presName="rootConnector" presStyleLbl="node2" presStyleIdx="1" presStyleCnt="6"/>
      <dgm:spPr/>
    </dgm:pt>
    <dgm:pt modelId="{086635DF-0929-A64B-AF2F-4F3B2AB2A8F3}" type="pres">
      <dgm:prSet presAssocID="{721131ED-ECFF-4B4B-BC31-0C7F55A74C3D}" presName="hierChild4" presStyleCnt="0"/>
      <dgm:spPr/>
    </dgm:pt>
    <dgm:pt modelId="{48A9F6D3-53FD-3A49-934D-73835DF1F5FA}" type="pres">
      <dgm:prSet presAssocID="{E392B387-C59A-8641-B120-936C8717B30B}" presName="Name37" presStyleLbl="parChTrans1D3" presStyleIdx="3" presStyleCnt="6"/>
      <dgm:spPr/>
    </dgm:pt>
    <dgm:pt modelId="{48B08B64-A03C-134F-A5F6-BCAA1A8FB2E7}" type="pres">
      <dgm:prSet presAssocID="{634E0FA8-009A-3348-8D4D-455E046163F4}" presName="hierRoot2" presStyleCnt="0">
        <dgm:presLayoutVars>
          <dgm:hierBranch val="init"/>
        </dgm:presLayoutVars>
      </dgm:prSet>
      <dgm:spPr/>
    </dgm:pt>
    <dgm:pt modelId="{41E8145B-98FA-1A49-B713-2627304864A8}" type="pres">
      <dgm:prSet presAssocID="{634E0FA8-009A-3348-8D4D-455E046163F4}" presName="rootComposite" presStyleCnt="0"/>
      <dgm:spPr/>
    </dgm:pt>
    <dgm:pt modelId="{84BC6A76-1624-5C49-8662-19BDBC857D9C}" type="pres">
      <dgm:prSet presAssocID="{634E0FA8-009A-3348-8D4D-455E046163F4}" presName="rootText" presStyleLbl="node3" presStyleIdx="3" presStyleCnt="6">
        <dgm:presLayoutVars>
          <dgm:chPref val="3"/>
        </dgm:presLayoutVars>
      </dgm:prSet>
      <dgm:spPr/>
    </dgm:pt>
    <dgm:pt modelId="{2CCFC557-28BD-0C44-8753-649F9E695DA2}" type="pres">
      <dgm:prSet presAssocID="{634E0FA8-009A-3348-8D4D-455E046163F4}" presName="rootConnector" presStyleLbl="node3" presStyleIdx="3" presStyleCnt="6"/>
      <dgm:spPr/>
    </dgm:pt>
    <dgm:pt modelId="{CE4B514E-7BFE-A442-8893-3790CCAE240F}" type="pres">
      <dgm:prSet presAssocID="{634E0FA8-009A-3348-8D4D-455E046163F4}" presName="hierChild4" presStyleCnt="0"/>
      <dgm:spPr/>
    </dgm:pt>
    <dgm:pt modelId="{C39C2597-FF3C-9848-AC20-715CF9D2AFDF}" type="pres">
      <dgm:prSet presAssocID="{634E0FA8-009A-3348-8D4D-455E046163F4}" presName="hierChild5" presStyleCnt="0"/>
      <dgm:spPr/>
    </dgm:pt>
    <dgm:pt modelId="{F528F978-A1DF-C745-855C-548DB6807959}" type="pres">
      <dgm:prSet presAssocID="{46490954-4B59-6140-A7A4-DD93169CA8A7}" presName="Name37" presStyleLbl="parChTrans1D3" presStyleIdx="4" presStyleCnt="6"/>
      <dgm:spPr/>
    </dgm:pt>
    <dgm:pt modelId="{62E964BD-BA2B-9849-9ACC-544916B7124C}" type="pres">
      <dgm:prSet presAssocID="{F5F52AA0-2092-E748-9C39-9192E522C2C1}" presName="hierRoot2" presStyleCnt="0">
        <dgm:presLayoutVars>
          <dgm:hierBranch val="init"/>
        </dgm:presLayoutVars>
      </dgm:prSet>
      <dgm:spPr/>
    </dgm:pt>
    <dgm:pt modelId="{E0912574-545E-D145-8885-FF02C3E23986}" type="pres">
      <dgm:prSet presAssocID="{F5F52AA0-2092-E748-9C39-9192E522C2C1}" presName="rootComposite" presStyleCnt="0"/>
      <dgm:spPr/>
    </dgm:pt>
    <dgm:pt modelId="{A8F791EF-84A3-0A4B-A891-32183EB0E3DB}" type="pres">
      <dgm:prSet presAssocID="{F5F52AA0-2092-E748-9C39-9192E522C2C1}" presName="rootText" presStyleLbl="node3" presStyleIdx="4" presStyleCnt="6">
        <dgm:presLayoutVars>
          <dgm:chPref val="3"/>
        </dgm:presLayoutVars>
      </dgm:prSet>
      <dgm:spPr/>
    </dgm:pt>
    <dgm:pt modelId="{5CA8B576-9C6F-B04A-AC3B-ED8EA8DC3817}" type="pres">
      <dgm:prSet presAssocID="{F5F52AA0-2092-E748-9C39-9192E522C2C1}" presName="rootConnector" presStyleLbl="node3" presStyleIdx="4" presStyleCnt="6"/>
      <dgm:spPr/>
    </dgm:pt>
    <dgm:pt modelId="{D1E5C259-B41A-4046-8198-B0C7C42AC230}" type="pres">
      <dgm:prSet presAssocID="{F5F52AA0-2092-E748-9C39-9192E522C2C1}" presName="hierChild4" presStyleCnt="0"/>
      <dgm:spPr/>
    </dgm:pt>
    <dgm:pt modelId="{32ACD5F3-3CC5-FD4E-B18B-1BFAE704030A}" type="pres">
      <dgm:prSet presAssocID="{F5F52AA0-2092-E748-9C39-9192E522C2C1}" presName="hierChild5" presStyleCnt="0"/>
      <dgm:spPr/>
    </dgm:pt>
    <dgm:pt modelId="{2640BD36-97B6-CC4B-8E34-2C918B29EBF4}" type="pres">
      <dgm:prSet presAssocID="{6867895E-85FB-984C-9274-0E0E90F577FD}" presName="Name37" presStyleLbl="parChTrans1D3" presStyleIdx="5" presStyleCnt="6"/>
      <dgm:spPr/>
    </dgm:pt>
    <dgm:pt modelId="{77AD2E4D-582C-7549-938F-EE9FD85A05AB}" type="pres">
      <dgm:prSet presAssocID="{C06DE021-1757-8C42-9770-A3FEC9270AD3}" presName="hierRoot2" presStyleCnt="0">
        <dgm:presLayoutVars>
          <dgm:hierBranch val="init"/>
        </dgm:presLayoutVars>
      </dgm:prSet>
      <dgm:spPr/>
    </dgm:pt>
    <dgm:pt modelId="{C25A4296-BFA3-8E41-AA48-42E3EE6FCDE5}" type="pres">
      <dgm:prSet presAssocID="{C06DE021-1757-8C42-9770-A3FEC9270AD3}" presName="rootComposite" presStyleCnt="0"/>
      <dgm:spPr/>
    </dgm:pt>
    <dgm:pt modelId="{B4C45AB8-3344-BA4B-944B-3BBA86A7EB69}" type="pres">
      <dgm:prSet presAssocID="{C06DE021-1757-8C42-9770-A3FEC9270AD3}" presName="rootText" presStyleLbl="node3" presStyleIdx="5" presStyleCnt="6">
        <dgm:presLayoutVars>
          <dgm:chPref val="3"/>
        </dgm:presLayoutVars>
      </dgm:prSet>
      <dgm:spPr/>
    </dgm:pt>
    <dgm:pt modelId="{38F0F477-BF84-5D47-87BE-CCA04B2E5F95}" type="pres">
      <dgm:prSet presAssocID="{C06DE021-1757-8C42-9770-A3FEC9270AD3}" presName="rootConnector" presStyleLbl="node3" presStyleIdx="5" presStyleCnt="6"/>
      <dgm:spPr/>
    </dgm:pt>
    <dgm:pt modelId="{5A307B69-6D6B-8040-9033-092DCEE6F0D8}" type="pres">
      <dgm:prSet presAssocID="{C06DE021-1757-8C42-9770-A3FEC9270AD3}" presName="hierChild4" presStyleCnt="0"/>
      <dgm:spPr/>
    </dgm:pt>
    <dgm:pt modelId="{E145A217-2BE7-2B41-9823-DC9A22FCB4D5}" type="pres">
      <dgm:prSet presAssocID="{C06DE021-1757-8C42-9770-A3FEC9270AD3}" presName="hierChild5" presStyleCnt="0"/>
      <dgm:spPr/>
    </dgm:pt>
    <dgm:pt modelId="{81B7ED2D-4E8F-9549-B694-EAE9A2431C17}" type="pres">
      <dgm:prSet presAssocID="{721131ED-ECFF-4B4B-BC31-0C7F55A74C3D}" presName="hierChild5" presStyleCnt="0"/>
      <dgm:spPr/>
    </dgm:pt>
    <dgm:pt modelId="{3D1DD27B-E749-D945-9146-1307E8CEE604}" type="pres">
      <dgm:prSet presAssocID="{BBACDE55-6593-B741-9CA9-56C7DE5753F6}" presName="Name37" presStyleLbl="parChTrans1D2" presStyleIdx="2" presStyleCnt="6"/>
      <dgm:spPr/>
    </dgm:pt>
    <dgm:pt modelId="{E43FAAD3-21DB-6241-9B22-398A58D8033F}" type="pres">
      <dgm:prSet presAssocID="{92D27509-E747-114C-9654-C59CCE77BB55}" presName="hierRoot2" presStyleCnt="0">
        <dgm:presLayoutVars>
          <dgm:hierBranch val="init"/>
        </dgm:presLayoutVars>
      </dgm:prSet>
      <dgm:spPr/>
    </dgm:pt>
    <dgm:pt modelId="{7E218324-C190-3D4A-9DC2-BD5199FD077B}" type="pres">
      <dgm:prSet presAssocID="{92D27509-E747-114C-9654-C59CCE77BB55}" presName="rootComposite" presStyleCnt="0"/>
      <dgm:spPr/>
    </dgm:pt>
    <dgm:pt modelId="{32C2C004-350F-6941-89E0-DE787197AC1B}" type="pres">
      <dgm:prSet presAssocID="{92D27509-E747-114C-9654-C59CCE77BB55}" presName="rootText" presStyleLbl="node2" presStyleIdx="2" presStyleCnt="6">
        <dgm:presLayoutVars>
          <dgm:chPref val="3"/>
        </dgm:presLayoutVars>
      </dgm:prSet>
      <dgm:spPr/>
    </dgm:pt>
    <dgm:pt modelId="{D69F8E1F-2317-AB47-889D-ADF8668312E1}" type="pres">
      <dgm:prSet presAssocID="{92D27509-E747-114C-9654-C59CCE77BB55}" presName="rootConnector" presStyleLbl="node2" presStyleIdx="2" presStyleCnt="6"/>
      <dgm:spPr/>
    </dgm:pt>
    <dgm:pt modelId="{359C686B-F738-E445-A939-E60D0EA2A6EC}" type="pres">
      <dgm:prSet presAssocID="{92D27509-E747-114C-9654-C59CCE77BB55}" presName="hierChild4" presStyleCnt="0"/>
      <dgm:spPr/>
    </dgm:pt>
    <dgm:pt modelId="{764BED60-09B6-D141-B180-E0A02CECEE18}" type="pres">
      <dgm:prSet presAssocID="{92D27509-E747-114C-9654-C59CCE77BB55}" presName="hierChild5" presStyleCnt="0"/>
      <dgm:spPr/>
    </dgm:pt>
    <dgm:pt modelId="{704015DE-6D1C-B94F-B2F5-39E2A1844B9B}" type="pres">
      <dgm:prSet presAssocID="{2052D1E3-4820-3943-835E-5B6ED8B54A17}" presName="Name37" presStyleLbl="parChTrans1D2" presStyleIdx="3" presStyleCnt="6"/>
      <dgm:spPr/>
    </dgm:pt>
    <dgm:pt modelId="{830CB4E1-99C3-464D-BEE2-E8EFD4D5D440}" type="pres">
      <dgm:prSet presAssocID="{A35B5BE4-C348-0249-86A3-565A71D43B5B}" presName="hierRoot2" presStyleCnt="0">
        <dgm:presLayoutVars>
          <dgm:hierBranch val="init"/>
        </dgm:presLayoutVars>
      </dgm:prSet>
      <dgm:spPr/>
    </dgm:pt>
    <dgm:pt modelId="{760715BD-CC0E-0340-A272-FF61B85BDE66}" type="pres">
      <dgm:prSet presAssocID="{A35B5BE4-C348-0249-86A3-565A71D43B5B}" presName="rootComposite" presStyleCnt="0"/>
      <dgm:spPr/>
    </dgm:pt>
    <dgm:pt modelId="{429D024E-6CD8-2F49-8290-BDE3CE803C0E}" type="pres">
      <dgm:prSet presAssocID="{A35B5BE4-C348-0249-86A3-565A71D43B5B}" presName="rootText" presStyleLbl="node2" presStyleIdx="3" presStyleCnt="6">
        <dgm:presLayoutVars>
          <dgm:chPref val="3"/>
        </dgm:presLayoutVars>
      </dgm:prSet>
      <dgm:spPr/>
    </dgm:pt>
    <dgm:pt modelId="{02AE43A0-7F58-6C4D-A66B-F7F4A2A3FD8B}" type="pres">
      <dgm:prSet presAssocID="{A35B5BE4-C348-0249-86A3-565A71D43B5B}" presName="rootConnector" presStyleLbl="node2" presStyleIdx="3" presStyleCnt="6"/>
      <dgm:spPr/>
    </dgm:pt>
    <dgm:pt modelId="{92CDA881-A3BC-8446-8CBB-300F5F6290F8}" type="pres">
      <dgm:prSet presAssocID="{A35B5BE4-C348-0249-86A3-565A71D43B5B}" presName="hierChild4" presStyleCnt="0"/>
      <dgm:spPr/>
    </dgm:pt>
    <dgm:pt modelId="{D5B79C7B-4BA7-0C4D-B995-4088ED6C4794}" type="pres">
      <dgm:prSet presAssocID="{A35B5BE4-C348-0249-86A3-565A71D43B5B}" presName="hierChild5" presStyleCnt="0"/>
      <dgm:spPr/>
    </dgm:pt>
    <dgm:pt modelId="{83423CDE-CF25-B949-97CD-1633F20E40BC}" type="pres">
      <dgm:prSet presAssocID="{2AB8C265-EB0C-D94F-8A84-2084BD988F8B}" presName="Name37" presStyleLbl="parChTrans1D2" presStyleIdx="4" presStyleCnt="6"/>
      <dgm:spPr/>
    </dgm:pt>
    <dgm:pt modelId="{D1167173-EA6F-964F-AC11-BD841637707F}" type="pres">
      <dgm:prSet presAssocID="{3F26DDF4-E91A-2641-B345-9C75ABA854F3}" presName="hierRoot2" presStyleCnt="0">
        <dgm:presLayoutVars>
          <dgm:hierBranch val="init"/>
        </dgm:presLayoutVars>
      </dgm:prSet>
      <dgm:spPr/>
    </dgm:pt>
    <dgm:pt modelId="{9BFEF696-E2A7-1C42-8084-8F79190F5A18}" type="pres">
      <dgm:prSet presAssocID="{3F26DDF4-E91A-2641-B345-9C75ABA854F3}" presName="rootComposite" presStyleCnt="0"/>
      <dgm:spPr/>
    </dgm:pt>
    <dgm:pt modelId="{133C87FC-8BA2-FD49-ABB0-6E2B81DE6C8A}" type="pres">
      <dgm:prSet presAssocID="{3F26DDF4-E91A-2641-B345-9C75ABA854F3}" presName="rootText" presStyleLbl="node2" presStyleIdx="4" presStyleCnt="6">
        <dgm:presLayoutVars>
          <dgm:chPref val="3"/>
        </dgm:presLayoutVars>
      </dgm:prSet>
      <dgm:spPr/>
    </dgm:pt>
    <dgm:pt modelId="{15909346-184B-8743-8EE4-2F9FD251A072}" type="pres">
      <dgm:prSet presAssocID="{3F26DDF4-E91A-2641-B345-9C75ABA854F3}" presName="rootConnector" presStyleLbl="node2" presStyleIdx="4" presStyleCnt="6"/>
      <dgm:spPr/>
    </dgm:pt>
    <dgm:pt modelId="{EF07A2C8-B2E8-EC4B-852F-48FEF1FA0483}" type="pres">
      <dgm:prSet presAssocID="{3F26DDF4-E91A-2641-B345-9C75ABA854F3}" presName="hierChild4" presStyleCnt="0"/>
      <dgm:spPr/>
    </dgm:pt>
    <dgm:pt modelId="{4FD3543B-8292-F746-BF6D-6058CEB3F6C7}" type="pres">
      <dgm:prSet presAssocID="{3F26DDF4-E91A-2641-B345-9C75ABA854F3}" presName="hierChild5" presStyleCnt="0"/>
      <dgm:spPr/>
    </dgm:pt>
    <dgm:pt modelId="{9AA433BC-C137-F64D-9D21-98B1E9A6E6F3}" type="pres">
      <dgm:prSet presAssocID="{A488CD39-D4A1-D647-9E6A-966FE3C8BD6B}" presName="Name37" presStyleLbl="parChTrans1D2" presStyleIdx="5" presStyleCnt="6"/>
      <dgm:spPr/>
    </dgm:pt>
    <dgm:pt modelId="{77A8EB87-40F8-C044-B2F7-1876313C9D18}" type="pres">
      <dgm:prSet presAssocID="{F78CC14A-41A2-6E4F-A1EE-2A529EA13079}" presName="hierRoot2" presStyleCnt="0">
        <dgm:presLayoutVars>
          <dgm:hierBranch val="init"/>
        </dgm:presLayoutVars>
      </dgm:prSet>
      <dgm:spPr/>
    </dgm:pt>
    <dgm:pt modelId="{C2574D83-8E46-BA44-B14F-A1EFE3532B7D}" type="pres">
      <dgm:prSet presAssocID="{F78CC14A-41A2-6E4F-A1EE-2A529EA13079}" presName="rootComposite" presStyleCnt="0"/>
      <dgm:spPr/>
    </dgm:pt>
    <dgm:pt modelId="{4E9B33F8-DD4F-8643-9683-1B92042B785F}" type="pres">
      <dgm:prSet presAssocID="{F78CC14A-41A2-6E4F-A1EE-2A529EA13079}" presName="rootText" presStyleLbl="node2" presStyleIdx="5" presStyleCnt="6">
        <dgm:presLayoutVars>
          <dgm:chPref val="3"/>
        </dgm:presLayoutVars>
      </dgm:prSet>
      <dgm:spPr/>
    </dgm:pt>
    <dgm:pt modelId="{8471E393-2B33-EA46-9010-993D095686A7}" type="pres">
      <dgm:prSet presAssocID="{F78CC14A-41A2-6E4F-A1EE-2A529EA13079}" presName="rootConnector" presStyleLbl="node2" presStyleIdx="5" presStyleCnt="6"/>
      <dgm:spPr/>
    </dgm:pt>
    <dgm:pt modelId="{968009DB-82C4-CF46-94FF-8F58481506DC}" type="pres">
      <dgm:prSet presAssocID="{F78CC14A-41A2-6E4F-A1EE-2A529EA13079}" presName="hierChild4" presStyleCnt="0"/>
      <dgm:spPr/>
    </dgm:pt>
    <dgm:pt modelId="{7A7859D0-3FD1-1E45-B3DA-7715C163BAB8}" type="pres">
      <dgm:prSet presAssocID="{F78CC14A-41A2-6E4F-A1EE-2A529EA13079}" presName="hierChild5" presStyleCnt="0"/>
      <dgm:spPr/>
    </dgm:pt>
    <dgm:pt modelId="{5BDD4B0D-B593-7D4A-9A1A-D84D595D896A}" type="pres">
      <dgm:prSet presAssocID="{BE80EE17-A91C-D447-9EA2-B20AE4FAE157}" presName="hierChild3" presStyleCnt="0"/>
      <dgm:spPr/>
    </dgm:pt>
  </dgm:ptLst>
  <dgm:cxnLst>
    <dgm:cxn modelId="{9F76A817-B110-974E-9FFB-AC51CE0D027C}" type="presOf" srcId="{2052D1E3-4820-3943-835E-5B6ED8B54A17}" destId="{704015DE-6D1C-B94F-B2F5-39E2A1844B9B}" srcOrd="0" destOrd="0" presId="urn:microsoft.com/office/officeart/2005/8/layout/orgChart1"/>
    <dgm:cxn modelId="{8EF8531A-DC4B-5D42-BD15-485D507C4541}" type="presOf" srcId="{2EC01FFF-6F02-9940-A724-80E42A7EEE87}" destId="{AE5F7F14-1D54-F040-93DA-48B2A8C5A1C4}" srcOrd="0" destOrd="0" presId="urn:microsoft.com/office/officeart/2005/8/layout/orgChart1"/>
    <dgm:cxn modelId="{FCFD1C1C-1D97-3D44-871C-CE5F75A9C456}" type="presOf" srcId="{6867895E-85FB-984C-9274-0E0E90F577FD}" destId="{2640BD36-97B6-CC4B-8E34-2C918B29EBF4}" srcOrd="0" destOrd="0" presId="urn:microsoft.com/office/officeart/2005/8/layout/orgChart1"/>
    <dgm:cxn modelId="{D142E91C-ED6B-E043-A4D3-C3CB25ABFB3A}" type="presOf" srcId="{263583FF-0044-8947-8817-000475E2C23E}" destId="{6EAF1C4B-6121-654F-95D9-64464CDED4CF}" srcOrd="1" destOrd="0" presId="urn:microsoft.com/office/officeart/2005/8/layout/orgChart1"/>
    <dgm:cxn modelId="{FE1AB520-37C4-B946-90EE-7939E877A6AD}" type="presOf" srcId="{3F26DDF4-E91A-2641-B345-9C75ABA854F3}" destId="{15909346-184B-8743-8EE4-2F9FD251A072}" srcOrd="1" destOrd="0" presId="urn:microsoft.com/office/officeart/2005/8/layout/orgChart1"/>
    <dgm:cxn modelId="{E04E4D28-888F-4C41-B121-1B5AD38A2E5F}" srcId="{70365043-5D5A-584E-82EE-A33F54F1F01C}" destId="{2D249F69-E121-004A-95D9-644C4CF4F61F}" srcOrd="1" destOrd="0" parTransId="{2EC01FFF-6F02-9940-A724-80E42A7EEE87}" sibTransId="{BB0243D5-9D3E-DF48-9B84-6BDE6946FED9}"/>
    <dgm:cxn modelId="{D4B2142A-A387-3E4E-A283-015A6DDB6AE9}" type="presOf" srcId="{BE80EE17-A91C-D447-9EA2-B20AE4FAE157}" destId="{3C0CBC38-01FC-1A43-9B98-16F2708C4E8A}" srcOrd="0" destOrd="0" presId="urn:microsoft.com/office/officeart/2005/8/layout/orgChart1"/>
    <dgm:cxn modelId="{18418130-F94B-0F4D-B56D-8849EDC07FB9}" type="presOf" srcId="{2D249F69-E121-004A-95D9-644C4CF4F61F}" destId="{EEE057E4-0E74-A64B-9D82-281B5E803E3F}" srcOrd="1" destOrd="0" presId="urn:microsoft.com/office/officeart/2005/8/layout/orgChart1"/>
    <dgm:cxn modelId="{E3988D30-0A9B-5D43-9BFE-00F47C07099B}" srcId="{BE80EE17-A91C-D447-9EA2-B20AE4FAE157}" destId="{F78CC14A-41A2-6E4F-A1EE-2A529EA13079}" srcOrd="5" destOrd="0" parTransId="{A488CD39-D4A1-D647-9E6A-966FE3C8BD6B}" sibTransId="{4412FE0C-407C-9444-A66C-7F0E627AEB77}"/>
    <dgm:cxn modelId="{41516532-C24B-4C4B-95E5-64329C213B44}" type="presOf" srcId="{92D27509-E747-114C-9654-C59CCE77BB55}" destId="{D69F8E1F-2317-AB47-889D-ADF8668312E1}" srcOrd="1" destOrd="0" presId="urn:microsoft.com/office/officeart/2005/8/layout/orgChart1"/>
    <dgm:cxn modelId="{92C3BB35-95BF-C045-8518-0601A0836811}" type="presOf" srcId="{A35B5BE4-C348-0249-86A3-565A71D43B5B}" destId="{429D024E-6CD8-2F49-8290-BDE3CE803C0E}" srcOrd="0" destOrd="0" presId="urn:microsoft.com/office/officeart/2005/8/layout/orgChart1"/>
    <dgm:cxn modelId="{26389638-B7A9-F14C-BDA9-1959F29B5662}" srcId="{70365043-5D5A-584E-82EE-A33F54F1F01C}" destId="{FBC39F6E-6923-0642-8514-05154BABDCE6}" srcOrd="0" destOrd="0" parTransId="{B2363F6F-032C-9A41-B2F5-E2716E75128C}" sibTransId="{CBEFC668-0B17-CC40-9971-F22323A5D05B}"/>
    <dgm:cxn modelId="{2A14F53E-BDEC-CA41-AA0A-8CD1A8E8FB36}" type="presOf" srcId="{BBACDE55-6593-B741-9CA9-56C7DE5753F6}" destId="{3D1DD27B-E749-D945-9146-1307E8CEE604}" srcOrd="0" destOrd="0" presId="urn:microsoft.com/office/officeart/2005/8/layout/orgChart1"/>
    <dgm:cxn modelId="{1964314D-D98C-5F48-8DE4-3898C972905B}" type="presOf" srcId="{59340BFA-F540-E941-9F1C-3BB5C54DD824}" destId="{1EBB1490-2F78-DE44-9003-057002ECA5CC}" srcOrd="0" destOrd="0" presId="urn:microsoft.com/office/officeart/2005/8/layout/orgChart1"/>
    <dgm:cxn modelId="{44E3BF4D-95D1-764D-AF92-E3DB50D88FF7}" type="presOf" srcId="{E392B387-C59A-8641-B120-936C8717B30B}" destId="{48A9F6D3-53FD-3A49-934D-73835DF1F5FA}" srcOrd="0" destOrd="0" presId="urn:microsoft.com/office/officeart/2005/8/layout/orgChart1"/>
    <dgm:cxn modelId="{FE34334E-717B-274D-B008-DA85969E4460}" srcId="{BE80EE17-A91C-D447-9EA2-B20AE4FAE157}" destId="{92D27509-E747-114C-9654-C59CCE77BB55}" srcOrd="2" destOrd="0" parTransId="{BBACDE55-6593-B741-9CA9-56C7DE5753F6}" sibTransId="{2C8FED52-072C-A446-8323-7B78CBD508C8}"/>
    <dgm:cxn modelId="{7A9DBA52-09BA-B041-98E7-D78690AD6D97}" type="presOf" srcId="{70365043-5D5A-584E-82EE-A33F54F1F01C}" destId="{4D4E2579-60EE-6B41-9AFE-C5D11C96F8DD}" srcOrd="1" destOrd="0" presId="urn:microsoft.com/office/officeart/2005/8/layout/orgChart1"/>
    <dgm:cxn modelId="{D04AFE53-A8E9-5847-A08D-F7CBA9B7B504}" type="presOf" srcId="{F78CC14A-41A2-6E4F-A1EE-2A529EA13079}" destId="{4E9B33F8-DD4F-8643-9683-1B92042B785F}" srcOrd="0" destOrd="0" presId="urn:microsoft.com/office/officeart/2005/8/layout/orgChart1"/>
    <dgm:cxn modelId="{D61DC85A-5202-334E-99CE-98DE38069CAF}" type="presOf" srcId="{2AB8C265-EB0C-D94F-8A84-2084BD988F8B}" destId="{83423CDE-CF25-B949-97CD-1633F20E40BC}" srcOrd="0" destOrd="0" presId="urn:microsoft.com/office/officeart/2005/8/layout/orgChart1"/>
    <dgm:cxn modelId="{79F8C562-A9FD-F54C-A75F-DEF6E0D1E912}" type="presOf" srcId="{C06DE021-1757-8C42-9770-A3FEC9270AD3}" destId="{B4C45AB8-3344-BA4B-944B-3BBA86A7EB69}" srcOrd="0" destOrd="0" presId="urn:microsoft.com/office/officeart/2005/8/layout/orgChart1"/>
    <dgm:cxn modelId="{FDEF0968-0CC2-8A41-A464-A24931499FE8}" srcId="{721131ED-ECFF-4B4B-BC31-0C7F55A74C3D}" destId="{634E0FA8-009A-3348-8D4D-455E046163F4}" srcOrd="0" destOrd="0" parTransId="{E392B387-C59A-8641-B120-936C8717B30B}" sibTransId="{4245EA4F-75CA-D649-BBE5-4EF920892303}"/>
    <dgm:cxn modelId="{D652B86E-D9A0-EE4A-9A79-94EE82048802}" type="presOf" srcId="{F5F52AA0-2092-E748-9C39-9192E522C2C1}" destId="{5CA8B576-9C6F-B04A-AC3B-ED8EA8DC3817}" srcOrd="1" destOrd="0" presId="urn:microsoft.com/office/officeart/2005/8/layout/orgChart1"/>
    <dgm:cxn modelId="{D0EAA179-50C8-124D-BC13-B80D6F0DA075}" type="presOf" srcId="{634E0FA8-009A-3348-8D4D-455E046163F4}" destId="{84BC6A76-1624-5C49-8662-19BDBC857D9C}" srcOrd="0" destOrd="0" presId="urn:microsoft.com/office/officeart/2005/8/layout/orgChart1"/>
    <dgm:cxn modelId="{9884587E-ECA9-9E49-BBAE-E1F41F1A3698}" type="presOf" srcId="{86256CC2-FEF0-AF47-BE6C-1C5D4E2FC0F9}" destId="{31D752B0-E4F6-7D4C-BF4F-74BC3308989F}" srcOrd="0" destOrd="0" presId="urn:microsoft.com/office/officeart/2005/8/layout/orgChart1"/>
    <dgm:cxn modelId="{5DFEA785-5F3D-1548-ACDC-C9F24CE6414A}" srcId="{BE80EE17-A91C-D447-9EA2-B20AE4FAE157}" destId="{A35B5BE4-C348-0249-86A3-565A71D43B5B}" srcOrd="3" destOrd="0" parTransId="{2052D1E3-4820-3943-835E-5B6ED8B54A17}" sibTransId="{29955D17-8733-0C48-BA02-BB7A91391E17}"/>
    <dgm:cxn modelId="{6367AC86-0501-2E47-A2CC-D04CACE0F171}" srcId="{BE80EE17-A91C-D447-9EA2-B20AE4FAE157}" destId="{3F26DDF4-E91A-2641-B345-9C75ABA854F3}" srcOrd="4" destOrd="0" parTransId="{2AB8C265-EB0C-D94F-8A84-2084BD988F8B}" sibTransId="{7BDBD9A4-6AC5-3A41-BBBC-53735EF1C1DA}"/>
    <dgm:cxn modelId="{53A2DF86-03CE-254D-BB51-CA4033288387}" type="presOf" srcId="{721131ED-ECFF-4B4B-BC31-0C7F55A74C3D}" destId="{40541033-5B6C-1549-B746-8DED2A3D6E62}" srcOrd="1" destOrd="0" presId="urn:microsoft.com/office/officeart/2005/8/layout/orgChart1"/>
    <dgm:cxn modelId="{E12B1187-2D7C-E64D-AE6D-BD8E26B2A802}" type="presOf" srcId="{A35B5BE4-C348-0249-86A3-565A71D43B5B}" destId="{02AE43A0-7F58-6C4D-A66B-F7F4A2A3FD8B}" srcOrd="1" destOrd="0" presId="urn:microsoft.com/office/officeart/2005/8/layout/orgChart1"/>
    <dgm:cxn modelId="{BB06B18F-1637-3A4D-9A9C-B619E2B9FA63}" type="presOf" srcId="{B2363F6F-032C-9A41-B2F5-E2716E75128C}" destId="{4218E136-07B8-104C-B98B-4A666FFFD4A8}" srcOrd="0" destOrd="0" presId="urn:microsoft.com/office/officeart/2005/8/layout/orgChart1"/>
    <dgm:cxn modelId="{9C96A496-54B6-6140-BB41-871C5BEEB3A8}" type="presOf" srcId="{E3A061D3-69C3-744B-B974-536C495DFC73}" destId="{9AAD0B0A-F9E6-554C-ACA6-3B2F3F587CA1}" srcOrd="0" destOrd="0" presId="urn:microsoft.com/office/officeart/2005/8/layout/orgChart1"/>
    <dgm:cxn modelId="{02551599-85BC-5448-9CC3-977C09F1CF6C}" srcId="{E3A061D3-69C3-744B-B974-536C495DFC73}" destId="{BE80EE17-A91C-D447-9EA2-B20AE4FAE157}" srcOrd="0" destOrd="0" parTransId="{3FCED24D-995C-CE43-A6A3-34A84419CE4A}" sibTransId="{6FCC8987-0F2C-8B47-97E2-B60629D0AA14}"/>
    <dgm:cxn modelId="{7C7F1FAA-9738-5A4A-AD9D-89B71C070246}" type="presOf" srcId="{F78CC14A-41A2-6E4F-A1EE-2A529EA13079}" destId="{8471E393-2B33-EA46-9010-993D095686A7}" srcOrd="1" destOrd="0" presId="urn:microsoft.com/office/officeart/2005/8/layout/orgChart1"/>
    <dgm:cxn modelId="{8BDB10AD-5EA2-F44A-A2B9-A31AFFE52B1D}" type="presOf" srcId="{C06DE021-1757-8C42-9770-A3FEC9270AD3}" destId="{38F0F477-BF84-5D47-87BE-CCA04B2E5F95}" srcOrd="1" destOrd="0" presId="urn:microsoft.com/office/officeart/2005/8/layout/orgChart1"/>
    <dgm:cxn modelId="{935B5CB2-A80A-D74E-992E-C77C8DD51CAF}" srcId="{721131ED-ECFF-4B4B-BC31-0C7F55A74C3D}" destId="{C06DE021-1757-8C42-9770-A3FEC9270AD3}" srcOrd="2" destOrd="0" parTransId="{6867895E-85FB-984C-9274-0E0E90F577FD}" sibTransId="{DB709A05-00CB-8F46-A21A-A7B6C5F88F03}"/>
    <dgm:cxn modelId="{6F7DAAB7-87CE-E34D-99C9-55D88F8B3BE5}" srcId="{BE80EE17-A91C-D447-9EA2-B20AE4FAE157}" destId="{721131ED-ECFF-4B4B-BC31-0C7F55A74C3D}" srcOrd="1" destOrd="0" parTransId="{24760164-6039-9445-8317-74B401A0FC3A}" sibTransId="{A51B50CD-2484-EB4B-9AD4-47F5CB9E4669}"/>
    <dgm:cxn modelId="{D1C7C6BC-FC18-A84A-8A0A-BE80588C98F9}" type="presOf" srcId="{BE80EE17-A91C-D447-9EA2-B20AE4FAE157}" destId="{B7AAD69F-FE6B-284E-85E2-C9700A3E97BF}" srcOrd="1" destOrd="0" presId="urn:microsoft.com/office/officeart/2005/8/layout/orgChart1"/>
    <dgm:cxn modelId="{815C35BF-3F18-4E4E-A399-87946478313E}" type="presOf" srcId="{721131ED-ECFF-4B4B-BC31-0C7F55A74C3D}" destId="{B732BEF9-51B1-9D44-A5BA-F9761A6B8B74}" srcOrd="0" destOrd="0" presId="urn:microsoft.com/office/officeart/2005/8/layout/orgChart1"/>
    <dgm:cxn modelId="{319F6EC1-705E-DE4C-8456-DB820957C7C2}" type="presOf" srcId="{46490954-4B59-6140-A7A4-DD93169CA8A7}" destId="{F528F978-A1DF-C745-855C-548DB6807959}" srcOrd="0" destOrd="0" presId="urn:microsoft.com/office/officeart/2005/8/layout/orgChart1"/>
    <dgm:cxn modelId="{4466ADC5-0106-A140-ACE1-B734E5A9E0DD}" type="presOf" srcId="{F5F52AA0-2092-E748-9C39-9192E522C2C1}" destId="{A8F791EF-84A3-0A4B-A891-32183EB0E3DB}" srcOrd="0" destOrd="0" presId="urn:microsoft.com/office/officeart/2005/8/layout/orgChart1"/>
    <dgm:cxn modelId="{5C228CC8-511C-7A4D-9A9C-B3880018314E}" srcId="{70365043-5D5A-584E-82EE-A33F54F1F01C}" destId="{263583FF-0044-8947-8817-000475E2C23E}" srcOrd="2" destOrd="0" parTransId="{59340BFA-F540-E941-9F1C-3BB5C54DD824}" sibTransId="{848F3165-32F9-0746-B8DC-E7980B086527}"/>
    <dgm:cxn modelId="{B710EEC8-2ACA-3A41-936E-6252A2F022D3}" type="presOf" srcId="{FBC39F6E-6923-0642-8514-05154BABDCE6}" destId="{556E23EE-38B1-8C40-873D-D344E0B337D6}" srcOrd="0" destOrd="0" presId="urn:microsoft.com/office/officeart/2005/8/layout/orgChart1"/>
    <dgm:cxn modelId="{1D9903CA-0A2C-644A-A0CE-B26F97F0AFFD}" type="presOf" srcId="{2D249F69-E121-004A-95D9-644C4CF4F61F}" destId="{A5042188-82B6-6249-A2C0-74D186B63B5B}" srcOrd="0" destOrd="0" presId="urn:microsoft.com/office/officeart/2005/8/layout/orgChart1"/>
    <dgm:cxn modelId="{34F012CF-B5E7-DC42-A351-A18E25F54720}" srcId="{BE80EE17-A91C-D447-9EA2-B20AE4FAE157}" destId="{70365043-5D5A-584E-82EE-A33F54F1F01C}" srcOrd="0" destOrd="0" parTransId="{86256CC2-FEF0-AF47-BE6C-1C5D4E2FC0F9}" sibTransId="{71703D14-9869-194F-AB34-D4C18DA5D445}"/>
    <dgm:cxn modelId="{63E0EDCF-D634-9543-B2D6-618668CA2915}" type="presOf" srcId="{24760164-6039-9445-8317-74B401A0FC3A}" destId="{FE2D062A-B88E-564C-B5DC-27B433D78AFA}" srcOrd="0" destOrd="0" presId="urn:microsoft.com/office/officeart/2005/8/layout/orgChart1"/>
    <dgm:cxn modelId="{FB681AD4-86BA-E949-823A-EC1AD96F113E}" type="presOf" srcId="{FBC39F6E-6923-0642-8514-05154BABDCE6}" destId="{0D8B7086-3DB0-244F-99DB-4A2D9FD0AB4D}" srcOrd="1" destOrd="0" presId="urn:microsoft.com/office/officeart/2005/8/layout/orgChart1"/>
    <dgm:cxn modelId="{431919DD-9083-ED44-BD55-1EF126606328}" srcId="{721131ED-ECFF-4B4B-BC31-0C7F55A74C3D}" destId="{F5F52AA0-2092-E748-9C39-9192E522C2C1}" srcOrd="1" destOrd="0" parTransId="{46490954-4B59-6140-A7A4-DD93169CA8A7}" sibTransId="{A69FE236-8E66-064B-A87E-BCE60DA7DDE1}"/>
    <dgm:cxn modelId="{53D384DE-AF69-F346-85AB-2AD8CB7822DD}" type="presOf" srcId="{92D27509-E747-114C-9654-C59CCE77BB55}" destId="{32C2C004-350F-6941-89E0-DE787197AC1B}" srcOrd="0" destOrd="0" presId="urn:microsoft.com/office/officeart/2005/8/layout/orgChart1"/>
    <dgm:cxn modelId="{207743DF-524C-BA41-A686-979EA8054CE7}" type="presOf" srcId="{634E0FA8-009A-3348-8D4D-455E046163F4}" destId="{2CCFC557-28BD-0C44-8753-649F9E695DA2}" srcOrd="1" destOrd="0" presId="urn:microsoft.com/office/officeart/2005/8/layout/orgChart1"/>
    <dgm:cxn modelId="{ACC2A3E2-0B65-2647-9B81-AD06BA674A16}" type="presOf" srcId="{3F26DDF4-E91A-2641-B345-9C75ABA854F3}" destId="{133C87FC-8BA2-FD49-ABB0-6E2B81DE6C8A}" srcOrd="0" destOrd="0" presId="urn:microsoft.com/office/officeart/2005/8/layout/orgChart1"/>
    <dgm:cxn modelId="{33D3D8E3-A2EF-A74A-9861-F7FEC77047D5}" type="presOf" srcId="{A488CD39-D4A1-D647-9E6A-966FE3C8BD6B}" destId="{9AA433BC-C137-F64D-9D21-98B1E9A6E6F3}" srcOrd="0" destOrd="0" presId="urn:microsoft.com/office/officeart/2005/8/layout/orgChart1"/>
    <dgm:cxn modelId="{689740F2-ED39-AD4A-BA7C-6CB2FFE20710}" type="presOf" srcId="{70365043-5D5A-584E-82EE-A33F54F1F01C}" destId="{7AEEA955-E59C-BE41-A382-B02626FF056A}" srcOrd="0" destOrd="0" presId="urn:microsoft.com/office/officeart/2005/8/layout/orgChart1"/>
    <dgm:cxn modelId="{33F523F4-EB93-0E4A-B11E-8488F57D6F90}" type="presOf" srcId="{263583FF-0044-8947-8817-000475E2C23E}" destId="{4AACA72F-C85D-9347-801F-32BBAD11D11B}" srcOrd="0" destOrd="0" presId="urn:microsoft.com/office/officeart/2005/8/layout/orgChart1"/>
    <dgm:cxn modelId="{C46DB5CB-6FDE-504D-83D2-44F7E41DCBB0}" type="presParOf" srcId="{9AAD0B0A-F9E6-554C-ACA6-3B2F3F587CA1}" destId="{E11D62B5-4263-4C49-878B-71F56A3650F6}" srcOrd="0" destOrd="0" presId="urn:microsoft.com/office/officeart/2005/8/layout/orgChart1"/>
    <dgm:cxn modelId="{64EDFD57-F494-7046-A7BB-47D2253D2E7F}" type="presParOf" srcId="{E11D62B5-4263-4C49-878B-71F56A3650F6}" destId="{4881B1B7-CD1B-6148-B682-13B084BBD940}" srcOrd="0" destOrd="0" presId="urn:microsoft.com/office/officeart/2005/8/layout/orgChart1"/>
    <dgm:cxn modelId="{954556E6-B25D-174D-94EB-68DC76CC8203}" type="presParOf" srcId="{4881B1B7-CD1B-6148-B682-13B084BBD940}" destId="{3C0CBC38-01FC-1A43-9B98-16F2708C4E8A}" srcOrd="0" destOrd="0" presId="urn:microsoft.com/office/officeart/2005/8/layout/orgChart1"/>
    <dgm:cxn modelId="{316E1019-96CD-9E49-AA4D-2F716A535C88}" type="presParOf" srcId="{4881B1B7-CD1B-6148-B682-13B084BBD940}" destId="{B7AAD69F-FE6B-284E-85E2-C9700A3E97BF}" srcOrd="1" destOrd="0" presId="urn:microsoft.com/office/officeart/2005/8/layout/orgChart1"/>
    <dgm:cxn modelId="{89311DB2-92C2-3C47-BD76-093B40455A07}" type="presParOf" srcId="{E11D62B5-4263-4C49-878B-71F56A3650F6}" destId="{5AD6F401-38AA-B844-A160-2EC3D8CC99CA}" srcOrd="1" destOrd="0" presId="urn:microsoft.com/office/officeart/2005/8/layout/orgChart1"/>
    <dgm:cxn modelId="{A0921A9E-9B4B-C740-9EA0-F9B291C3A674}" type="presParOf" srcId="{5AD6F401-38AA-B844-A160-2EC3D8CC99CA}" destId="{31D752B0-E4F6-7D4C-BF4F-74BC3308989F}" srcOrd="0" destOrd="0" presId="urn:microsoft.com/office/officeart/2005/8/layout/orgChart1"/>
    <dgm:cxn modelId="{F1BA7B6E-4631-8542-BCFC-24140DA2EDBB}" type="presParOf" srcId="{5AD6F401-38AA-B844-A160-2EC3D8CC99CA}" destId="{2167F787-F936-1245-ACE5-D70414C9363C}" srcOrd="1" destOrd="0" presId="urn:microsoft.com/office/officeart/2005/8/layout/orgChart1"/>
    <dgm:cxn modelId="{D935DAC1-BCB7-5D41-8D2A-3E890E678DE2}" type="presParOf" srcId="{2167F787-F936-1245-ACE5-D70414C9363C}" destId="{CC555082-54B0-924C-95A3-A5F3E83F39CA}" srcOrd="0" destOrd="0" presId="urn:microsoft.com/office/officeart/2005/8/layout/orgChart1"/>
    <dgm:cxn modelId="{644C5007-56BC-BB4C-B89E-7828718BE5F5}" type="presParOf" srcId="{CC555082-54B0-924C-95A3-A5F3E83F39CA}" destId="{7AEEA955-E59C-BE41-A382-B02626FF056A}" srcOrd="0" destOrd="0" presId="urn:microsoft.com/office/officeart/2005/8/layout/orgChart1"/>
    <dgm:cxn modelId="{044A532B-D623-E84C-A76F-FDEFF31372F7}" type="presParOf" srcId="{CC555082-54B0-924C-95A3-A5F3E83F39CA}" destId="{4D4E2579-60EE-6B41-9AFE-C5D11C96F8DD}" srcOrd="1" destOrd="0" presId="urn:microsoft.com/office/officeart/2005/8/layout/orgChart1"/>
    <dgm:cxn modelId="{0B8AC048-93DA-9343-BECF-FAE91801C06C}" type="presParOf" srcId="{2167F787-F936-1245-ACE5-D70414C9363C}" destId="{EFE88BD4-C236-6C40-8381-3254CCA0BA84}" srcOrd="1" destOrd="0" presId="urn:microsoft.com/office/officeart/2005/8/layout/orgChart1"/>
    <dgm:cxn modelId="{03A1F1E5-2BB3-164F-9BFF-1094DD7CF9AA}" type="presParOf" srcId="{EFE88BD4-C236-6C40-8381-3254CCA0BA84}" destId="{4218E136-07B8-104C-B98B-4A666FFFD4A8}" srcOrd="0" destOrd="0" presId="urn:microsoft.com/office/officeart/2005/8/layout/orgChart1"/>
    <dgm:cxn modelId="{CDE80CAC-7277-0A4E-97CE-4196450C1149}" type="presParOf" srcId="{EFE88BD4-C236-6C40-8381-3254CCA0BA84}" destId="{ED5EAF3A-EF22-454C-AF37-9BC7955433CF}" srcOrd="1" destOrd="0" presId="urn:microsoft.com/office/officeart/2005/8/layout/orgChart1"/>
    <dgm:cxn modelId="{7AB0B3A9-C928-BC4D-8A05-AB47254EE902}" type="presParOf" srcId="{ED5EAF3A-EF22-454C-AF37-9BC7955433CF}" destId="{5C90E186-6F95-8F41-8AEF-5230E6DABAA1}" srcOrd="0" destOrd="0" presId="urn:microsoft.com/office/officeart/2005/8/layout/orgChart1"/>
    <dgm:cxn modelId="{B5C9CFA0-4F46-F148-844E-E50995E9AEEF}" type="presParOf" srcId="{5C90E186-6F95-8F41-8AEF-5230E6DABAA1}" destId="{556E23EE-38B1-8C40-873D-D344E0B337D6}" srcOrd="0" destOrd="0" presId="urn:microsoft.com/office/officeart/2005/8/layout/orgChart1"/>
    <dgm:cxn modelId="{DB9EE871-F0C0-1B4D-B728-B8B9D07A421A}" type="presParOf" srcId="{5C90E186-6F95-8F41-8AEF-5230E6DABAA1}" destId="{0D8B7086-3DB0-244F-99DB-4A2D9FD0AB4D}" srcOrd="1" destOrd="0" presId="urn:microsoft.com/office/officeart/2005/8/layout/orgChart1"/>
    <dgm:cxn modelId="{3E64246D-52AC-3D4A-BF59-A27F41A4F886}" type="presParOf" srcId="{ED5EAF3A-EF22-454C-AF37-9BC7955433CF}" destId="{6B91D544-1D4C-9248-A923-18CAB41F0F5D}" srcOrd="1" destOrd="0" presId="urn:microsoft.com/office/officeart/2005/8/layout/orgChart1"/>
    <dgm:cxn modelId="{1D753007-9EDF-7D40-A60D-9FC9CF414CB2}" type="presParOf" srcId="{ED5EAF3A-EF22-454C-AF37-9BC7955433CF}" destId="{C1BB6914-186F-5D47-B34E-772B7859A8D6}" srcOrd="2" destOrd="0" presId="urn:microsoft.com/office/officeart/2005/8/layout/orgChart1"/>
    <dgm:cxn modelId="{F64AA160-A9F3-924A-8EC6-7C7FD240B640}" type="presParOf" srcId="{EFE88BD4-C236-6C40-8381-3254CCA0BA84}" destId="{AE5F7F14-1D54-F040-93DA-48B2A8C5A1C4}" srcOrd="2" destOrd="0" presId="urn:microsoft.com/office/officeart/2005/8/layout/orgChart1"/>
    <dgm:cxn modelId="{38B11575-D23B-C441-BAC7-CD3A32A00A5C}" type="presParOf" srcId="{EFE88BD4-C236-6C40-8381-3254CCA0BA84}" destId="{64A44496-D0A8-2F44-9C38-C5D85A5074B9}" srcOrd="3" destOrd="0" presId="urn:microsoft.com/office/officeart/2005/8/layout/orgChart1"/>
    <dgm:cxn modelId="{0299A622-806D-4540-89F8-768971703DD1}" type="presParOf" srcId="{64A44496-D0A8-2F44-9C38-C5D85A5074B9}" destId="{F2D81320-743D-6C48-A076-D39A0A25D335}" srcOrd="0" destOrd="0" presId="urn:microsoft.com/office/officeart/2005/8/layout/orgChart1"/>
    <dgm:cxn modelId="{C96C3B8B-6353-7F4E-95C9-1789741F4F8F}" type="presParOf" srcId="{F2D81320-743D-6C48-A076-D39A0A25D335}" destId="{A5042188-82B6-6249-A2C0-74D186B63B5B}" srcOrd="0" destOrd="0" presId="urn:microsoft.com/office/officeart/2005/8/layout/orgChart1"/>
    <dgm:cxn modelId="{8A63AAE1-46EF-1F42-A545-FD6C0313F67B}" type="presParOf" srcId="{F2D81320-743D-6C48-A076-D39A0A25D335}" destId="{EEE057E4-0E74-A64B-9D82-281B5E803E3F}" srcOrd="1" destOrd="0" presId="urn:microsoft.com/office/officeart/2005/8/layout/orgChart1"/>
    <dgm:cxn modelId="{421159FC-080F-5F4A-8892-E0FC7C131CD3}" type="presParOf" srcId="{64A44496-D0A8-2F44-9C38-C5D85A5074B9}" destId="{5A15ACEF-0172-914E-A01F-97CC126957D7}" srcOrd="1" destOrd="0" presId="urn:microsoft.com/office/officeart/2005/8/layout/orgChart1"/>
    <dgm:cxn modelId="{CD664481-F561-3246-9EAE-A53558AC5A93}" type="presParOf" srcId="{64A44496-D0A8-2F44-9C38-C5D85A5074B9}" destId="{C17F267C-4E8C-CF4D-ADB7-B42420E76F66}" srcOrd="2" destOrd="0" presId="urn:microsoft.com/office/officeart/2005/8/layout/orgChart1"/>
    <dgm:cxn modelId="{2D366334-61C7-274E-9BEB-4F28577AA193}" type="presParOf" srcId="{EFE88BD4-C236-6C40-8381-3254CCA0BA84}" destId="{1EBB1490-2F78-DE44-9003-057002ECA5CC}" srcOrd="4" destOrd="0" presId="urn:microsoft.com/office/officeart/2005/8/layout/orgChart1"/>
    <dgm:cxn modelId="{4698CCFB-BAF5-D041-9916-48325447C087}" type="presParOf" srcId="{EFE88BD4-C236-6C40-8381-3254CCA0BA84}" destId="{C741DBC4-4226-0F41-8683-FE2CCDF5B29C}" srcOrd="5" destOrd="0" presId="urn:microsoft.com/office/officeart/2005/8/layout/orgChart1"/>
    <dgm:cxn modelId="{DC8CCAB4-FAB3-BA42-9171-5AB13C06F7D3}" type="presParOf" srcId="{C741DBC4-4226-0F41-8683-FE2CCDF5B29C}" destId="{DB68AAEE-1BFB-A24C-8181-8F475C889E91}" srcOrd="0" destOrd="0" presId="urn:microsoft.com/office/officeart/2005/8/layout/orgChart1"/>
    <dgm:cxn modelId="{C7413F69-DA65-F24B-9254-402EE7AF8C1D}" type="presParOf" srcId="{DB68AAEE-1BFB-A24C-8181-8F475C889E91}" destId="{4AACA72F-C85D-9347-801F-32BBAD11D11B}" srcOrd="0" destOrd="0" presId="urn:microsoft.com/office/officeart/2005/8/layout/orgChart1"/>
    <dgm:cxn modelId="{A33EC5E8-ABA9-B842-93C1-1F34B563C67C}" type="presParOf" srcId="{DB68AAEE-1BFB-A24C-8181-8F475C889E91}" destId="{6EAF1C4B-6121-654F-95D9-64464CDED4CF}" srcOrd="1" destOrd="0" presId="urn:microsoft.com/office/officeart/2005/8/layout/orgChart1"/>
    <dgm:cxn modelId="{2F3C7107-4EDD-EC45-8480-D618B536182E}" type="presParOf" srcId="{C741DBC4-4226-0F41-8683-FE2CCDF5B29C}" destId="{A1E275D7-A440-6C4C-9B4B-EE358C7170FA}" srcOrd="1" destOrd="0" presId="urn:microsoft.com/office/officeart/2005/8/layout/orgChart1"/>
    <dgm:cxn modelId="{023725AB-A931-E04A-A401-E64AABBD294A}" type="presParOf" srcId="{C741DBC4-4226-0F41-8683-FE2CCDF5B29C}" destId="{750A4B62-564B-C340-A24A-15FA0B50B332}" srcOrd="2" destOrd="0" presId="urn:microsoft.com/office/officeart/2005/8/layout/orgChart1"/>
    <dgm:cxn modelId="{DA6140C3-5020-F044-91B5-56DE204472F1}" type="presParOf" srcId="{2167F787-F936-1245-ACE5-D70414C9363C}" destId="{D820541B-BD47-0A48-A7D5-1ED35DEEA657}" srcOrd="2" destOrd="0" presId="urn:microsoft.com/office/officeart/2005/8/layout/orgChart1"/>
    <dgm:cxn modelId="{94ABB853-9FA5-0942-998B-F141DA21383B}" type="presParOf" srcId="{5AD6F401-38AA-B844-A160-2EC3D8CC99CA}" destId="{FE2D062A-B88E-564C-B5DC-27B433D78AFA}" srcOrd="2" destOrd="0" presId="urn:microsoft.com/office/officeart/2005/8/layout/orgChart1"/>
    <dgm:cxn modelId="{A09EE546-5C93-6947-9C65-3D88D7F9D871}" type="presParOf" srcId="{5AD6F401-38AA-B844-A160-2EC3D8CC99CA}" destId="{DDBBAB40-B114-5B43-A2BD-BC2DECC459EA}" srcOrd="3" destOrd="0" presId="urn:microsoft.com/office/officeart/2005/8/layout/orgChart1"/>
    <dgm:cxn modelId="{C5C6A833-6210-9C4E-B70F-393C7BE06B42}" type="presParOf" srcId="{DDBBAB40-B114-5B43-A2BD-BC2DECC459EA}" destId="{1FA44B99-46D2-CB48-BA1D-67CDCC92424C}" srcOrd="0" destOrd="0" presId="urn:microsoft.com/office/officeart/2005/8/layout/orgChart1"/>
    <dgm:cxn modelId="{602791CD-8D09-774E-80BD-86383F0F9E10}" type="presParOf" srcId="{1FA44B99-46D2-CB48-BA1D-67CDCC92424C}" destId="{B732BEF9-51B1-9D44-A5BA-F9761A6B8B74}" srcOrd="0" destOrd="0" presId="urn:microsoft.com/office/officeart/2005/8/layout/orgChart1"/>
    <dgm:cxn modelId="{AC544492-96D7-9347-BCDC-35D657565B6F}" type="presParOf" srcId="{1FA44B99-46D2-CB48-BA1D-67CDCC92424C}" destId="{40541033-5B6C-1549-B746-8DED2A3D6E62}" srcOrd="1" destOrd="0" presId="urn:microsoft.com/office/officeart/2005/8/layout/orgChart1"/>
    <dgm:cxn modelId="{86202880-EC04-A741-BA60-A26AE07C5999}" type="presParOf" srcId="{DDBBAB40-B114-5B43-A2BD-BC2DECC459EA}" destId="{086635DF-0929-A64B-AF2F-4F3B2AB2A8F3}" srcOrd="1" destOrd="0" presId="urn:microsoft.com/office/officeart/2005/8/layout/orgChart1"/>
    <dgm:cxn modelId="{FF8AD6FB-5C96-BD41-A3FA-0E5D5810CA06}" type="presParOf" srcId="{086635DF-0929-A64B-AF2F-4F3B2AB2A8F3}" destId="{48A9F6D3-53FD-3A49-934D-73835DF1F5FA}" srcOrd="0" destOrd="0" presId="urn:microsoft.com/office/officeart/2005/8/layout/orgChart1"/>
    <dgm:cxn modelId="{611114F0-4CF4-E642-BB6A-348B8684A8B0}" type="presParOf" srcId="{086635DF-0929-A64B-AF2F-4F3B2AB2A8F3}" destId="{48B08B64-A03C-134F-A5F6-BCAA1A8FB2E7}" srcOrd="1" destOrd="0" presId="urn:microsoft.com/office/officeart/2005/8/layout/orgChart1"/>
    <dgm:cxn modelId="{735D84A2-64E7-A248-A173-FA0E1BD9C91F}" type="presParOf" srcId="{48B08B64-A03C-134F-A5F6-BCAA1A8FB2E7}" destId="{41E8145B-98FA-1A49-B713-2627304864A8}" srcOrd="0" destOrd="0" presId="urn:microsoft.com/office/officeart/2005/8/layout/orgChart1"/>
    <dgm:cxn modelId="{17F83EDB-EDE7-BE4F-BD6B-F37D9B16A3D0}" type="presParOf" srcId="{41E8145B-98FA-1A49-B713-2627304864A8}" destId="{84BC6A76-1624-5C49-8662-19BDBC857D9C}" srcOrd="0" destOrd="0" presId="urn:microsoft.com/office/officeart/2005/8/layout/orgChart1"/>
    <dgm:cxn modelId="{EE9A1A54-1CD8-594B-9CB9-F9CD7580E44D}" type="presParOf" srcId="{41E8145B-98FA-1A49-B713-2627304864A8}" destId="{2CCFC557-28BD-0C44-8753-649F9E695DA2}" srcOrd="1" destOrd="0" presId="urn:microsoft.com/office/officeart/2005/8/layout/orgChart1"/>
    <dgm:cxn modelId="{7676B6E0-658A-0E41-9931-C0C42400A321}" type="presParOf" srcId="{48B08B64-A03C-134F-A5F6-BCAA1A8FB2E7}" destId="{CE4B514E-7BFE-A442-8893-3790CCAE240F}" srcOrd="1" destOrd="0" presId="urn:microsoft.com/office/officeart/2005/8/layout/orgChart1"/>
    <dgm:cxn modelId="{B52352EC-59E6-7044-BCEE-63C414832674}" type="presParOf" srcId="{48B08B64-A03C-134F-A5F6-BCAA1A8FB2E7}" destId="{C39C2597-FF3C-9848-AC20-715CF9D2AFDF}" srcOrd="2" destOrd="0" presId="urn:microsoft.com/office/officeart/2005/8/layout/orgChart1"/>
    <dgm:cxn modelId="{C515C74C-2FA0-8247-8336-81F1DC3CE1CC}" type="presParOf" srcId="{086635DF-0929-A64B-AF2F-4F3B2AB2A8F3}" destId="{F528F978-A1DF-C745-855C-548DB6807959}" srcOrd="2" destOrd="0" presId="urn:microsoft.com/office/officeart/2005/8/layout/orgChart1"/>
    <dgm:cxn modelId="{8F54A666-4474-0D48-9863-62F0F327C3CB}" type="presParOf" srcId="{086635DF-0929-A64B-AF2F-4F3B2AB2A8F3}" destId="{62E964BD-BA2B-9849-9ACC-544916B7124C}" srcOrd="3" destOrd="0" presId="urn:microsoft.com/office/officeart/2005/8/layout/orgChart1"/>
    <dgm:cxn modelId="{CCE50490-6022-5F4C-96C5-B457924C158B}" type="presParOf" srcId="{62E964BD-BA2B-9849-9ACC-544916B7124C}" destId="{E0912574-545E-D145-8885-FF02C3E23986}" srcOrd="0" destOrd="0" presId="urn:microsoft.com/office/officeart/2005/8/layout/orgChart1"/>
    <dgm:cxn modelId="{4209DAF2-7486-DC4E-A961-345534702D1F}" type="presParOf" srcId="{E0912574-545E-D145-8885-FF02C3E23986}" destId="{A8F791EF-84A3-0A4B-A891-32183EB0E3DB}" srcOrd="0" destOrd="0" presId="urn:microsoft.com/office/officeart/2005/8/layout/orgChart1"/>
    <dgm:cxn modelId="{0ADC358F-9FC3-BE44-94ED-9C370B106CB9}" type="presParOf" srcId="{E0912574-545E-D145-8885-FF02C3E23986}" destId="{5CA8B576-9C6F-B04A-AC3B-ED8EA8DC3817}" srcOrd="1" destOrd="0" presId="urn:microsoft.com/office/officeart/2005/8/layout/orgChart1"/>
    <dgm:cxn modelId="{7CE4532A-E1E7-6743-9CC7-F518B26A702F}" type="presParOf" srcId="{62E964BD-BA2B-9849-9ACC-544916B7124C}" destId="{D1E5C259-B41A-4046-8198-B0C7C42AC230}" srcOrd="1" destOrd="0" presId="urn:microsoft.com/office/officeart/2005/8/layout/orgChart1"/>
    <dgm:cxn modelId="{9AC276DB-0831-C34B-A7B8-D334D0D389CF}" type="presParOf" srcId="{62E964BD-BA2B-9849-9ACC-544916B7124C}" destId="{32ACD5F3-3CC5-FD4E-B18B-1BFAE704030A}" srcOrd="2" destOrd="0" presId="urn:microsoft.com/office/officeart/2005/8/layout/orgChart1"/>
    <dgm:cxn modelId="{DD25D78F-E07B-9542-8A0B-C4F9F7B86D2D}" type="presParOf" srcId="{086635DF-0929-A64B-AF2F-4F3B2AB2A8F3}" destId="{2640BD36-97B6-CC4B-8E34-2C918B29EBF4}" srcOrd="4" destOrd="0" presId="urn:microsoft.com/office/officeart/2005/8/layout/orgChart1"/>
    <dgm:cxn modelId="{A9A0F355-81D3-7043-89AC-C9F99B44DDC7}" type="presParOf" srcId="{086635DF-0929-A64B-AF2F-4F3B2AB2A8F3}" destId="{77AD2E4D-582C-7549-938F-EE9FD85A05AB}" srcOrd="5" destOrd="0" presId="urn:microsoft.com/office/officeart/2005/8/layout/orgChart1"/>
    <dgm:cxn modelId="{BE1C2DAB-9B2A-7648-864D-1E9BD3507697}" type="presParOf" srcId="{77AD2E4D-582C-7549-938F-EE9FD85A05AB}" destId="{C25A4296-BFA3-8E41-AA48-42E3EE6FCDE5}" srcOrd="0" destOrd="0" presId="urn:microsoft.com/office/officeart/2005/8/layout/orgChart1"/>
    <dgm:cxn modelId="{59CB0365-7284-F544-979D-CE0E8980040F}" type="presParOf" srcId="{C25A4296-BFA3-8E41-AA48-42E3EE6FCDE5}" destId="{B4C45AB8-3344-BA4B-944B-3BBA86A7EB69}" srcOrd="0" destOrd="0" presId="urn:microsoft.com/office/officeart/2005/8/layout/orgChart1"/>
    <dgm:cxn modelId="{E338215D-36C9-4040-8221-5214C59F976E}" type="presParOf" srcId="{C25A4296-BFA3-8E41-AA48-42E3EE6FCDE5}" destId="{38F0F477-BF84-5D47-87BE-CCA04B2E5F95}" srcOrd="1" destOrd="0" presId="urn:microsoft.com/office/officeart/2005/8/layout/orgChart1"/>
    <dgm:cxn modelId="{02C8EDAE-EAB0-E449-B661-3BEAE5C4CB6E}" type="presParOf" srcId="{77AD2E4D-582C-7549-938F-EE9FD85A05AB}" destId="{5A307B69-6D6B-8040-9033-092DCEE6F0D8}" srcOrd="1" destOrd="0" presId="urn:microsoft.com/office/officeart/2005/8/layout/orgChart1"/>
    <dgm:cxn modelId="{C7C39A9A-21D8-5D4A-8DBA-708ABAA68DED}" type="presParOf" srcId="{77AD2E4D-582C-7549-938F-EE9FD85A05AB}" destId="{E145A217-2BE7-2B41-9823-DC9A22FCB4D5}" srcOrd="2" destOrd="0" presId="urn:microsoft.com/office/officeart/2005/8/layout/orgChart1"/>
    <dgm:cxn modelId="{318509DD-D092-5C43-A9A0-6EEFBC126F77}" type="presParOf" srcId="{DDBBAB40-B114-5B43-A2BD-BC2DECC459EA}" destId="{81B7ED2D-4E8F-9549-B694-EAE9A2431C17}" srcOrd="2" destOrd="0" presId="urn:microsoft.com/office/officeart/2005/8/layout/orgChart1"/>
    <dgm:cxn modelId="{CC76E2C5-3F29-2745-8599-9C8902267973}" type="presParOf" srcId="{5AD6F401-38AA-B844-A160-2EC3D8CC99CA}" destId="{3D1DD27B-E749-D945-9146-1307E8CEE604}" srcOrd="4" destOrd="0" presId="urn:microsoft.com/office/officeart/2005/8/layout/orgChart1"/>
    <dgm:cxn modelId="{928EE130-9FAD-B940-82D8-2F2A64A25A38}" type="presParOf" srcId="{5AD6F401-38AA-B844-A160-2EC3D8CC99CA}" destId="{E43FAAD3-21DB-6241-9B22-398A58D8033F}" srcOrd="5" destOrd="0" presId="urn:microsoft.com/office/officeart/2005/8/layout/orgChart1"/>
    <dgm:cxn modelId="{0CFBFB5F-A8F1-5342-817B-064D74AE3046}" type="presParOf" srcId="{E43FAAD3-21DB-6241-9B22-398A58D8033F}" destId="{7E218324-C190-3D4A-9DC2-BD5199FD077B}" srcOrd="0" destOrd="0" presId="urn:microsoft.com/office/officeart/2005/8/layout/orgChart1"/>
    <dgm:cxn modelId="{80FF38DE-5425-B446-AE03-20540D2383B2}" type="presParOf" srcId="{7E218324-C190-3D4A-9DC2-BD5199FD077B}" destId="{32C2C004-350F-6941-89E0-DE787197AC1B}" srcOrd="0" destOrd="0" presId="urn:microsoft.com/office/officeart/2005/8/layout/orgChart1"/>
    <dgm:cxn modelId="{9871DBEA-0FFF-D64E-B79E-499009116216}" type="presParOf" srcId="{7E218324-C190-3D4A-9DC2-BD5199FD077B}" destId="{D69F8E1F-2317-AB47-889D-ADF8668312E1}" srcOrd="1" destOrd="0" presId="urn:microsoft.com/office/officeart/2005/8/layout/orgChart1"/>
    <dgm:cxn modelId="{A5E76423-871D-E345-9708-0F49B9B210A4}" type="presParOf" srcId="{E43FAAD3-21DB-6241-9B22-398A58D8033F}" destId="{359C686B-F738-E445-A939-E60D0EA2A6EC}" srcOrd="1" destOrd="0" presId="urn:microsoft.com/office/officeart/2005/8/layout/orgChart1"/>
    <dgm:cxn modelId="{CDCA4E75-5E8E-5644-A2AC-1D2EB1F76CF1}" type="presParOf" srcId="{E43FAAD3-21DB-6241-9B22-398A58D8033F}" destId="{764BED60-09B6-D141-B180-E0A02CECEE18}" srcOrd="2" destOrd="0" presId="urn:microsoft.com/office/officeart/2005/8/layout/orgChart1"/>
    <dgm:cxn modelId="{EBFD537E-B79B-CB4D-B10E-BFC4C9EFAEC0}" type="presParOf" srcId="{5AD6F401-38AA-B844-A160-2EC3D8CC99CA}" destId="{704015DE-6D1C-B94F-B2F5-39E2A1844B9B}" srcOrd="6" destOrd="0" presId="urn:microsoft.com/office/officeart/2005/8/layout/orgChart1"/>
    <dgm:cxn modelId="{C398CF0F-FD45-B041-BBC6-017DE418AD9E}" type="presParOf" srcId="{5AD6F401-38AA-B844-A160-2EC3D8CC99CA}" destId="{830CB4E1-99C3-464D-BEE2-E8EFD4D5D440}" srcOrd="7" destOrd="0" presId="urn:microsoft.com/office/officeart/2005/8/layout/orgChart1"/>
    <dgm:cxn modelId="{A5EF55F1-0893-564B-989D-1CB715F4C293}" type="presParOf" srcId="{830CB4E1-99C3-464D-BEE2-E8EFD4D5D440}" destId="{760715BD-CC0E-0340-A272-FF61B85BDE66}" srcOrd="0" destOrd="0" presId="urn:microsoft.com/office/officeart/2005/8/layout/orgChart1"/>
    <dgm:cxn modelId="{E1D7D4B0-8406-C24D-8A6E-7D212B33159B}" type="presParOf" srcId="{760715BD-CC0E-0340-A272-FF61B85BDE66}" destId="{429D024E-6CD8-2F49-8290-BDE3CE803C0E}" srcOrd="0" destOrd="0" presId="urn:microsoft.com/office/officeart/2005/8/layout/orgChart1"/>
    <dgm:cxn modelId="{B0F8E838-47A1-9E4A-A54D-9B624BE17B16}" type="presParOf" srcId="{760715BD-CC0E-0340-A272-FF61B85BDE66}" destId="{02AE43A0-7F58-6C4D-A66B-F7F4A2A3FD8B}" srcOrd="1" destOrd="0" presId="urn:microsoft.com/office/officeart/2005/8/layout/orgChart1"/>
    <dgm:cxn modelId="{309D4C94-6972-C244-9E7E-844B52BE65F7}" type="presParOf" srcId="{830CB4E1-99C3-464D-BEE2-E8EFD4D5D440}" destId="{92CDA881-A3BC-8446-8CBB-300F5F6290F8}" srcOrd="1" destOrd="0" presId="urn:microsoft.com/office/officeart/2005/8/layout/orgChart1"/>
    <dgm:cxn modelId="{E946E489-E5F5-444F-B5A7-88801187DD67}" type="presParOf" srcId="{830CB4E1-99C3-464D-BEE2-E8EFD4D5D440}" destId="{D5B79C7B-4BA7-0C4D-B995-4088ED6C4794}" srcOrd="2" destOrd="0" presId="urn:microsoft.com/office/officeart/2005/8/layout/orgChart1"/>
    <dgm:cxn modelId="{5DED3311-B208-AC40-8469-0C292711D462}" type="presParOf" srcId="{5AD6F401-38AA-B844-A160-2EC3D8CC99CA}" destId="{83423CDE-CF25-B949-97CD-1633F20E40BC}" srcOrd="8" destOrd="0" presId="urn:microsoft.com/office/officeart/2005/8/layout/orgChart1"/>
    <dgm:cxn modelId="{AD8D3E10-C45C-7C4E-B3F3-AE1252810C61}" type="presParOf" srcId="{5AD6F401-38AA-B844-A160-2EC3D8CC99CA}" destId="{D1167173-EA6F-964F-AC11-BD841637707F}" srcOrd="9" destOrd="0" presId="urn:microsoft.com/office/officeart/2005/8/layout/orgChart1"/>
    <dgm:cxn modelId="{CD263E34-E353-D142-82E3-E91E0AC323FF}" type="presParOf" srcId="{D1167173-EA6F-964F-AC11-BD841637707F}" destId="{9BFEF696-E2A7-1C42-8084-8F79190F5A18}" srcOrd="0" destOrd="0" presId="urn:microsoft.com/office/officeart/2005/8/layout/orgChart1"/>
    <dgm:cxn modelId="{FB84BA9B-B06B-1F4A-A4D6-51501E9DCB48}" type="presParOf" srcId="{9BFEF696-E2A7-1C42-8084-8F79190F5A18}" destId="{133C87FC-8BA2-FD49-ABB0-6E2B81DE6C8A}" srcOrd="0" destOrd="0" presId="urn:microsoft.com/office/officeart/2005/8/layout/orgChart1"/>
    <dgm:cxn modelId="{3C6F0987-A18B-AF4A-861A-F5D5F406428E}" type="presParOf" srcId="{9BFEF696-E2A7-1C42-8084-8F79190F5A18}" destId="{15909346-184B-8743-8EE4-2F9FD251A072}" srcOrd="1" destOrd="0" presId="urn:microsoft.com/office/officeart/2005/8/layout/orgChart1"/>
    <dgm:cxn modelId="{37D0E148-72CA-A148-8977-956D6B977CBD}" type="presParOf" srcId="{D1167173-EA6F-964F-AC11-BD841637707F}" destId="{EF07A2C8-B2E8-EC4B-852F-48FEF1FA0483}" srcOrd="1" destOrd="0" presId="urn:microsoft.com/office/officeart/2005/8/layout/orgChart1"/>
    <dgm:cxn modelId="{7B7072CE-0570-4641-9EBD-BA46B1E24C69}" type="presParOf" srcId="{D1167173-EA6F-964F-AC11-BD841637707F}" destId="{4FD3543B-8292-F746-BF6D-6058CEB3F6C7}" srcOrd="2" destOrd="0" presId="urn:microsoft.com/office/officeart/2005/8/layout/orgChart1"/>
    <dgm:cxn modelId="{14EA6BB5-93D8-0746-86A4-94ADB553A448}" type="presParOf" srcId="{5AD6F401-38AA-B844-A160-2EC3D8CC99CA}" destId="{9AA433BC-C137-F64D-9D21-98B1E9A6E6F3}" srcOrd="10" destOrd="0" presId="urn:microsoft.com/office/officeart/2005/8/layout/orgChart1"/>
    <dgm:cxn modelId="{689DCBF5-1FC1-614B-9C96-E21922BFBA71}" type="presParOf" srcId="{5AD6F401-38AA-B844-A160-2EC3D8CC99CA}" destId="{77A8EB87-40F8-C044-B2F7-1876313C9D18}" srcOrd="11" destOrd="0" presId="urn:microsoft.com/office/officeart/2005/8/layout/orgChart1"/>
    <dgm:cxn modelId="{75ECDF42-1A46-724F-A082-0AD04CCDB53B}" type="presParOf" srcId="{77A8EB87-40F8-C044-B2F7-1876313C9D18}" destId="{C2574D83-8E46-BA44-B14F-A1EFE3532B7D}" srcOrd="0" destOrd="0" presId="urn:microsoft.com/office/officeart/2005/8/layout/orgChart1"/>
    <dgm:cxn modelId="{A5D2342C-3972-FB4C-81CF-4587B2D16609}" type="presParOf" srcId="{C2574D83-8E46-BA44-B14F-A1EFE3532B7D}" destId="{4E9B33F8-DD4F-8643-9683-1B92042B785F}" srcOrd="0" destOrd="0" presId="urn:microsoft.com/office/officeart/2005/8/layout/orgChart1"/>
    <dgm:cxn modelId="{61FB66D2-16D6-2B4D-B43A-4C1C0979F002}" type="presParOf" srcId="{C2574D83-8E46-BA44-B14F-A1EFE3532B7D}" destId="{8471E393-2B33-EA46-9010-993D095686A7}" srcOrd="1" destOrd="0" presId="urn:microsoft.com/office/officeart/2005/8/layout/orgChart1"/>
    <dgm:cxn modelId="{594D3320-DDED-8D4D-A29B-A31DCCFEFDF0}" type="presParOf" srcId="{77A8EB87-40F8-C044-B2F7-1876313C9D18}" destId="{968009DB-82C4-CF46-94FF-8F58481506DC}" srcOrd="1" destOrd="0" presId="urn:microsoft.com/office/officeart/2005/8/layout/orgChart1"/>
    <dgm:cxn modelId="{D3A1E657-984A-8D4B-9EEB-1BA52B02AA83}" type="presParOf" srcId="{77A8EB87-40F8-C044-B2F7-1876313C9D18}" destId="{7A7859D0-3FD1-1E45-B3DA-7715C163BAB8}" srcOrd="2" destOrd="0" presId="urn:microsoft.com/office/officeart/2005/8/layout/orgChart1"/>
    <dgm:cxn modelId="{7C19E4FC-D760-8345-B9C8-FB1A9D2B856E}" type="presParOf" srcId="{E11D62B5-4263-4C49-878B-71F56A3650F6}" destId="{5BDD4B0D-B593-7D4A-9A1A-D84D595D896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A061D3-69C3-744B-B974-536C495DFC7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TW" altLang="en-US"/>
        </a:p>
      </dgm:t>
    </dgm:pt>
    <dgm:pt modelId="{BE80EE17-A91C-D447-9EA2-B20AE4FAE157}">
      <dgm:prSet custT="1"/>
      <dgm:spPr/>
      <dgm:t>
        <a:bodyPr/>
        <a:lstStyle/>
        <a:p>
          <a:r>
            <a:rPr lang="zh-TW" altLang="en-US" sz="1200" dirty="0">
              <a:latin typeface="Microsoft JhengHei" panose="020B0604030504040204" pitchFamily="34" charset="-120"/>
              <a:ea typeface="Microsoft JhengHei" panose="020B0604030504040204" pitchFamily="34" charset="-120"/>
            </a:rPr>
            <a:t>秀林鄉衛生所</a:t>
          </a:r>
          <a:endParaRPr lang="zh-TW" sz="1200" dirty="0">
            <a:latin typeface="Microsoft JhengHei" panose="020B0604030504040204" pitchFamily="34" charset="-120"/>
            <a:ea typeface="Microsoft JhengHei" panose="020B0604030504040204" pitchFamily="34" charset="-120"/>
          </a:endParaRPr>
        </a:p>
      </dgm:t>
    </dgm:pt>
    <dgm:pt modelId="{3FCED24D-995C-CE43-A6A3-34A84419CE4A}" type="parTrans" cxnId="{02551599-85BC-5448-9CC3-977C09F1CF6C}">
      <dgm:prSet/>
      <dgm:spPr/>
      <dgm:t>
        <a:bodyPr/>
        <a:lstStyle/>
        <a:p>
          <a:endParaRPr lang="zh-TW" altLang="en-US"/>
        </a:p>
      </dgm:t>
    </dgm:pt>
    <dgm:pt modelId="{6FCC8987-0F2C-8B47-97E2-B60629D0AA14}" type="sibTrans" cxnId="{02551599-85BC-5448-9CC3-977C09F1CF6C}">
      <dgm:prSet/>
      <dgm:spPr/>
      <dgm:t>
        <a:bodyPr/>
        <a:lstStyle/>
        <a:p>
          <a:endParaRPr lang="zh-TW" altLang="en-US"/>
        </a:p>
      </dgm:t>
    </dgm:pt>
    <dgm:pt modelId="{9AAD0B0A-F9E6-554C-ACA6-3B2F3F587CA1}" type="pres">
      <dgm:prSet presAssocID="{E3A061D3-69C3-744B-B974-536C495DFC73}" presName="hierChild1" presStyleCnt="0">
        <dgm:presLayoutVars>
          <dgm:orgChart val="1"/>
          <dgm:chPref val="1"/>
          <dgm:dir/>
          <dgm:animOne val="branch"/>
          <dgm:animLvl val="lvl"/>
          <dgm:resizeHandles/>
        </dgm:presLayoutVars>
      </dgm:prSet>
      <dgm:spPr/>
    </dgm:pt>
    <dgm:pt modelId="{E11D62B5-4263-4C49-878B-71F56A3650F6}" type="pres">
      <dgm:prSet presAssocID="{BE80EE17-A91C-D447-9EA2-B20AE4FAE157}" presName="hierRoot1" presStyleCnt="0">
        <dgm:presLayoutVars>
          <dgm:hierBranch val="init"/>
        </dgm:presLayoutVars>
      </dgm:prSet>
      <dgm:spPr/>
    </dgm:pt>
    <dgm:pt modelId="{4881B1B7-CD1B-6148-B682-13B084BBD940}" type="pres">
      <dgm:prSet presAssocID="{BE80EE17-A91C-D447-9EA2-B20AE4FAE157}" presName="rootComposite1" presStyleCnt="0"/>
      <dgm:spPr/>
    </dgm:pt>
    <dgm:pt modelId="{3C0CBC38-01FC-1A43-9B98-16F2708C4E8A}" type="pres">
      <dgm:prSet presAssocID="{BE80EE17-A91C-D447-9EA2-B20AE4FAE157}" presName="rootText1" presStyleLbl="node0" presStyleIdx="0" presStyleCnt="1" custLinFactY="-79573" custLinFactNeighborX="-60902" custLinFactNeighborY="-100000">
        <dgm:presLayoutVars>
          <dgm:chPref val="3"/>
        </dgm:presLayoutVars>
      </dgm:prSet>
      <dgm:spPr/>
    </dgm:pt>
    <dgm:pt modelId="{B7AAD69F-FE6B-284E-85E2-C9700A3E97BF}" type="pres">
      <dgm:prSet presAssocID="{BE80EE17-A91C-D447-9EA2-B20AE4FAE157}" presName="rootConnector1" presStyleLbl="node1" presStyleIdx="0" presStyleCnt="0"/>
      <dgm:spPr/>
    </dgm:pt>
    <dgm:pt modelId="{5AD6F401-38AA-B844-A160-2EC3D8CC99CA}" type="pres">
      <dgm:prSet presAssocID="{BE80EE17-A91C-D447-9EA2-B20AE4FAE157}" presName="hierChild2" presStyleCnt="0"/>
      <dgm:spPr/>
    </dgm:pt>
    <dgm:pt modelId="{5BDD4B0D-B593-7D4A-9A1A-D84D595D896A}" type="pres">
      <dgm:prSet presAssocID="{BE80EE17-A91C-D447-9EA2-B20AE4FAE157}" presName="hierChild3" presStyleCnt="0"/>
      <dgm:spPr/>
    </dgm:pt>
  </dgm:ptLst>
  <dgm:cxnLst>
    <dgm:cxn modelId="{D4B2142A-A387-3E4E-A283-015A6DDB6AE9}" type="presOf" srcId="{BE80EE17-A91C-D447-9EA2-B20AE4FAE157}" destId="{3C0CBC38-01FC-1A43-9B98-16F2708C4E8A}" srcOrd="0" destOrd="0" presId="urn:microsoft.com/office/officeart/2005/8/layout/orgChart1"/>
    <dgm:cxn modelId="{9C96A496-54B6-6140-BB41-871C5BEEB3A8}" type="presOf" srcId="{E3A061D3-69C3-744B-B974-536C495DFC73}" destId="{9AAD0B0A-F9E6-554C-ACA6-3B2F3F587CA1}" srcOrd="0" destOrd="0" presId="urn:microsoft.com/office/officeart/2005/8/layout/orgChart1"/>
    <dgm:cxn modelId="{02551599-85BC-5448-9CC3-977C09F1CF6C}" srcId="{E3A061D3-69C3-744B-B974-536C495DFC73}" destId="{BE80EE17-A91C-D447-9EA2-B20AE4FAE157}" srcOrd="0" destOrd="0" parTransId="{3FCED24D-995C-CE43-A6A3-34A84419CE4A}" sibTransId="{6FCC8987-0F2C-8B47-97E2-B60629D0AA14}"/>
    <dgm:cxn modelId="{D1C7C6BC-FC18-A84A-8A0A-BE80588C98F9}" type="presOf" srcId="{BE80EE17-A91C-D447-9EA2-B20AE4FAE157}" destId="{B7AAD69F-FE6B-284E-85E2-C9700A3E97BF}" srcOrd="1" destOrd="0" presId="urn:microsoft.com/office/officeart/2005/8/layout/orgChart1"/>
    <dgm:cxn modelId="{C46DB5CB-6FDE-504D-83D2-44F7E41DCBB0}" type="presParOf" srcId="{9AAD0B0A-F9E6-554C-ACA6-3B2F3F587CA1}" destId="{E11D62B5-4263-4C49-878B-71F56A3650F6}" srcOrd="0" destOrd="0" presId="urn:microsoft.com/office/officeart/2005/8/layout/orgChart1"/>
    <dgm:cxn modelId="{64EDFD57-F494-7046-A7BB-47D2253D2E7F}" type="presParOf" srcId="{E11D62B5-4263-4C49-878B-71F56A3650F6}" destId="{4881B1B7-CD1B-6148-B682-13B084BBD940}" srcOrd="0" destOrd="0" presId="urn:microsoft.com/office/officeart/2005/8/layout/orgChart1"/>
    <dgm:cxn modelId="{954556E6-B25D-174D-94EB-68DC76CC8203}" type="presParOf" srcId="{4881B1B7-CD1B-6148-B682-13B084BBD940}" destId="{3C0CBC38-01FC-1A43-9B98-16F2708C4E8A}" srcOrd="0" destOrd="0" presId="urn:microsoft.com/office/officeart/2005/8/layout/orgChart1"/>
    <dgm:cxn modelId="{316E1019-96CD-9E49-AA4D-2F716A535C88}" type="presParOf" srcId="{4881B1B7-CD1B-6148-B682-13B084BBD940}" destId="{B7AAD69F-FE6B-284E-85E2-C9700A3E97BF}" srcOrd="1" destOrd="0" presId="urn:microsoft.com/office/officeart/2005/8/layout/orgChart1"/>
    <dgm:cxn modelId="{89311DB2-92C2-3C47-BD76-093B40455A07}" type="presParOf" srcId="{E11D62B5-4263-4C49-878B-71F56A3650F6}" destId="{5AD6F401-38AA-B844-A160-2EC3D8CC99CA}" srcOrd="1" destOrd="0" presId="urn:microsoft.com/office/officeart/2005/8/layout/orgChart1"/>
    <dgm:cxn modelId="{7C19E4FC-D760-8345-B9C8-FB1A9D2B856E}" type="presParOf" srcId="{E11D62B5-4263-4C49-878B-71F56A3650F6}" destId="{5BDD4B0D-B593-7D4A-9A1A-D84D595D896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433BC-C137-F64D-9D21-98B1E9A6E6F3}">
      <dsp:nvSpPr>
        <dsp:cNvPr id="0" name=""/>
        <dsp:cNvSpPr/>
      </dsp:nvSpPr>
      <dsp:spPr>
        <a:xfrm>
          <a:off x="3972623" y="456931"/>
          <a:ext cx="2757849" cy="191454"/>
        </a:xfrm>
        <a:custGeom>
          <a:avLst/>
          <a:gdLst/>
          <a:ahLst/>
          <a:cxnLst/>
          <a:rect l="0" t="0" r="0" b="0"/>
          <a:pathLst>
            <a:path>
              <a:moveTo>
                <a:pt x="0" y="0"/>
              </a:moveTo>
              <a:lnTo>
                <a:pt x="0" y="95727"/>
              </a:lnTo>
              <a:lnTo>
                <a:pt x="2757849" y="95727"/>
              </a:lnTo>
              <a:lnTo>
                <a:pt x="275784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423CDE-CF25-B949-97CD-1633F20E40BC}">
      <dsp:nvSpPr>
        <dsp:cNvPr id="0" name=""/>
        <dsp:cNvSpPr/>
      </dsp:nvSpPr>
      <dsp:spPr>
        <a:xfrm>
          <a:off x="3972623" y="456931"/>
          <a:ext cx="1654709" cy="191454"/>
        </a:xfrm>
        <a:custGeom>
          <a:avLst/>
          <a:gdLst/>
          <a:ahLst/>
          <a:cxnLst/>
          <a:rect l="0" t="0" r="0" b="0"/>
          <a:pathLst>
            <a:path>
              <a:moveTo>
                <a:pt x="0" y="0"/>
              </a:moveTo>
              <a:lnTo>
                <a:pt x="0" y="95727"/>
              </a:lnTo>
              <a:lnTo>
                <a:pt x="1654709" y="95727"/>
              </a:lnTo>
              <a:lnTo>
                <a:pt x="165470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4015DE-6D1C-B94F-B2F5-39E2A1844B9B}">
      <dsp:nvSpPr>
        <dsp:cNvPr id="0" name=""/>
        <dsp:cNvSpPr/>
      </dsp:nvSpPr>
      <dsp:spPr>
        <a:xfrm>
          <a:off x="3972623" y="456931"/>
          <a:ext cx="551569" cy="191454"/>
        </a:xfrm>
        <a:custGeom>
          <a:avLst/>
          <a:gdLst/>
          <a:ahLst/>
          <a:cxnLst/>
          <a:rect l="0" t="0" r="0" b="0"/>
          <a:pathLst>
            <a:path>
              <a:moveTo>
                <a:pt x="0" y="0"/>
              </a:moveTo>
              <a:lnTo>
                <a:pt x="0" y="95727"/>
              </a:lnTo>
              <a:lnTo>
                <a:pt x="551569" y="95727"/>
              </a:lnTo>
              <a:lnTo>
                <a:pt x="55156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1DD27B-E749-D945-9146-1307E8CEE604}">
      <dsp:nvSpPr>
        <dsp:cNvPr id="0" name=""/>
        <dsp:cNvSpPr/>
      </dsp:nvSpPr>
      <dsp:spPr>
        <a:xfrm>
          <a:off x="3421053" y="456931"/>
          <a:ext cx="551569" cy="191454"/>
        </a:xfrm>
        <a:custGeom>
          <a:avLst/>
          <a:gdLst/>
          <a:ahLst/>
          <a:cxnLst/>
          <a:rect l="0" t="0" r="0" b="0"/>
          <a:pathLst>
            <a:path>
              <a:moveTo>
                <a:pt x="551569" y="0"/>
              </a:moveTo>
              <a:lnTo>
                <a:pt x="55156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40BD36-97B6-CC4B-8E34-2C918B29EBF4}">
      <dsp:nvSpPr>
        <dsp:cNvPr id="0" name=""/>
        <dsp:cNvSpPr/>
      </dsp:nvSpPr>
      <dsp:spPr>
        <a:xfrm>
          <a:off x="1953238" y="1104228"/>
          <a:ext cx="136752" cy="1713969"/>
        </a:xfrm>
        <a:custGeom>
          <a:avLst/>
          <a:gdLst/>
          <a:ahLst/>
          <a:cxnLst/>
          <a:rect l="0" t="0" r="0" b="0"/>
          <a:pathLst>
            <a:path>
              <a:moveTo>
                <a:pt x="0" y="0"/>
              </a:moveTo>
              <a:lnTo>
                <a:pt x="0" y="1713969"/>
              </a:lnTo>
              <a:lnTo>
                <a:pt x="136752" y="17139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28F978-A1DF-C745-855C-548DB6807959}">
      <dsp:nvSpPr>
        <dsp:cNvPr id="0" name=""/>
        <dsp:cNvSpPr/>
      </dsp:nvSpPr>
      <dsp:spPr>
        <a:xfrm>
          <a:off x="1953238" y="1104228"/>
          <a:ext cx="136752" cy="1066672"/>
        </a:xfrm>
        <a:custGeom>
          <a:avLst/>
          <a:gdLst/>
          <a:ahLst/>
          <a:cxnLst/>
          <a:rect l="0" t="0" r="0" b="0"/>
          <a:pathLst>
            <a:path>
              <a:moveTo>
                <a:pt x="0" y="0"/>
              </a:moveTo>
              <a:lnTo>
                <a:pt x="0" y="1066672"/>
              </a:lnTo>
              <a:lnTo>
                <a:pt x="136752" y="10666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A9F6D3-53FD-3A49-934D-73835DF1F5FA}">
      <dsp:nvSpPr>
        <dsp:cNvPr id="0" name=""/>
        <dsp:cNvSpPr/>
      </dsp:nvSpPr>
      <dsp:spPr>
        <a:xfrm>
          <a:off x="1953238" y="1104228"/>
          <a:ext cx="136752" cy="419375"/>
        </a:xfrm>
        <a:custGeom>
          <a:avLst/>
          <a:gdLst/>
          <a:ahLst/>
          <a:cxnLst/>
          <a:rect l="0" t="0" r="0" b="0"/>
          <a:pathLst>
            <a:path>
              <a:moveTo>
                <a:pt x="0" y="0"/>
              </a:moveTo>
              <a:lnTo>
                <a:pt x="0" y="419375"/>
              </a:lnTo>
              <a:lnTo>
                <a:pt x="136752" y="4193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2D062A-B88E-564C-B5DC-27B433D78AFA}">
      <dsp:nvSpPr>
        <dsp:cNvPr id="0" name=""/>
        <dsp:cNvSpPr/>
      </dsp:nvSpPr>
      <dsp:spPr>
        <a:xfrm>
          <a:off x="2317913" y="456931"/>
          <a:ext cx="1654709" cy="191454"/>
        </a:xfrm>
        <a:custGeom>
          <a:avLst/>
          <a:gdLst/>
          <a:ahLst/>
          <a:cxnLst/>
          <a:rect l="0" t="0" r="0" b="0"/>
          <a:pathLst>
            <a:path>
              <a:moveTo>
                <a:pt x="1654709" y="0"/>
              </a:moveTo>
              <a:lnTo>
                <a:pt x="165470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BB1490-2F78-DE44-9003-057002ECA5CC}">
      <dsp:nvSpPr>
        <dsp:cNvPr id="0" name=""/>
        <dsp:cNvSpPr/>
      </dsp:nvSpPr>
      <dsp:spPr>
        <a:xfrm>
          <a:off x="850098" y="1104228"/>
          <a:ext cx="136752" cy="1713969"/>
        </a:xfrm>
        <a:custGeom>
          <a:avLst/>
          <a:gdLst/>
          <a:ahLst/>
          <a:cxnLst/>
          <a:rect l="0" t="0" r="0" b="0"/>
          <a:pathLst>
            <a:path>
              <a:moveTo>
                <a:pt x="0" y="0"/>
              </a:moveTo>
              <a:lnTo>
                <a:pt x="0" y="1713969"/>
              </a:lnTo>
              <a:lnTo>
                <a:pt x="136752" y="17139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5F7F14-1D54-F040-93DA-48B2A8C5A1C4}">
      <dsp:nvSpPr>
        <dsp:cNvPr id="0" name=""/>
        <dsp:cNvSpPr/>
      </dsp:nvSpPr>
      <dsp:spPr>
        <a:xfrm>
          <a:off x="850098" y="1104228"/>
          <a:ext cx="136752" cy="1066672"/>
        </a:xfrm>
        <a:custGeom>
          <a:avLst/>
          <a:gdLst/>
          <a:ahLst/>
          <a:cxnLst/>
          <a:rect l="0" t="0" r="0" b="0"/>
          <a:pathLst>
            <a:path>
              <a:moveTo>
                <a:pt x="0" y="0"/>
              </a:moveTo>
              <a:lnTo>
                <a:pt x="0" y="1066672"/>
              </a:lnTo>
              <a:lnTo>
                <a:pt x="136752" y="10666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18E136-07B8-104C-B98B-4A666FFFD4A8}">
      <dsp:nvSpPr>
        <dsp:cNvPr id="0" name=""/>
        <dsp:cNvSpPr/>
      </dsp:nvSpPr>
      <dsp:spPr>
        <a:xfrm>
          <a:off x="850098" y="1104228"/>
          <a:ext cx="136752" cy="419375"/>
        </a:xfrm>
        <a:custGeom>
          <a:avLst/>
          <a:gdLst/>
          <a:ahLst/>
          <a:cxnLst/>
          <a:rect l="0" t="0" r="0" b="0"/>
          <a:pathLst>
            <a:path>
              <a:moveTo>
                <a:pt x="0" y="0"/>
              </a:moveTo>
              <a:lnTo>
                <a:pt x="0" y="419375"/>
              </a:lnTo>
              <a:lnTo>
                <a:pt x="136752" y="4193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752B0-E4F6-7D4C-BF4F-74BC3308989F}">
      <dsp:nvSpPr>
        <dsp:cNvPr id="0" name=""/>
        <dsp:cNvSpPr/>
      </dsp:nvSpPr>
      <dsp:spPr>
        <a:xfrm>
          <a:off x="1214773" y="456931"/>
          <a:ext cx="2757849" cy="191454"/>
        </a:xfrm>
        <a:custGeom>
          <a:avLst/>
          <a:gdLst/>
          <a:ahLst/>
          <a:cxnLst/>
          <a:rect l="0" t="0" r="0" b="0"/>
          <a:pathLst>
            <a:path>
              <a:moveTo>
                <a:pt x="2757849" y="0"/>
              </a:moveTo>
              <a:lnTo>
                <a:pt x="275784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0CBC38-01FC-1A43-9B98-16F2708C4E8A}">
      <dsp:nvSpPr>
        <dsp:cNvPr id="0" name=""/>
        <dsp:cNvSpPr/>
      </dsp:nvSpPr>
      <dsp:spPr>
        <a:xfrm>
          <a:off x="3516780" y="1088"/>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kumimoji="1" lang="zh-CN" sz="1200" kern="1200" dirty="0">
              <a:latin typeface="Microsoft JhengHei" panose="020B0604030504040204" pitchFamily="34" charset="-120"/>
              <a:ea typeface="Microsoft JhengHei" panose="020B0604030504040204" pitchFamily="34" charset="-120"/>
            </a:rPr>
            <a:t>醫院</a:t>
          </a:r>
          <a:r>
            <a:rPr kumimoji="1" lang="en-US" sz="1200" kern="1200" dirty="0">
              <a:latin typeface="Microsoft JhengHei" panose="020B0604030504040204" pitchFamily="34" charset="-120"/>
              <a:ea typeface="Microsoft JhengHei" panose="020B0604030504040204" pitchFamily="34" charset="-120"/>
            </a:rPr>
            <a:t>A</a:t>
          </a:r>
          <a:endParaRPr lang="zh-TW" sz="1200" kern="1200" dirty="0">
            <a:latin typeface="Microsoft JhengHei" panose="020B0604030504040204" pitchFamily="34" charset="-120"/>
            <a:ea typeface="Microsoft JhengHei" panose="020B0604030504040204" pitchFamily="34" charset="-120"/>
          </a:endParaRPr>
        </a:p>
      </dsp:txBody>
      <dsp:txXfrm>
        <a:off x="3516780" y="1088"/>
        <a:ext cx="911685" cy="455842"/>
      </dsp:txXfrm>
    </dsp:sp>
    <dsp:sp modelId="{7AEEA955-E59C-BE41-A382-B02626FF056A}">
      <dsp:nvSpPr>
        <dsp:cNvPr id="0" name=""/>
        <dsp:cNvSpPr/>
      </dsp:nvSpPr>
      <dsp:spPr>
        <a:xfrm>
          <a:off x="75893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醫療部</a:t>
          </a:r>
        </a:p>
      </dsp:txBody>
      <dsp:txXfrm>
        <a:off x="758930" y="648385"/>
        <a:ext cx="911685" cy="455842"/>
      </dsp:txXfrm>
    </dsp:sp>
    <dsp:sp modelId="{556E23EE-38B1-8C40-873D-D344E0B337D6}">
      <dsp:nvSpPr>
        <dsp:cNvPr id="0" name=""/>
        <dsp:cNvSpPr/>
      </dsp:nvSpPr>
      <dsp:spPr>
        <a:xfrm>
          <a:off x="986851" y="1295682"/>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復健科</a:t>
          </a:r>
        </a:p>
      </dsp:txBody>
      <dsp:txXfrm>
        <a:off x="986851" y="1295682"/>
        <a:ext cx="911685" cy="455842"/>
      </dsp:txXfrm>
    </dsp:sp>
    <dsp:sp modelId="{A5042188-82B6-6249-A2C0-74D186B63B5B}">
      <dsp:nvSpPr>
        <dsp:cNvPr id="0" name=""/>
        <dsp:cNvSpPr/>
      </dsp:nvSpPr>
      <dsp:spPr>
        <a:xfrm>
          <a:off x="986851" y="1942979"/>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家庭醫學科</a:t>
          </a:r>
        </a:p>
      </dsp:txBody>
      <dsp:txXfrm>
        <a:off x="986851" y="1942979"/>
        <a:ext cx="911685" cy="455842"/>
      </dsp:txXfrm>
    </dsp:sp>
    <dsp:sp modelId="{4AACA72F-C85D-9347-801F-32BBAD11D11B}">
      <dsp:nvSpPr>
        <dsp:cNvPr id="0" name=""/>
        <dsp:cNvSpPr/>
      </dsp:nvSpPr>
      <dsp:spPr>
        <a:xfrm>
          <a:off x="986851" y="2590276"/>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panose="020B0604030504040204" pitchFamily="34" charset="-120"/>
              <a:ea typeface="Microsoft JhengHei" panose="020B0604030504040204" pitchFamily="34" charset="-120"/>
            </a:rPr>
            <a:t>...</a:t>
          </a:r>
          <a:r>
            <a:rPr lang="zh-TW" altLang="en-US" sz="1200" kern="1200" dirty="0">
              <a:latin typeface="Microsoft JhengHei" panose="020B0604030504040204" pitchFamily="34" charset="-120"/>
              <a:ea typeface="Microsoft JhengHei" panose="020B0604030504040204" pitchFamily="34" charset="-120"/>
            </a:rPr>
            <a:t>等</a:t>
          </a:r>
        </a:p>
      </dsp:txBody>
      <dsp:txXfrm>
        <a:off x="986851" y="2590276"/>
        <a:ext cx="911685" cy="455842"/>
      </dsp:txXfrm>
    </dsp:sp>
    <dsp:sp modelId="{B732BEF9-51B1-9D44-A5BA-F9761A6B8B74}">
      <dsp:nvSpPr>
        <dsp:cNvPr id="0" name=""/>
        <dsp:cNvSpPr/>
      </dsp:nvSpPr>
      <dsp:spPr>
        <a:xfrm>
          <a:off x="186207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醫事部</a:t>
          </a:r>
        </a:p>
      </dsp:txBody>
      <dsp:txXfrm>
        <a:off x="1862070" y="648385"/>
        <a:ext cx="911685" cy="455842"/>
      </dsp:txXfrm>
    </dsp:sp>
    <dsp:sp modelId="{84BC6A76-1624-5C49-8662-19BDBC857D9C}">
      <dsp:nvSpPr>
        <dsp:cNvPr id="0" name=""/>
        <dsp:cNvSpPr/>
      </dsp:nvSpPr>
      <dsp:spPr>
        <a:xfrm>
          <a:off x="2089991" y="1295682"/>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藥劑科</a:t>
          </a:r>
        </a:p>
      </dsp:txBody>
      <dsp:txXfrm>
        <a:off x="2089991" y="1295682"/>
        <a:ext cx="911685" cy="455842"/>
      </dsp:txXfrm>
    </dsp:sp>
    <dsp:sp modelId="{A8F791EF-84A3-0A4B-A891-32183EB0E3DB}">
      <dsp:nvSpPr>
        <dsp:cNvPr id="0" name=""/>
        <dsp:cNvSpPr/>
      </dsp:nvSpPr>
      <dsp:spPr>
        <a:xfrm>
          <a:off x="2089991" y="1942979"/>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檢驗醫學科</a:t>
          </a:r>
        </a:p>
      </dsp:txBody>
      <dsp:txXfrm>
        <a:off x="2089991" y="1942979"/>
        <a:ext cx="911685" cy="455842"/>
      </dsp:txXfrm>
    </dsp:sp>
    <dsp:sp modelId="{B4C45AB8-3344-BA4B-944B-3BBA86A7EB69}">
      <dsp:nvSpPr>
        <dsp:cNvPr id="0" name=""/>
        <dsp:cNvSpPr/>
      </dsp:nvSpPr>
      <dsp:spPr>
        <a:xfrm>
          <a:off x="2089991" y="2590276"/>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營養科</a:t>
          </a:r>
        </a:p>
      </dsp:txBody>
      <dsp:txXfrm>
        <a:off x="2089991" y="2590276"/>
        <a:ext cx="911685" cy="455842"/>
      </dsp:txXfrm>
    </dsp:sp>
    <dsp:sp modelId="{32C2C004-350F-6941-89E0-DE787197AC1B}">
      <dsp:nvSpPr>
        <dsp:cNvPr id="0" name=""/>
        <dsp:cNvSpPr/>
      </dsp:nvSpPr>
      <dsp:spPr>
        <a:xfrm>
          <a:off x="296521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護理部</a:t>
          </a:r>
        </a:p>
      </dsp:txBody>
      <dsp:txXfrm>
        <a:off x="2965210" y="648385"/>
        <a:ext cx="911685" cy="455842"/>
      </dsp:txXfrm>
    </dsp:sp>
    <dsp:sp modelId="{429D024E-6CD8-2F49-8290-BDE3CE803C0E}">
      <dsp:nvSpPr>
        <dsp:cNvPr id="0" name=""/>
        <dsp:cNvSpPr/>
      </dsp:nvSpPr>
      <dsp:spPr>
        <a:xfrm>
          <a:off x="406835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綜合事務室</a:t>
          </a:r>
        </a:p>
      </dsp:txBody>
      <dsp:txXfrm>
        <a:off x="4068350" y="648385"/>
        <a:ext cx="911685" cy="455842"/>
      </dsp:txXfrm>
    </dsp:sp>
    <dsp:sp modelId="{133C87FC-8BA2-FD49-ABB0-6E2B81DE6C8A}">
      <dsp:nvSpPr>
        <dsp:cNvPr id="0" name=""/>
        <dsp:cNvSpPr/>
      </dsp:nvSpPr>
      <dsp:spPr>
        <a:xfrm>
          <a:off x="517149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總務室</a:t>
          </a:r>
        </a:p>
      </dsp:txBody>
      <dsp:txXfrm>
        <a:off x="5171490" y="648385"/>
        <a:ext cx="911685" cy="455842"/>
      </dsp:txXfrm>
    </dsp:sp>
    <dsp:sp modelId="{4E9B33F8-DD4F-8643-9683-1B92042B785F}">
      <dsp:nvSpPr>
        <dsp:cNvPr id="0" name=""/>
        <dsp:cNvSpPr/>
      </dsp:nvSpPr>
      <dsp:spPr>
        <a:xfrm>
          <a:off x="627463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panose="020B0604030504040204" pitchFamily="34" charset="-120"/>
              <a:ea typeface="Microsoft JhengHei" panose="020B0604030504040204" pitchFamily="34" charset="-120"/>
            </a:rPr>
            <a:t>...</a:t>
          </a:r>
          <a:r>
            <a:rPr lang="zh-TW" altLang="en-US" sz="1200" kern="1200" dirty="0">
              <a:latin typeface="Microsoft JhengHei" panose="020B0604030504040204" pitchFamily="34" charset="-120"/>
              <a:ea typeface="Microsoft JhengHei" panose="020B0604030504040204" pitchFamily="34" charset="-120"/>
            </a:rPr>
            <a:t>等</a:t>
          </a:r>
        </a:p>
      </dsp:txBody>
      <dsp:txXfrm>
        <a:off x="6274630" y="648385"/>
        <a:ext cx="911685" cy="455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433BC-C137-F64D-9D21-98B1E9A6E6F3}">
      <dsp:nvSpPr>
        <dsp:cNvPr id="0" name=""/>
        <dsp:cNvSpPr/>
      </dsp:nvSpPr>
      <dsp:spPr>
        <a:xfrm>
          <a:off x="3972623" y="456931"/>
          <a:ext cx="2757849" cy="191454"/>
        </a:xfrm>
        <a:custGeom>
          <a:avLst/>
          <a:gdLst/>
          <a:ahLst/>
          <a:cxnLst/>
          <a:rect l="0" t="0" r="0" b="0"/>
          <a:pathLst>
            <a:path>
              <a:moveTo>
                <a:pt x="0" y="0"/>
              </a:moveTo>
              <a:lnTo>
                <a:pt x="0" y="95727"/>
              </a:lnTo>
              <a:lnTo>
                <a:pt x="2757849" y="95727"/>
              </a:lnTo>
              <a:lnTo>
                <a:pt x="275784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423CDE-CF25-B949-97CD-1633F20E40BC}">
      <dsp:nvSpPr>
        <dsp:cNvPr id="0" name=""/>
        <dsp:cNvSpPr/>
      </dsp:nvSpPr>
      <dsp:spPr>
        <a:xfrm>
          <a:off x="3972623" y="456931"/>
          <a:ext cx="1654709" cy="191454"/>
        </a:xfrm>
        <a:custGeom>
          <a:avLst/>
          <a:gdLst/>
          <a:ahLst/>
          <a:cxnLst/>
          <a:rect l="0" t="0" r="0" b="0"/>
          <a:pathLst>
            <a:path>
              <a:moveTo>
                <a:pt x="0" y="0"/>
              </a:moveTo>
              <a:lnTo>
                <a:pt x="0" y="95727"/>
              </a:lnTo>
              <a:lnTo>
                <a:pt x="1654709" y="95727"/>
              </a:lnTo>
              <a:lnTo>
                <a:pt x="165470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4015DE-6D1C-B94F-B2F5-39E2A1844B9B}">
      <dsp:nvSpPr>
        <dsp:cNvPr id="0" name=""/>
        <dsp:cNvSpPr/>
      </dsp:nvSpPr>
      <dsp:spPr>
        <a:xfrm>
          <a:off x="3972623" y="456931"/>
          <a:ext cx="551569" cy="191454"/>
        </a:xfrm>
        <a:custGeom>
          <a:avLst/>
          <a:gdLst/>
          <a:ahLst/>
          <a:cxnLst/>
          <a:rect l="0" t="0" r="0" b="0"/>
          <a:pathLst>
            <a:path>
              <a:moveTo>
                <a:pt x="0" y="0"/>
              </a:moveTo>
              <a:lnTo>
                <a:pt x="0" y="95727"/>
              </a:lnTo>
              <a:lnTo>
                <a:pt x="551569" y="95727"/>
              </a:lnTo>
              <a:lnTo>
                <a:pt x="55156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1DD27B-E749-D945-9146-1307E8CEE604}">
      <dsp:nvSpPr>
        <dsp:cNvPr id="0" name=""/>
        <dsp:cNvSpPr/>
      </dsp:nvSpPr>
      <dsp:spPr>
        <a:xfrm>
          <a:off x="3421053" y="456931"/>
          <a:ext cx="551569" cy="191454"/>
        </a:xfrm>
        <a:custGeom>
          <a:avLst/>
          <a:gdLst/>
          <a:ahLst/>
          <a:cxnLst/>
          <a:rect l="0" t="0" r="0" b="0"/>
          <a:pathLst>
            <a:path>
              <a:moveTo>
                <a:pt x="551569" y="0"/>
              </a:moveTo>
              <a:lnTo>
                <a:pt x="55156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40BD36-97B6-CC4B-8E34-2C918B29EBF4}">
      <dsp:nvSpPr>
        <dsp:cNvPr id="0" name=""/>
        <dsp:cNvSpPr/>
      </dsp:nvSpPr>
      <dsp:spPr>
        <a:xfrm>
          <a:off x="1953238" y="1104228"/>
          <a:ext cx="136752" cy="1713969"/>
        </a:xfrm>
        <a:custGeom>
          <a:avLst/>
          <a:gdLst/>
          <a:ahLst/>
          <a:cxnLst/>
          <a:rect l="0" t="0" r="0" b="0"/>
          <a:pathLst>
            <a:path>
              <a:moveTo>
                <a:pt x="0" y="0"/>
              </a:moveTo>
              <a:lnTo>
                <a:pt x="0" y="1713969"/>
              </a:lnTo>
              <a:lnTo>
                <a:pt x="136752" y="17139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28F978-A1DF-C745-855C-548DB6807959}">
      <dsp:nvSpPr>
        <dsp:cNvPr id="0" name=""/>
        <dsp:cNvSpPr/>
      </dsp:nvSpPr>
      <dsp:spPr>
        <a:xfrm>
          <a:off x="1953238" y="1104228"/>
          <a:ext cx="136752" cy="1066672"/>
        </a:xfrm>
        <a:custGeom>
          <a:avLst/>
          <a:gdLst/>
          <a:ahLst/>
          <a:cxnLst/>
          <a:rect l="0" t="0" r="0" b="0"/>
          <a:pathLst>
            <a:path>
              <a:moveTo>
                <a:pt x="0" y="0"/>
              </a:moveTo>
              <a:lnTo>
                <a:pt x="0" y="1066672"/>
              </a:lnTo>
              <a:lnTo>
                <a:pt x="136752" y="10666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A9F6D3-53FD-3A49-934D-73835DF1F5FA}">
      <dsp:nvSpPr>
        <dsp:cNvPr id="0" name=""/>
        <dsp:cNvSpPr/>
      </dsp:nvSpPr>
      <dsp:spPr>
        <a:xfrm>
          <a:off x="1953238" y="1104228"/>
          <a:ext cx="136752" cy="419375"/>
        </a:xfrm>
        <a:custGeom>
          <a:avLst/>
          <a:gdLst/>
          <a:ahLst/>
          <a:cxnLst/>
          <a:rect l="0" t="0" r="0" b="0"/>
          <a:pathLst>
            <a:path>
              <a:moveTo>
                <a:pt x="0" y="0"/>
              </a:moveTo>
              <a:lnTo>
                <a:pt x="0" y="419375"/>
              </a:lnTo>
              <a:lnTo>
                <a:pt x="136752" y="4193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2D062A-B88E-564C-B5DC-27B433D78AFA}">
      <dsp:nvSpPr>
        <dsp:cNvPr id="0" name=""/>
        <dsp:cNvSpPr/>
      </dsp:nvSpPr>
      <dsp:spPr>
        <a:xfrm>
          <a:off x="2317913" y="456931"/>
          <a:ext cx="1654709" cy="191454"/>
        </a:xfrm>
        <a:custGeom>
          <a:avLst/>
          <a:gdLst/>
          <a:ahLst/>
          <a:cxnLst/>
          <a:rect l="0" t="0" r="0" b="0"/>
          <a:pathLst>
            <a:path>
              <a:moveTo>
                <a:pt x="1654709" y="0"/>
              </a:moveTo>
              <a:lnTo>
                <a:pt x="165470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BB1490-2F78-DE44-9003-057002ECA5CC}">
      <dsp:nvSpPr>
        <dsp:cNvPr id="0" name=""/>
        <dsp:cNvSpPr/>
      </dsp:nvSpPr>
      <dsp:spPr>
        <a:xfrm>
          <a:off x="850098" y="1104228"/>
          <a:ext cx="136752" cy="1713969"/>
        </a:xfrm>
        <a:custGeom>
          <a:avLst/>
          <a:gdLst/>
          <a:ahLst/>
          <a:cxnLst/>
          <a:rect l="0" t="0" r="0" b="0"/>
          <a:pathLst>
            <a:path>
              <a:moveTo>
                <a:pt x="0" y="0"/>
              </a:moveTo>
              <a:lnTo>
                <a:pt x="0" y="1713969"/>
              </a:lnTo>
              <a:lnTo>
                <a:pt x="136752" y="17139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5F7F14-1D54-F040-93DA-48B2A8C5A1C4}">
      <dsp:nvSpPr>
        <dsp:cNvPr id="0" name=""/>
        <dsp:cNvSpPr/>
      </dsp:nvSpPr>
      <dsp:spPr>
        <a:xfrm>
          <a:off x="850098" y="1104228"/>
          <a:ext cx="136752" cy="1066672"/>
        </a:xfrm>
        <a:custGeom>
          <a:avLst/>
          <a:gdLst/>
          <a:ahLst/>
          <a:cxnLst/>
          <a:rect l="0" t="0" r="0" b="0"/>
          <a:pathLst>
            <a:path>
              <a:moveTo>
                <a:pt x="0" y="0"/>
              </a:moveTo>
              <a:lnTo>
                <a:pt x="0" y="1066672"/>
              </a:lnTo>
              <a:lnTo>
                <a:pt x="136752" y="10666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18E136-07B8-104C-B98B-4A666FFFD4A8}">
      <dsp:nvSpPr>
        <dsp:cNvPr id="0" name=""/>
        <dsp:cNvSpPr/>
      </dsp:nvSpPr>
      <dsp:spPr>
        <a:xfrm>
          <a:off x="850098" y="1104228"/>
          <a:ext cx="136752" cy="419375"/>
        </a:xfrm>
        <a:custGeom>
          <a:avLst/>
          <a:gdLst/>
          <a:ahLst/>
          <a:cxnLst/>
          <a:rect l="0" t="0" r="0" b="0"/>
          <a:pathLst>
            <a:path>
              <a:moveTo>
                <a:pt x="0" y="0"/>
              </a:moveTo>
              <a:lnTo>
                <a:pt x="0" y="419375"/>
              </a:lnTo>
              <a:lnTo>
                <a:pt x="136752" y="4193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752B0-E4F6-7D4C-BF4F-74BC3308989F}">
      <dsp:nvSpPr>
        <dsp:cNvPr id="0" name=""/>
        <dsp:cNvSpPr/>
      </dsp:nvSpPr>
      <dsp:spPr>
        <a:xfrm>
          <a:off x="1214773" y="456931"/>
          <a:ext cx="2757849" cy="191454"/>
        </a:xfrm>
        <a:custGeom>
          <a:avLst/>
          <a:gdLst/>
          <a:ahLst/>
          <a:cxnLst/>
          <a:rect l="0" t="0" r="0" b="0"/>
          <a:pathLst>
            <a:path>
              <a:moveTo>
                <a:pt x="2757849" y="0"/>
              </a:moveTo>
              <a:lnTo>
                <a:pt x="275784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0CBC38-01FC-1A43-9B98-16F2708C4E8A}">
      <dsp:nvSpPr>
        <dsp:cNvPr id="0" name=""/>
        <dsp:cNvSpPr/>
      </dsp:nvSpPr>
      <dsp:spPr>
        <a:xfrm>
          <a:off x="3516780" y="1088"/>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kumimoji="1" lang="zh-CN" sz="1200" kern="1200" dirty="0">
              <a:latin typeface="Microsoft JhengHei" panose="020B0604030504040204" pitchFamily="34" charset="-120"/>
              <a:ea typeface="Microsoft JhengHei" panose="020B0604030504040204" pitchFamily="34" charset="-120"/>
            </a:rPr>
            <a:t>醫院</a:t>
          </a:r>
          <a:r>
            <a:rPr kumimoji="1" lang="en-US" sz="1200" kern="1200" dirty="0">
              <a:latin typeface="Microsoft JhengHei" panose="020B0604030504040204" pitchFamily="34" charset="-120"/>
              <a:ea typeface="Microsoft JhengHei" panose="020B0604030504040204" pitchFamily="34" charset="-120"/>
            </a:rPr>
            <a:t>A</a:t>
          </a:r>
          <a:endParaRPr lang="zh-TW" sz="1200" kern="1200" dirty="0">
            <a:latin typeface="Microsoft JhengHei" panose="020B0604030504040204" pitchFamily="34" charset="-120"/>
            <a:ea typeface="Microsoft JhengHei" panose="020B0604030504040204" pitchFamily="34" charset="-120"/>
          </a:endParaRPr>
        </a:p>
      </dsp:txBody>
      <dsp:txXfrm>
        <a:off x="3516780" y="1088"/>
        <a:ext cx="911685" cy="455842"/>
      </dsp:txXfrm>
    </dsp:sp>
    <dsp:sp modelId="{7AEEA955-E59C-BE41-A382-B02626FF056A}">
      <dsp:nvSpPr>
        <dsp:cNvPr id="0" name=""/>
        <dsp:cNvSpPr/>
      </dsp:nvSpPr>
      <dsp:spPr>
        <a:xfrm>
          <a:off x="75893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醫療部</a:t>
          </a:r>
        </a:p>
      </dsp:txBody>
      <dsp:txXfrm>
        <a:off x="758930" y="648385"/>
        <a:ext cx="911685" cy="455842"/>
      </dsp:txXfrm>
    </dsp:sp>
    <dsp:sp modelId="{556E23EE-38B1-8C40-873D-D344E0B337D6}">
      <dsp:nvSpPr>
        <dsp:cNvPr id="0" name=""/>
        <dsp:cNvSpPr/>
      </dsp:nvSpPr>
      <dsp:spPr>
        <a:xfrm>
          <a:off x="986851" y="1295682"/>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復健科</a:t>
          </a:r>
        </a:p>
      </dsp:txBody>
      <dsp:txXfrm>
        <a:off x="986851" y="1295682"/>
        <a:ext cx="911685" cy="455842"/>
      </dsp:txXfrm>
    </dsp:sp>
    <dsp:sp modelId="{A5042188-82B6-6249-A2C0-74D186B63B5B}">
      <dsp:nvSpPr>
        <dsp:cNvPr id="0" name=""/>
        <dsp:cNvSpPr/>
      </dsp:nvSpPr>
      <dsp:spPr>
        <a:xfrm>
          <a:off x="986851" y="1942979"/>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家庭醫學科</a:t>
          </a:r>
        </a:p>
      </dsp:txBody>
      <dsp:txXfrm>
        <a:off x="986851" y="1942979"/>
        <a:ext cx="911685" cy="455842"/>
      </dsp:txXfrm>
    </dsp:sp>
    <dsp:sp modelId="{4AACA72F-C85D-9347-801F-32BBAD11D11B}">
      <dsp:nvSpPr>
        <dsp:cNvPr id="0" name=""/>
        <dsp:cNvSpPr/>
      </dsp:nvSpPr>
      <dsp:spPr>
        <a:xfrm>
          <a:off x="986851" y="2590276"/>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panose="020B0604030504040204" pitchFamily="34" charset="-120"/>
              <a:ea typeface="Microsoft JhengHei" panose="020B0604030504040204" pitchFamily="34" charset="-120"/>
            </a:rPr>
            <a:t>...</a:t>
          </a:r>
          <a:r>
            <a:rPr lang="zh-TW" altLang="en-US" sz="1200" kern="1200" dirty="0">
              <a:latin typeface="Microsoft JhengHei" panose="020B0604030504040204" pitchFamily="34" charset="-120"/>
              <a:ea typeface="Microsoft JhengHei" panose="020B0604030504040204" pitchFamily="34" charset="-120"/>
            </a:rPr>
            <a:t>等</a:t>
          </a:r>
        </a:p>
      </dsp:txBody>
      <dsp:txXfrm>
        <a:off x="986851" y="2590276"/>
        <a:ext cx="911685" cy="455842"/>
      </dsp:txXfrm>
    </dsp:sp>
    <dsp:sp modelId="{B732BEF9-51B1-9D44-A5BA-F9761A6B8B74}">
      <dsp:nvSpPr>
        <dsp:cNvPr id="0" name=""/>
        <dsp:cNvSpPr/>
      </dsp:nvSpPr>
      <dsp:spPr>
        <a:xfrm>
          <a:off x="186207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醫事部</a:t>
          </a:r>
        </a:p>
      </dsp:txBody>
      <dsp:txXfrm>
        <a:off x="1862070" y="648385"/>
        <a:ext cx="911685" cy="455842"/>
      </dsp:txXfrm>
    </dsp:sp>
    <dsp:sp modelId="{84BC6A76-1624-5C49-8662-19BDBC857D9C}">
      <dsp:nvSpPr>
        <dsp:cNvPr id="0" name=""/>
        <dsp:cNvSpPr/>
      </dsp:nvSpPr>
      <dsp:spPr>
        <a:xfrm>
          <a:off x="2089991" y="1295682"/>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藥劑科</a:t>
          </a:r>
        </a:p>
      </dsp:txBody>
      <dsp:txXfrm>
        <a:off x="2089991" y="1295682"/>
        <a:ext cx="911685" cy="455842"/>
      </dsp:txXfrm>
    </dsp:sp>
    <dsp:sp modelId="{A8F791EF-84A3-0A4B-A891-32183EB0E3DB}">
      <dsp:nvSpPr>
        <dsp:cNvPr id="0" name=""/>
        <dsp:cNvSpPr/>
      </dsp:nvSpPr>
      <dsp:spPr>
        <a:xfrm>
          <a:off x="2089991" y="1942979"/>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檢驗醫學科</a:t>
          </a:r>
        </a:p>
      </dsp:txBody>
      <dsp:txXfrm>
        <a:off x="2089991" y="1942979"/>
        <a:ext cx="911685" cy="455842"/>
      </dsp:txXfrm>
    </dsp:sp>
    <dsp:sp modelId="{B4C45AB8-3344-BA4B-944B-3BBA86A7EB69}">
      <dsp:nvSpPr>
        <dsp:cNvPr id="0" name=""/>
        <dsp:cNvSpPr/>
      </dsp:nvSpPr>
      <dsp:spPr>
        <a:xfrm>
          <a:off x="2089991" y="2590276"/>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營養科</a:t>
          </a:r>
        </a:p>
      </dsp:txBody>
      <dsp:txXfrm>
        <a:off x="2089991" y="2590276"/>
        <a:ext cx="911685" cy="455842"/>
      </dsp:txXfrm>
    </dsp:sp>
    <dsp:sp modelId="{32C2C004-350F-6941-89E0-DE787197AC1B}">
      <dsp:nvSpPr>
        <dsp:cNvPr id="0" name=""/>
        <dsp:cNvSpPr/>
      </dsp:nvSpPr>
      <dsp:spPr>
        <a:xfrm>
          <a:off x="296521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護理部</a:t>
          </a:r>
        </a:p>
      </dsp:txBody>
      <dsp:txXfrm>
        <a:off x="2965210" y="648385"/>
        <a:ext cx="911685" cy="455842"/>
      </dsp:txXfrm>
    </dsp:sp>
    <dsp:sp modelId="{429D024E-6CD8-2F49-8290-BDE3CE803C0E}">
      <dsp:nvSpPr>
        <dsp:cNvPr id="0" name=""/>
        <dsp:cNvSpPr/>
      </dsp:nvSpPr>
      <dsp:spPr>
        <a:xfrm>
          <a:off x="406835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綜合事務室</a:t>
          </a:r>
        </a:p>
      </dsp:txBody>
      <dsp:txXfrm>
        <a:off x="4068350" y="648385"/>
        <a:ext cx="911685" cy="455842"/>
      </dsp:txXfrm>
    </dsp:sp>
    <dsp:sp modelId="{133C87FC-8BA2-FD49-ABB0-6E2B81DE6C8A}">
      <dsp:nvSpPr>
        <dsp:cNvPr id="0" name=""/>
        <dsp:cNvSpPr/>
      </dsp:nvSpPr>
      <dsp:spPr>
        <a:xfrm>
          <a:off x="517149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總務室</a:t>
          </a:r>
        </a:p>
      </dsp:txBody>
      <dsp:txXfrm>
        <a:off x="5171490" y="648385"/>
        <a:ext cx="911685" cy="455842"/>
      </dsp:txXfrm>
    </dsp:sp>
    <dsp:sp modelId="{4E9B33F8-DD4F-8643-9683-1B92042B785F}">
      <dsp:nvSpPr>
        <dsp:cNvPr id="0" name=""/>
        <dsp:cNvSpPr/>
      </dsp:nvSpPr>
      <dsp:spPr>
        <a:xfrm>
          <a:off x="627463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panose="020B0604030504040204" pitchFamily="34" charset="-120"/>
              <a:ea typeface="Microsoft JhengHei" panose="020B0604030504040204" pitchFamily="34" charset="-120"/>
            </a:rPr>
            <a:t>...</a:t>
          </a:r>
          <a:r>
            <a:rPr lang="zh-TW" altLang="en-US" sz="1200" kern="1200" dirty="0">
              <a:latin typeface="Microsoft JhengHei" panose="020B0604030504040204" pitchFamily="34" charset="-120"/>
              <a:ea typeface="Microsoft JhengHei" panose="020B0604030504040204" pitchFamily="34" charset="-120"/>
            </a:rPr>
            <a:t>等</a:t>
          </a:r>
        </a:p>
      </dsp:txBody>
      <dsp:txXfrm>
        <a:off x="6274630" y="648385"/>
        <a:ext cx="911685" cy="455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433BC-C137-F64D-9D21-98B1E9A6E6F3}">
      <dsp:nvSpPr>
        <dsp:cNvPr id="0" name=""/>
        <dsp:cNvSpPr/>
      </dsp:nvSpPr>
      <dsp:spPr>
        <a:xfrm>
          <a:off x="3972623" y="456931"/>
          <a:ext cx="2757849" cy="191454"/>
        </a:xfrm>
        <a:custGeom>
          <a:avLst/>
          <a:gdLst/>
          <a:ahLst/>
          <a:cxnLst/>
          <a:rect l="0" t="0" r="0" b="0"/>
          <a:pathLst>
            <a:path>
              <a:moveTo>
                <a:pt x="0" y="0"/>
              </a:moveTo>
              <a:lnTo>
                <a:pt x="0" y="95727"/>
              </a:lnTo>
              <a:lnTo>
                <a:pt x="2757849" y="95727"/>
              </a:lnTo>
              <a:lnTo>
                <a:pt x="275784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423CDE-CF25-B949-97CD-1633F20E40BC}">
      <dsp:nvSpPr>
        <dsp:cNvPr id="0" name=""/>
        <dsp:cNvSpPr/>
      </dsp:nvSpPr>
      <dsp:spPr>
        <a:xfrm>
          <a:off x="3972623" y="456931"/>
          <a:ext cx="1654709" cy="191454"/>
        </a:xfrm>
        <a:custGeom>
          <a:avLst/>
          <a:gdLst/>
          <a:ahLst/>
          <a:cxnLst/>
          <a:rect l="0" t="0" r="0" b="0"/>
          <a:pathLst>
            <a:path>
              <a:moveTo>
                <a:pt x="0" y="0"/>
              </a:moveTo>
              <a:lnTo>
                <a:pt x="0" y="95727"/>
              </a:lnTo>
              <a:lnTo>
                <a:pt x="1654709" y="95727"/>
              </a:lnTo>
              <a:lnTo>
                <a:pt x="165470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4015DE-6D1C-B94F-B2F5-39E2A1844B9B}">
      <dsp:nvSpPr>
        <dsp:cNvPr id="0" name=""/>
        <dsp:cNvSpPr/>
      </dsp:nvSpPr>
      <dsp:spPr>
        <a:xfrm>
          <a:off x="3972623" y="456931"/>
          <a:ext cx="551569" cy="191454"/>
        </a:xfrm>
        <a:custGeom>
          <a:avLst/>
          <a:gdLst/>
          <a:ahLst/>
          <a:cxnLst/>
          <a:rect l="0" t="0" r="0" b="0"/>
          <a:pathLst>
            <a:path>
              <a:moveTo>
                <a:pt x="0" y="0"/>
              </a:moveTo>
              <a:lnTo>
                <a:pt x="0" y="95727"/>
              </a:lnTo>
              <a:lnTo>
                <a:pt x="551569" y="95727"/>
              </a:lnTo>
              <a:lnTo>
                <a:pt x="551569"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1DD27B-E749-D945-9146-1307E8CEE604}">
      <dsp:nvSpPr>
        <dsp:cNvPr id="0" name=""/>
        <dsp:cNvSpPr/>
      </dsp:nvSpPr>
      <dsp:spPr>
        <a:xfrm>
          <a:off x="3421053" y="456931"/>
          <a:ext cx="551569" cy="191454"/>
        </a:xfrm>
        <a:custGeom>
          <a:avLst/>
          <a:gdLst/>
          <a:ahLst/>
          <a:cxnLst/>
          <a:rect l="0" t="0" r="0" b="0"/>
          <a:pathLst>
            <a:path>
              <a:moveTo>
                <a:pt x="551569" y="0"/>
              </a:moveTo>
              <a:lnTo>
                <a:pt x="55156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40BD36-97B6-CC4B-8E34-2C918B29EBF4}">
      <dsp:nvSpPr>
        <dsp:cNvPr id="0" name=""/>
        <dsp:cNvSpPr/>
      </dsp:nvSpPr>
      <dsp:spPr>
        <a:xfrm>
          <a:off x="1953238" y="1104228"/>
          <a:ext cx="136752" cy="1713969"/>
        </a:xfrm>
        <a:custGeom>
          <a:avLst/>
          <a:gdLst/>
          <a:ahLst/>
          <a:cxnLst/>
          <a:rect l="0" t="0" r="0" b="0"/>
          <a:pathLst>
            <a:path>
              <a:moveTo>
                <a:pt x="0" y="0"/>
              </a:moveTo>
              <a:lnTo>
                <a:pt x="0" y="1713969"/>
              </a:lnTo>
              <a:lnTo>
                <a:pt x="136752" y="17139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28F978-A1DF-C745-855C-548DB6807959}">
      <dsp:nvSpPr>
        <dsp:cNvPr id="0" name=""/>
        <dsp:cNvSpPr/>
      </dsp:nvSpPr>
      <dsp:spPr>
        <a:xfrm>
          <a:off x="1953238" y="1104228"/>
          <a:ext cx="136752" cy="1066672"/>
        </a:xfrm>
        <a:custGeom>
          <a:avLst/>
          <a:gdLst/>
          <a:ahLst/>
          <a:cxnLst/>
          <a:rect l="0" t="0" r="0" b="0"/>
          <a:pathLst>
            <a:path>
              <a:moveTo>
                <a:pt x="0" y="0"/>
              </a:moveTo>
              <a:lnTo>
                <a:pt x="0" y="1066672"/>
              </a:lnTo>
              <a:lnTo>
                <a:pt x="136752" y="10666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A9F6D3-53FD-3A49-934D-73835DF1F5FA}">
      <dsp:nvSpPr>
        <dsp:cNvPr id="0" name=""/>
        <dsp:cNvSpPr/>
      </dsp:nvSpPr>
      <dsp:spPr>
        <a:xfrm>
          <a:off x="1953238" y="1104228"/>
          <a:ext cx="136752" cy="419375"/>
        </a:xfrm>
        <a:custGeom>
          <a:avLst/>
          <a:gdLst/>
          <a:ahLst/>
          <a:cxnLst/>
          <a:rect l="0" t="0" r="0" b="0"/>
          <a:pathLst>
            <a:path>
              <a:moveTo>
                <a:pt x="0" y="0"/>
              </a:moveTo>
              <a:lnTo>
                <a:pt x="0" y="419375"/>
              </a:lnTo>
              <a:lnTo>
                <a:pt x="136752" y="4193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2D062A-B88E-564C-B5DC-27B433D78AFA}">
      <dsp:nvSpPr>
        <dsp:cNvPr id="0" name=""/>
        <dsp:cNvSpPr/>
      </dsp:nvSpPr>
      <dsp:spPr>
        <a:xfrm>
          <a:off x="2317913" y="456931"/>
          <a:ext cx="1654709" cy="191454"/>
        </a:xfrm>
        <a:custGeom>
          <a:avLst/>
          <a:gdLst/>
          <a:ahLst/>
          <a:cxnLst/>
          <a:rect l="0" t="0" r="0" b="0"/>
          <a:pathLst>
            <a:path>
              <a:moveTo>
                <a:pt x="1654709" y="0"/>
              </a:moveTo>
              <a:lnTo>
                <a:pt x="165470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BB1490-2F78-DE44-9003-057002ECA5CC}">
      <dsp:nvSpPr>
        <dsp:cNvPr id="0" name=""/>
        <dsp:cNvSpPr/>
      </dsp:nvSpPr>
      <dsp:spPr>
        <a:xfrm>
          <a:off x="850098" y="1104228"/>
          <a:ext cx="136752" cy="1713969"/>
        </a:xfrm>
        <a:custGeom>
          <a:avLst/>
          <a:gdLst/>
          <a:ahLst/>
          <a:cxnLst/>
          <a:rect l="0" t="0" r="0" b="0"/>
          <a:pathLst>
            <a:path>
              <a:moveTo>
                <a:pt x="0" y="0"/>
              </a:moveTo>
              <a:lnTo>
                <a:pt x="0" y="1713969"/>
              </a:lnTo>
              <a:lnTo>
                <a:pt x="136752" y="17139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5F7F14-1D54-F040-93DA-48B2A8C5A1C4}">
      <dsp:nvSpPr>
        <dsp:cNvPr id="0" name=""/>
        <dsp:cNvSpPr/>
      </dsp:nvSpPr>
      <dsp:spPr>
        <a:xfrm>
          <a:off x="850098" y="1104228"/>
          <a:ext cx="136752" cy="1066672"/>
        </a:xfrm>
        <a:custGeom>
          <a:avLst/>
          <a:gdLst/>
          <a:ahLst/>
          <a:cxnLst/>
          <a:rect l="0" t="0" r="0" b="0"/>
          <a:pathLst>
            <a:path>
              <a:moveTo>
                <a:pt x="0" y="0"/>
              </a:moveTo>
              <a:lnTo>
                <a:pt x="0" y="1066672"/>
              </a:lnTo>
              <a:lnTo>
                <a:pt x="136752" y="10666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18E136-07B8-104C-B98B-4A666FFFD4A8}">
      <dsp:nvSpPr>
        <dsp:cNvPr id="0" name=""/>
        <dsp:cNvSpPr/>
      </dsp:nvSpPr>
      <dsp:spPr>
        <a:xfrm>
          <a:off x="850098" y="1104228"/>
          <a:ext cx="136752" cy="419375"/>
        </a:xfrm>
        <a:custGeom>
          <a:avLst/>
          <a:gdLst/>
          <a:ahLst/>
          <a:cxnLst/>
          <a:rect l="0" t="0" r="0" b="0"/>
          <a:pathLst>
            <a:path>
              <a:moveTo>
                <a:pt x="0" y="0"/>
              </a:moveTo>
              <a:lnTo>
                <a:pt x="0" y="419375"/>
              </a:lnTo>
              <a:lnTo>
                <a:pt x="136752" y="4193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752B0-E4F6-7D4C-BF4F-74BC3308989F}">
      <dsp:nvSpPr>
        <dsp:cNvPr id="0" name=""/>
        <dsp:cNvSpPr/>
      </dsp:nvSpPr>
      <dsp:spPr>
        <a:xfrm>
          <a:off x="1214773" y="456931"/>
          <a:ext cx="2757849" cy="191454"/>
        </a:xfrm>
        <a:custGeom>
          <a:avLst/>
          <a:gdLst/>
          <a:ahLst/>
          <a:cxnLst/>
          <a:rect l="0" t="0" r="0" b="0"/>
          <a:pathLst>
            <a:path>
              <a:moveTo>
                <a:pt x="2757849" y="0"/>
              </a:moveTo>
              <a:lnTo>
                <a:pt x="2757849" y="95727"/>
              </a:lnTo>
              <a:lnTo>
                <a:pt x="0" y="95727"/>
              </a:lnTo>
              <a:lnTo>
                <a:pt x="0" y="1914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0CBC38-01FC-1A43-9B98-16F2708C4E8A}">
      <dsp:nvSpPr>
        <dsp:cNvPr id="0" name=""/>
        <dsp:cNvSpPr/>
      </dsp:nvSpPr>
      <dsp:spPr>
        <a:xfrm>
          <a:off x="3516780" y="1088"/>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kumimoji="1" lang="zh-CN" sz="1200" kern="1200" dirty="0">
              <a:latin typeface="Microsoft JhengHei" panose="020B0604030504040204" pitchFamily="34" charset="-120"/>
              <a:ea typeface="Microsoft JhengHei" panose="020B0604030504040204" pitchFamily="34" charset="-120"/>
            </a:rPr>
            <a:t>醫院</a:t>
          </a:r>
          <a:r>
            <a:rPr kumimoji="1" lang="en-US" sz="1200" kern="1200" dirty="0">
              <a:latin typeface="Microsoft JhengHei" panose="020B0604030504040204" pitchFamily="34" charset="-120"/>
              <a:ea typeface="Microsoft JhengHei" panose="020B0604030504040204" pitchFamily="34" charset="-120"/>
            </a:rPr>
            <a:t>A</a:t>
          </a:r>
          <a:endParaRPr lang="zh-TW" sz="1200" kern="1200" dirty="0">
            <a:latin typeface="Microsoft JhengHei" panose="020B0604030504040204" pitchFamily="34" charset="-120"/>
            <a:ea typeface="Microsoft JhengHei" panose="020B0604030504040204" pitchFamily="34" charset="-120"/>
          </a:endParaRPr>
        </a:p>
      </dsp:txBody>
      <dsp:txXfrm>
        <a:off x="3516780" y="1088"/>
        <a:ext cx="911685" cy="455842"/>
      </dsp:txXfrm>
    </dsp:sp>
    <dsp:sp modelId="{7AEEA955-E59C-BE41-A382-B02626FF056A}">
      <dsp:nvSpPr>
        <dsp:cNvPr id="0" name=""/>
        <dsp:cNvSpPr/>
      </dsp:nvSpPr>
      <dsp:spPr>
        <a:xfrm>
          <a:off x="75893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醫療部</a:t>
          </a:r>
        </a:p>
      </dsp:txBody>
      <dsp:txXfrm>
        <a:off x="758930" y="648385"/>
        <a:ext cx="911685" cy="455842"/>
      </dsp:txXfrm>
    </dsp:sp>
    <dsp:sp modelId="{556E23EE-38B1-8C40-873D-D344E0B337D6}">
      <dsp:nvSpPr>
        <dsp:cNvPr id="0" name=""/>
        <dsp:cNvSpPr/>
      </dsp:nvSpPr>
      <dsp:spPr>
        <a:xfrm>
          <a:off x="986851" y="1295682"/>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復健科</a:t>
          </a:r>
        </a:p>
      </dsp:txBody>
      <dsp:txXfrm>
        <a:off x="986851" y="1295682"/>
        <a:ext cx="911685" cy="455842"/>
      </dsp:txXfrm>
    </dsp:sp>
    <dsp:sp modelId="{A5042188-82B6-6249-A2C0-74D186B63B5B}">
      <dsp:nvSpPr>
        <dsp:cNvPr id="0" name=""/>
        <dsp:cNvSpPr/>
      </dsp:nvSpPr>
      <dsp:spPr>
        <a:xfrm>
          <a:off x="986851" y="1942979"/>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家庭醫學科</a:t>
          </a:r>
        </a:p>
      </dsp:txBody>
      <dsp:txXfrm>
        <a:off x="986851" y="1942979"/>
        <a:ext cx="911685" cy="455842"/>
      </dsp:txXfrm>
    </dsp:sp>
    <dsp:sp modelId="{4AACA72F-C85D-9347-801F-32BBAD11D11B}">
      <dsp:nvSpPr>
        <dsp:cNvPr id="0" name=""/>
        <dsp:cNvSpPr/>
      </dsp:nvSpPr>
      <dsp:spPr>
        <a:xfrm>
          <a:off x="986851" y="2590276"/>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panose="020B0604030504040204" pitchFamily="34" charset="-120"/>
              <a:ea typeface="Microsoft JhengHei" panose="020B0604030504040204" pitchFamily="34" charset="-120"/>
            </a:rPr>
            <a:t>...</a:t>
          </a:r>
          <a:r>
            <a:rPr lang="zh-TW" altLang="en-US" sz="1200" kern="1200" dirty="0">
              <a:latin typeface="Microsoft JhengHei" panose="020B0604030504040204" pitchFamily="34" charset="-120"/>
              <a:ea typeface="Microsoft JhengHei" panose="020B0604030504040204" pitchFamily="34" charset="-120"/>
            </a:rPr>
            <a:t>等</a:t>
          </a:r>
        </a:p>
      </dsp:txBody>
      <dsp:txXfrm>
        <a:off x="986851" y="2590276"/>
        <a:ext cx="911685" cy="455842"/>
      </dsp:txXfrm>
    </dsp:sp>
    <dsp:sp modelId="{B732BEF9-51B1-9D44-A5BA-F9761A6B8B74}">
      <dsp:nvSpPr>
        <dsp:cNvPr id="0" name=""/>
        <dsp:cNvSpPr/>
      </dsp:nvSpPr>
      <dsp:spPr>
        <a:xfrm>
          <a:off x="186207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醫事部</a:t>
          </a:r>
        </a:p>
      </dsp:txBody>
      <dsp:txXfrm>
        <a:off x="1862070" y="648385"/>
        <a:ext cx="911685" cy="455842"/>
      </dsp:txXfrm>
    </dsp:sp>
    <dsp:sp modelId="{84BC6A76-1624-5C49-8662-19BDBC857D9C}">
      <dsp:nvSpPr>
        <dsp:cNvPr id="0" name=""/>
        <dsp:cNvSpPr/>
      </dsp:nvSpPr>
      <dsp:spPr>
        <a:xfrm>
          <a:off x="2089991" y="1295682"/>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藥劑科</a:t>
          </a:r>
        </a:p>
      </dsp:txBody>
      <dsp:txXfrm>
        <a:off x="2089991" y="1295682"/>
        <a:ext cx="911685" cy="455842"/>
      </dsp:txXfrm>
    </dsp:sp>
    <dsp:sp modelId="{A8F791EF-84A3-0A4B-A891-32183EB0E3DB}">
      <dsp:nvSpPr>
        <dsp:cNvPr id="0" name=""/>
        <dsp:cNvSpPr/>
      </dsp:nvSpPr>
      <dsp:spPr>
        <a:xfrm>
          <a:off x="2089991" y="1942979"/>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檢驗醫學科</a:t>
          </a:r>
        </a:p>
      </dsp:txBody>
      <dsp:txXfrm>
        <a:off x="2089991" y="1942979"/>
        <a:ext cx="911685" cy="455842"/>
      </dsp:txXfrm>
    </dsp:sp>
    <dsp:sp modelId="{B4C45AB8-3344-BA4B-944B-3BBA86A7EB69}">
      <dsp:nvSpPr>
        <dsp:cNvPr id="0" name=""/>
        <dsp:cNvSpPr/>
      </dsp:nvSpPr>
      <dsp:spPr>
        <a:xfrm>
          <a:off x="2089991" y="2590276"/>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營養科</a:t>
          </a:r>
        </a:p>
      </dsp:txBody>
      <dsp:txXfrm>
        <a:off x="2089991" y="2590276"/>
        <a:ext cx="911685" cy="455842"/>
      </dsp:txXfrm>
    </dsp:sp>
    <dsp:sp modelId="{32C2C004-350F-6941-89E0-DE787197AC1B}">
      <dsp:nvSpPr>
        <dsp:cNvPr id="0" name=""/>
        <dsp:cNvSpPr/>
      </dsp:nvSpPr>
      <dsp:spPr>
        <a:xfrm>
          <a:off x="296521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護理部</a:t>
          </a:r>
        </a:p>
      </dsp:txBody>
      <dsp:txXfrm>
        <a:off x="2965210" y="648385"/>
        <a:ext cx="911685" cy="455842"/>
      </dsp:txXfrm>
    </dsp:sp>
    <dsp:sp modelId="{429D024E-6CD8-2F49-8290-BDE3CE803C0E}">
      <dsp:nvSpPr>
        <dsp:cNvPr id="0" name=""/>
        <dsp:cNvSpPr/>
      </dsp:nvSpPr>
      <dsp:spPr>
        <a:xfrm>
          <a:off x="406835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綜合事務室</a:t>
          </a:r>
        </a:p>
      </dsp:txBody>
      <dsp:txXfrm>
        <a:off x="4068350" y="648385"/>
        <a:ext cx="911685" cy="455842"/>
      </dsp:txXfrm>
    </dsp:sp>
    <dsp:sp modelId="{133C87FC-8BA2-FD49-ABB0-6E2B81DE6C8A}">
      <dsp:nvSpPr>
        <dsp:cNvPr id="0" name=""/>
        <dsp:cNvSpPr/>
      </dsp:nvSpPr>
      <dsp:spPr>
        <a:xfrm>
          <a:off x="517149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總務室</a:t>
          </a:r>
        </a:p>
      </dsp:txBody>
      <dsp:txXfrm>
        <a:off x="5171490" y="648385"/>
        <a:ext cx="911685" cy="455842"/>
      </dsp:txXfrm>
    </dsp:sp>
    <dsp:sp modelId="{4E9B33F8-DD4F-8643-9683-1B92042B785F}">
      <dsp:nvSpPr>
        <dsp:cNvPr id="0" name=""/>
        <dsp:cNvSpPr/>
      </dsp:nvSpPr>
      <dsp:spPr>
        <a:xfrm>
          <a:off x="6274630" y="648385"/>
          <a:ext cx="911685" cy="4558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TW" sz="1200" kern="1200" dirty="0">
              <a:latin typeface="Microsoft JhengHei" panose="020B0604030504040204" pitchFamily="34" charset="-120"/>
              <a:ea typeface="Microsoft JhengHei" panose="020B0604030504040204" pitchFamily="34" charset="-120"/>
            </a:rPr>
            <a:t>...</a:t>
          </a:r>
          <a:r>
            <a:rPr lang="zh-TW" altLang="en-US" sz="1200" kern="1200" dirty="0">
              <a:latin typeface="Microsoft JhengHei" panose="020B0604030504040204" pitchFamily="34" charset="-120"/>
              <a:ea typeface="Microsoft JhengHei" panose="020B0604030504040204" pitchFamily="34" charset="-120"/>
            </a:rPr>
            <a:t>等</a:t>
          </a:r>
        </a:p>
      </dsp:txBody>
      <dsp:txXfrm>
        <a:off x="6274630" y="648385"/>
        <a:ext cx="911685" cy="455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CBC38-01FC-1A43-9B98-16F2708C4E8A}">
      <dsp:nvSpPr>
        <dsp:cNvPr id="0" name=""/>
        <dsp:cNvSpPr/>
      </dsp:nvSpPr>
      <dsp:spPr>
        <a:xfrm>
          <a:off x="0" y="0"/>
          <a:ext cx="1048813" cy="5244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TW" altLang="en-US" sz="1200" kern="1200" dirty="0">
              <a:latin typeface="Microsoft JhengHei" panose="020B0604030504040204" pitchFamily="34" charset="-120"/>
              <a:ea typeface="Microsoft JhengHei" panose="020B0604030504040204" pitchFamily="34" charset="-120"/>
            </a:rPr>
            <a:t>秀林鄉衛生所</a:t>
          </a:r>
          <a:endParaRPr lang="zh-TW" sz="1200" kern="1200" dirty="0">
            <a:latin typeface="Microsoft JhengHei" panose="020B0604030504040204" pitchFamily="34" charset="-120"/>
            <a:ea typeface="Microsoft JhengHei" panose="020B0604030504040204" pitchFamily="34" charset="-120"/>
          </a:endParaRPr>
        </a:p>
      </dsp:txBody>
      <dsp:txXfrm>
        <a:off x="0" y="0"/>
        <a:ext cx="1048813" cy="5244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F44BD-FCD8-9A4F-94D5-FFBDBA276747}" type="datetimeFigureOut">
              <a:rPr kumimoji="1" lang="zh-TW" altLang="en-US" smtClean="0"/>
              <a:t>2019/5/21</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513D0-A15A-054F-9732-E9543D37BED0}" type="slidenum">
              <a:rPr kumimoji="1" lang="zh-TW" altLang="en-US" smtClean="0"/>
              <a:t>‹#›</a:t>
            </a:fld>
            <a:endParaRPr kumimoji="1" lang="zh-TW" altLang="en-US"/>
          </a:p>
        </p:txBody>
      </p:sp>
    </p:spTree>
    <p:extLst>
      <p:ext uri="{BB962C8B-B14F-4D97-AF65-F5344CB8AC3E}">
        <p14:creationId xmlns:p14="http://schemas.microsoft.com/office/powerpoint/2010/main" val="323100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hut.ntuh.gov.tw/releaseRedirect.do?unitID=1&amp;pageID=33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hut.ntuh.gov.tw/releaseRedirect.do?unitID=1&amp;pageID=33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hut.ntuh.gov.tw/releaseRedirect.do?unitID=1&amp;pageID=33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hut.ntuh.gov.tw/releaseRedirect.do?unitID=1&amp;pageID=332"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CN" altLang="en-US" dirty="0"/>
              <a:t>舉例</a:t>
            </a:r>
            <a:r>
              <a:rPr kumimoji="1" lang="zh-TW" altLang="en-US" dirty="0"/>
              <a:t> 秀林鄉衛生所 反應 看不到醫師資料</a:t>
            </a:r>
          </a:p>
        </p:txBody>
      </p:sp>
      <p:sp>
        <p:nvSpPr>
          <p:cNvPr id="4" name="投影片編號版面配置區 3"/>
          <p:cNvSpPr>
            <a:spLocks noGrp="1"/>
          </p:cNvSpPr>
          <p:nvPr>
            <p:ph type="sldNum" sz="quarter" idx="5"/>
          </p:nvPr>
        </p:nvSpPr>
        <p:spPr/>
        <p:txBody>
          <a:bodyPr/>
          <a:lstStyle/>
          <a:p>
            <a:fld id="{5147CFF0-FF0C-F547-81EB-01DC6FA2A064}" type="slidenum">
              <a:rPr kumimoji="1" lang="zh-TW" altLang="en-US" smtClean="0"/>
              <a:t>4</a:t>
            </a:fld>
            <a:endParaRPr kumimoji="1" lang="zh-TW" altLang="en-US"/>
          </a:p>
        </p:txBody>
      </p:sp>
    </p:spTree>
    <p:extLst>
      <p:ext uri="{BB962C8B-B14F-4D97-AF65-F5344CB8AC3E}">
        <p14:creationId xmlns:p14="http://schemas.microsoft.com/office/powerpoint/2010/main" val="21649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表單種類繁多 但</a:t>
            </a:r>
            <a:r>
              <a:rPr kumimoji="1" lang="en-US" altLang="zh-TW" dirty="0"/>
              <a:t>FHIR</a:t>
            </a:r>
            <a:r>
              <a:rPr kumimoji="1" lang="zh-CN" altLang="en-US" dirty="0"/>
              <a:t>共享、權限資訊</a:t>
            </a:r>
            <a:r>
              <a:rPr kumimoji="1" lang="zh-TW" altLang="en-US" dirty="0"/>
              <a:t>  可以跳脫表單  取得需要的資訊</a:t>
            </a:r>
          </a:p>
        </p:txBody>
      </p:sp>
      <p:sp>
        <p:nvSpPr>
          <p:cNvPr id="4" name="投影片編號版面配置區 3"/>
          <p:cNvSpPr>
            <a:spLocks noGrp="1"/>
          </p:cNvSpPr>
          <p:nvPr>
            <p:ph type="sldNum" sz="quarter" idx="5"/>
          </p:nvPr>
        </p:nvSpPr>
        <p:spPr/>
        <p:txBody>
          <a:bodyPr/>
          <a:lstStyle/>
          <a:p>
            <a:fld id="{5147CFF0-FF0C-F547-81EB-01DC6FA2A064}" type="slidenum">
              <a:rPr kumimoji="1" lang="zh-TW" altLang="en-US" smtClean="0"/>
              <a:t>5</a:t>
            </a:fld>
            <a:endParaRPr kumimoji="1" lang="zh-TW" altLang="en-US"/>
          </a:p>
        </p:txBody>
      </p:sp>
    </p:spTree>
    <p:extLst>
      <p:ext uri="{BB962C8B-B14F-4D97-AF65-F5344CB8AC3E}">
        <p14:creationId xmlns:p14="http://schemas.microsoft.com/office/powerpoint/2010/main" val="3545766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1"/>
            <a:r>
              <a:rPr lang="zh-TW" altLang="en-US" sz="1200" dirty="0">
                <a:latin typeface="Microsoft JhengHei" panose="020B0604030504040204" pitchFamily="34" charset="-120"/>
                <a:ea typeface="Microsoft JhengHei" panose="020B0604030504040204" pitchFamily="34" charset="-120"/>
              </a:rPr>
              <a:t>包含醫師、護理師、個案管理師、社工師、營養師、復健師、藥師、居家護理師等，</a:t>
            </a:r>
            <a:endParaRPr lang="en-US" altLang="zh-TW" sz="1200" dirty="0">
              <a:latin typeface="Microsoft JhengHei" panose="020B0604030504040204" pitchFamily="34" charset="-120"/>
              <a:ea typeface="Microsoft JhengHei" panose="020B0604030504040204" pitchFamily="34" charset="-120"/>
            </a:endParaRPr>
          </a:p>
          <a:p>
            <a:pPr lvl="1"/>
            <a:r>
              <a:rPr lang="zh-TW" altLang="en-US" sz="1200" dirty="0">
                <a:latin typeface="Microsoft JhengHei" panose="020B0604030504040204" pitchFamily="34" charset="-120"/>
                <a:ea typeface="Microsoft JhengHei" panose="020B0604030504040204" pitchFamily="34" charset="-120"/>
              </a:rPr>
              <a:t>提供有關病人長期照護的各項家庭準備、出院安置、社會福利資源、醫療器材準備、持續性及完整性的諮詢服務。</a:t>
            </a:r>
          </a:p>
          <a:p>
            <a:endParaRPr kumimoji="1" lang="zh-TW" altLang="en-US" dirty="0"/>
          </a:p>
        </p:txBody>
      </p:sp>
      <p:sp>
        <p:nvSpPr>
          <p:cNvPr id="4" name="投影片編號版面配置區 3"/>
          <p:cNvSpPr>
            <a:spLocks noGrp="1"/>
          </p:cNvSpPr>
          <p:nvPr>
            <p:ph type="sldNum" sz="quarter" idx="5"/>
          </p:nvPr>
        </p:nvSpPr>
        <p:spPr/>
        <p:txBody>
          <a:bodyPr/>
          <a:lstStyle/>
          <a:p>
            <a:fld id="{A29513D0-A15A-054F-9732-E9543D37BED0}" type="slidenum">
              <a:rPr kumimoji="1" lang="zh-TW" altLang="en-US" smtClean="0"/>
              <a:t>6</a:t>
            </a:fld>
            <a:endParaRPr kumimoji="1" lang="zh-TW" altLang="en-US"/>
          </a:p>
        </p:txBody>
      </p:sp>
    </p:spTree>
    <p:extLst>
      <p:ext uri="{BB962C8B-B14F-4D97-AF65-F5344CB8AC3E}">
        <p14:creationId xmlns:p14="http://schemas.microsoft.com/office/powerpoint/2010/main" val="2552325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Ref :</a:t>
            </a:r>
          </a:p>
          <a:p>
            <a:r>
              <a:rPr kumimoji="1" lang="en-US" altLang="zh-TW" dirty="0"/>
              <a:t> </a:t>
            </a:r>
            <a:r>
              <a:rPr lang="en-GB" altLang="zh-TW" dirty="0">
                <a:hlinkClick r:id="rId3"/>
              </a:rPr>
              <a:t>http://www.chut.ntuh.gov.tw/releaseRedirect.do?unitID=1&amp;pageID=332</a:t>
            </a:r>
            <a:endParaRPr kumimoji="1" lang="zh-TW" altLang="en-US" dirty="0"/>
          </a:p>
        </p:txBody>
      </p:sp>
      <p:sp>
        <p:nvSpPr>
          <p:cNvPr id="4" name="投影片編號版面配置區 3"/>
          <p:cNvSpPr>
            <a:spLocks noGrp="1"/>
          </p:cNvSpPr>
          <p:nvPr>
            <p:ph type="sldNum" sz="quarter" idx="5"/>
          </p:nvPr>
        </p:nvSpPr>
        <p:spPr/>
        <p:txBody>
          <a:bodyPr/>
          <a:lstStyle/>
          <a:p>
            <a:fld id="{5147CFF0-FF0C-F547-81EB-01DC6FA2A064}" type="slidenum">
              <a:rPr kumimoji="1" lang="zh-TW" altLang="en-US" smtClean="0"/>
              <a:t>10</a:t>
            </a:fld>
            <a:endParaRPr kumimoji="1" lang="zh-TW" altLang="en-US"/>
          </a:p>
        </p:txBody>
      </p:sp>
    </p:spTree>
    <p:extLst>
      <p:ext uri="{BB962C8B-B14F-4D97-AF65-F5344CB8AC3E}">
        <p14:creationId xmlns:p14="http://schemas.microsoft.com/office/powerpoint/2010/main" val="356312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Ref :</a:t>
            </a:r>
          </a:p>
          <a:p>
            <a:r>
              <a:rPr kumimoji="1" lang="en-US" altLang="zh-TW" dirty="0"/>
              <a:t> </a:t>
            </a:r>
            <a:r>
              <a:rPr lang="en-GB" altLang="zh-TW" dirty="0">
                <a:hlinkClick r:id="rId3"/>
              </a:rPr>
              <a:t>http://www.chut.ntuh.gov.tw/releaseRedirect.do?unitID=1&amp;pageID=332</a:t>
            </a:r>
            <a:endParaRPr kumimoji="1" lang="zh-TW" altLang="en-US" dirty="0"/>
          </a:p>
        </p:txBody>
      </p:sp>
      <p:sp>
        <p:nvSpPr>
          <p:cNvPr id="4" name="投影片編號版面配置區 3"/>
          <p:cNvSpPr>
            <a:spLocks noGrp="1"/>
          </p:cNvSpPr>
          <p:nvPr>
            <p:ph type="sldNum" sz="quarter" idx="5"/>
          </p:nvPr>
        </p:nvSpPr>
        <p:spPr/>
        <p:txBody>
          <a:bodyPr/>
          <a:lstStyle/>
          <a:p>
            <a:fld id="{5147CFF0-FF0C-F547-81EB-01DC6FA2A064}" type="slidenum">
              <a:rPr kumimoji="1" lang="zh-TW" altLang="en-US" smtClean="0"/>
              <a:t>11</a:t>
            </a:fld>
            <a:endParaRPr kumimoji="1" lang="zh-TW" altLang="en-US"/>
          </a:p>
        </p:txBody>
      </p:sp>
    </p:spTree>
    <p:extLst>
      <p:ext uri="{BB962C8B-B14F-4D97-AF65-F5344CB8AC3E}">
        <p14:creationId xmlns:p14="http://schemas.microsoft.com/office/powerpoint/2010/main" val="53166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Ref :</a:t>
            </a:r>
          </a:p>
          <a:p>
            <a:r>
              <a:rPr kumimoji="1" lang="en-US" altLang="zh-TW" dirty="0"/>
              <a:t> </a:t>
            </a:r>
            <a:r>
              <a:rPr lang="en-GB" altLang="zh-TW" dirty="0">
                <a:hlinkClick r:id="rId3"/>
              </a:rPr>
              <a:t>http://www.chut.ntuh.gov.tw/releaseRedirect.do?unitID=1&amp;pageID=332</a:t>
            </a:r>
            <a:endParaRPr kumimoji="1" lang="zh-TW" altLang="en-US" dirty="0"/>
          </a:p>
        </p:txBody>
      </p:sp>
      <p:sp>
        <p:nvSpPr>
          <p:cNvPr id="4" name="投影片編號版面配置區 3"/>
          <p:cNvSpPr>
            <a:spLocks noGrp="1"/>
          </p:cNvSpPr>
          <p:nvPr>
            <p:ph type="sldNum" sz="quarter" idx="5"/>
          </p:nvPr>
        </p:nvSpPr>
        <p:spPr/>
        <p:txBody>
          <a:bodyPr/>
          <a:lstStyle/>
          <a:p>
            <a:fld id="{5147CFF0-FF0C-F547-81EB-01DC6FA2A064}" type="slidenum">
              <a:rPr kumimoji="1" lang="zh-TW" altLang="en-US" smtClean="0"/>
              <a:t>12</a:t>
            </a:fld>
            <a:endParaRPr kumimoji="1" lang="zh-TW" altLang="en-US"/>
          </a:p>
        </p:txBody>
      </p:sp>
    </p:spTree>
    <p:extLst>
      <p:ext uri="{BB962C8B-B14F-4D97-AF65-F5344CB8AC3E}">
        <p14:creationId xmlns:p14="http://schemas.microsoft.com/office/powerpoint/2010/main" val="218812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Ref :</a:t>
            </a:r>
          </a:p>
          <a:p>
            <a:r>
              <a:rPr kumimoji="1" lang="en-US" altLang="zh-TW" dirty="0"/>
              <a:t> </a:t>
            </a:r>
            <a:r>
              <a:rPr lang="en-GB" altLang="zh-TW" dirty="0">
                <a:hlinkClick r:id="rId3"/>
              </a:rPr>
              <a:t>http://www.chut.ntuh.gov.tw/releaseRedirect.do?unitID=1&amp;pageID=332</a:t>
            </a:r>
            <a:endParaRPr kumimoji="1" lang="zh-TW" altLang="en-US" dirty="0"/>
          </a:p>
        </p:txBody>
      </p:sp>
      <p:sp>
        <p:nvSpPr>
          <p:cNvPr id="4" name="投影片編號版面配置區 3"/>
          <p:cNvSpPr>
            <a:spLocks noGrp="1"/>
          </p:cNvSpPr>
          <p:nvPr>
            <p:ph type="sldNum" sz="quarter" idx="5"/>
          </p:nvPr>
        </p:nvSpPr>
        <p:spPr/>
        <p:txBody>
          <a:bodyPr/>
          <a:lstStyle/>
          <a:p>
            <a:fld id="{5147CFF0-FF0C-F547-81EB-01DC6FA2A064}" type="slidenum">
              <a:rPr kumimoji="1" lang="zh-TW" altLang="en-US" smtClean="0"/>
              <a:t>13</a:t>
            </a:fld>
            <a:endParaRPr kumimoji="1" lang="zh-TW" altLang="en-US"/>
          </a:p>
        </p:txBody>
      </p:sp>
    </p:spTree>
    <p:extLst>
      <p:ext uri="{BB962C8B-B14F-4D97-AF65-F5344CB8AC3E}">
        <p14:creationId xmlns:p14="http://schemas.microsoft.com/office/powerpoint/2010/main" val="3731789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描述科內的人或系統授權</a:t>
            </a:r>
          </a:p>
        </p:txBody>
      </p:sp>
      <p:sp>
        <p:nvSpPr>
          <p:cNvPr id="4" name="投影片編號版面配置區 3"/>
          <p:cNvSpPr>
            <a:spLocks noGrp="1"/>
          </p:cNvSpPr>
          <p:nvPr>
            <p:ph type="sldNum" sz="quarter" idx="5"/>
          </p:nvPr>
        </p:nvSpPr>
        <p:spPr/>
        <p:txBody>
          <a:bodyPr/>
          <a:lstStyle/>
          <a:p>
            <a:fld id="{5147CFF0-FF0C-F547-81EB-01DC6FA2A064}" type="slidenum">
              <a:rPr kumimoji="1" lang="zh-TW" altLang="en-US" smtClean="0"/>
              <a:t>16</a:t>
            </a:fld>
            <a:endParaRPr kumimoji="1" lang="zh-TW" altLang="en-US"/>
          </a:p>
        </p:txBody>
      </p:sp>
    </p:spTree>
    <p:extLst>
      <p:ext uri="{BB962C8B-B14F-4D97-AF65-F5344CB8AC3E}">
        <p14:creationId xmlns:p14="http://schemas.microsoft.com/office/powerpoint/2010/main" val="169123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a:lstStyle/>
          <a:p>
            <a:r>
              <a:rPr kumimoji="1" lang="zh-TW" altLang="en-US" dirty="0"/>
              <a:t>新增健康照護人員</a:t>
            </a:r>
            <a:endParaRPr kumimoji="1" lang="en-US" altLang="zh-TW" dirty="0"/>
          </a:p>
          <a:p>
            <a:r>
              <a:rPr kumimoji="1" lang="en-US" altLang="zh-TW" dirty="0"/>
              <a:t>PractitionerRole </a:t>
            </a:r>
            <a:r>
              <a:rPr kumimoji="1" lang="zh-CN" altLang="en-US" dirty="0"/>
              <a:t>組織成員</a:t>
            </a:r>
            <a:endParaRPr kumimoji="1" lang="zh-TW" altLang="en-US" dirty="0"/>
          </a:p>
        </p:txBody>
      </p:sp>
      <p:sp>
        <p:nvSpPr>
          <p:cNvPr id="4" name="投影片編號預留位置 3"/>
          <p:cNvSpPr>
            <a:spLocks noGrp="1"/>
          </p:cNvSpPr>
          <p:nvPr>
            <p:ph type="sldNum" sz="quarter" idx="10"/>
          </p:nvPr>
        </p:nvSpPr>
        <p:spPr/>
        <p:txBody>
          <a:bodyPr/>
          <a:lstStyle/>
          <a:p>
            <a:fld id="{5147CFF0-FF0C-F547-81EB-01DC6FA2A064}" type="slidenum">
              <a:rPr kumimoji="1" lang="zh-TW" altLang="en-US" smtClean="0"/>
              <a:t>17</a:t>
            </a:fld>
            <a:endParaRPr kumimoji="1" lang="zh-TW" altLang="en-US"/>
          </a:p>
        </p:txBody>
      </p:sp>
    </p:spTree>
    <p:extLst>
      <p:ext uri="{BB962C8B-B14F-4D97-AF65-F5344CB8AC3E}">
        <p14:creationId xmlns:p14="http://schemas.microsoft.com/office/powerpoint/2010/main" val="143619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E669C7-B1AB-2946-A7AB-55B018527A5B}"/>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D3406DEA-C8E6-1143-A60D-B4D6A1390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D054B92E-2D00-A746-ACE2-CB78C1C31DF5}"/>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5" name="頁尾版面配置區 4">
            <a:extLst>
              <a:ext uri="{FF2B5EF4-FFF2-40B4-BE49-F238E27FC236}">
                <a16:creationId xmlns:a16="http://schemas.microsoft.com/office/drawing/2014/main" id="{81F7893A-8F0A-304E-97EE-AA86F33F95D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3BCAF16-9443-C449-ABBF-AA2A707E3C9A}"/>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181380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CAE193-B21C-6946-8CA1-ECA96D2CA0D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677E51B5-3D0A-5B45-9F4F-D0419D21A15A}"/>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05E601AB-F5A9-9A4F-9738-43AD4B6F0B56}"/>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5" name="頁尾版面配置區 4">
            <a:extLst>
              <a:ext uri="{FF2B5EF4-FFF2-40B4-BE49-F238E27FC236}">
                <a16:creationId xmlns:a16="http://schemas.microsoft.com/office/drawing/2014/main" id="{7065DEF4-A452-FF4D-81C0-F585109EB76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6795E7D-BC85-9B4E-834C-C47BCF2B76C5}"/>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213063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E05673F-F6E5-4C47-AA24-5157B4FBCA7C}"/>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6719BAB-5B2D-DF41-9BAB-215156031381}"/>
              </a:ext>
            </a:extLst>
          </p:cNvPr>
          <p:cNvSpPr>
            <a:spLocks noGrp="1"/>
          </p:cNvSpPr>
          <p:nvPr>
            <p:ph type="body" orient="vert" idx="1"/>
          </p:nvPr>
        </p:nvSpPr>
        <p:spPr>
          <a:xfrm>
            <a:off x="838200" y="365125"/>
            <a:ext cx="7734300"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91B5C886-0AF2-E749-AF9F-1CB24620EF2A}"/>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5" name="頁尾版面配置區 4">
            <a:extLst>
              <a:ext uri="{FF2B5EF4-FFF2-40B4-BE49-F238E27FC236}">
                <a16:creationId xmlns:a16="http://schemas.microsoft.com/office/drawing/2014/main" id="{1909C4D0-0CF8-EA47-B4E2-1A6E765FB5B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D94CF7D-AA17-DE4C-91CF-110812E2151B}"/>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270447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36DF94-3E93-6D40-A988-401722971443}"/>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CF410520-3D5C-244E-9ED8-A9EA92569EF9}"/>
              </a:ext>
            </a:extLst>
          </p:cNvPr>
          <p:cNvSpPr>
            <a:spLocks noGrp="1"/>
          </p:cNvSpPr>
          <p:nvPr>
            <p:ph idx="1"/>
          </p:nvPr>
        </p:nvSpPr>
        <p:spPr/>
        <p:txBody>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02F83E42-0D18-AD46-AED2-CCA415398EF9}"/>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5" name="頁尾版面配置區 4">
            <a:extLst>
              <a:ext uri="{FF2B5EF4-FFF2-40B4-BE49-F238E27FC236}">
                <a16:creationId xmlns:a16="http://schemas.microsoft.com/office/drawing/2014/main" id="{C2794920-0D19-3049-9BDB-8571FB71A95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3FA3B0F-BF18-C74D-ADA3-6EB67D54BC68}"/>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61157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25804A-CD8A-EA40-8D26-E883E536D30E}"/>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E590CAF-9049-0E42-9A2E-026DE526F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4955BD0B-0ECC-284A-B36A-03E9A86B03EA}"/>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5" name="頁尾版面配置區 4">
            <a:extLst>
              <a:ext uri="{FF2B5EF4-FFF2-40B4-BE49-F238E27FC236}">
                <a16:creationId xmlns:a16="http://schemas.microsoft.com/office/drawing/2014/main" id="{2C7680B6-2F11-314A-AE43-D93BFDFBA12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C2BCD59-1B24-3B44-9B64-C8BB39083C45}"/>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51052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902B40-D3DE-DA4D-95FD-84570C6DB34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D4AEAC2-20AC-1D42-BA17-2E4420F949BA}"/>
              </a:ext>
            </a:extLst>
          </p:cNvPr>
          <p:cNvSpPr>
            <a:spLocks noGrp="1"/>
          </p:cNvSpPr>
          <p:nvPr>
            <p:ph sz="half" idx="1"/>
          </p:nvPr>
        </p:nvSpPr>
        <p:spPr>
          <a:xfrm>
            <a:off x="838200" y="1825625"/>
            <a:ext cx="51816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B2701652-0555-A848-83DE-B7F28A6044CB}"/>
              </a:ext>
            </a:extLst>
          </p:cNvPr>
          <p:cNvSpPr>
            <a:spLocks noGrp="1"/>
          </p:cNvSpPr>
          <p:nvPr>
            <p:ph sz="half" idx="2"/>
          </p:nvPr>
        </p:nvSpPr>
        <p:spPr>
          <a:xfrm>
            <a:off x="6172200" y="1825625"/>
            <a:ext cx="51816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279E3538-FD1D-F843-8F9E-72BD4FF25131}"/>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6" name="頁尾版面配置區 5">
            <a:extLst>
              <a:ext uri="{FF2B5EF4-FFF2-40B4-BE49-F238E27FC236}">
                <a16:creationId xmlns:a16="http://schemas.microsoft.com/office/drawing/2014/main" id="{4BB6428E-7B9A-884E-9BD8-57BC398F046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FE7CEC8-5569-3948-8801-DB82C1A37206}"/>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128856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5C6FF8-FD56-5641-BA21-570F8D93E50D}"/>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D9529D3-CBD2-0C45-9B62-0A7AD5EAE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180242A1-986E-FD4C-A54D-C364973C9F11}"/>
              </a:ext>
            </a:extLst>
          </p:cNvPr>
          <p:cNvSpPr>
            <a:spLocks noGrp="1"/>
          </p:cNvSpPr>
          <p:nvPr>
            <p:ph sz="half" idx="2"/>
          </p:nvPr>
        </p:nvSpPr>
        <p:spPr>
          <a:xfrm>
            <a:off x="839788" y="2505075"/>
            <a:ext cx="5157787"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8C6FDCDF-7770-3749-92A9-BE62128B2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605EEBB3-C5EF-E946-BD42-607CD205E66C}"/>
              </a:ext>
            </a:extLst>
          </p:cNvPr>
          <p:cNvSpPr>
            <a:spLocks noGrp="1"/>
          </p:cNvSpPr>
          <p:nvPr>
            <p:ph sz="quarter" idx="4"/>
          </p:nvPr>
        </p:nvSpPr>
        <p:spPr>
          <a:xfrm>
            <a:off x="6172200" y="2505075"/>
            <a:ext cx="5183188"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1676F451-2120-8C4D-BDF9-173B7313F88D}"/>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8" name="頁尾版面配置區 7">
            <a:extLst>
              <a:ext uri="{FF2B5EF4-FFF2-40B4-BE49-F238E27FC236}">
                <a16:creationId xmlns:a16="http://schemas.microsoft.com/office/drawing/2014/main" id="{53A208D4-0625-9645-8FB4-742122BEC8D8}"/>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73247880-FF1F-7341-9D1F-FAD423EB487F}"/>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411933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09C8A0-5595-A143-8F3A-18239DCE577F}"/>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39FD5355-796D-8D40-BFE5-D25EAE179C9E}"/>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4" name="頁尾版面配置區 3">
            <a:extLst>
              <a:ext uri="{FF2B5EF4-FFF2-40B4-BE49-F238E27FC236}">
                <a16:creationId xmlns:a16="http://schemas.microsoft.com/office/drawing/2014/main" id="{468B1A5B-B813-4F4C-B2CF-848095BB294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D187E5A6-2123-DA4A-B660-7ADDADD47997}"/>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225134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17070E8-0436-DE4B-9849-07640EF0A8FB}"/>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3" name="頁尾版面配置區 2">
            <a:extLst>
              <a:ext uri="{FF2B5EF4-FFF2-40B4-BE49-F238E27FC236}">
                <a16:creationId xmlns:a16="http://schemas.microsoft.com/office/drawing/2014/main" id="{C0154535-EEC0-6046-9CCE-182C96C08D6C}"/>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16CDB02-FE6D-6F4D-B966-EAE7DE782515}"/>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36481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B3D58F-01AE-4942-BD0C-5116BA1B55DC}"/>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D38F998-6E5E-BD42-8A0C-49D03DE37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2A74E211-0C93-C146-8B12-5465A2846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2D22F8D7-E8C4-2D4F-9440-0F724FBB611D}"/>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6" name="頁尾版面配置區 5">
            <a:extLst>
              <a:ext uri="{FF2B5EF4-FFF2-40B4-BE49-F238E27FC236}">
                <a16:creationId xmlns:a16="http://schemas.microsoft.com/office/drawing/2014/main" id="{AE4722EF-F67E-8540-86D9-BA3D9B634B4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A8566E6-9DC2-F940-B089-95F738B91A30}"/>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397251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FF9839-3080-F94C-BB96-393E4BA31FF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2E83901D-412B-0A42-B98B-6487F83BB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1852E787-ECE0-E54F-A63E-F4CB7E2E7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8CC77DE6-77B5-9346-9986-53CF6AB3C0A8}"/>
              </a:ext>
            </a:extLst>
          </p:cNvPr>
          <p:cNvSpPr>
            <a:spLocks noGrp="1"/>
          </p:cNvSpPr>
          <p:nvPr>
            <p:ph type="dt" sz="half" idx="10"/>
          </p:nvPr>
        </p:nvSpPr>
        <p:spPr/>
        <p:txBody>
          <a:bodyPr/>
          <a:lstStyle/>
          <a:p>
            <a:fld id="{7119AB83-F583-F840-8989-8B36630F3803}" type="datetimeFigureOut">
              <a:rPr kumimoji="1" lang="zh-TW" altLang="en-US" smtClean="0"/>
              <a:t>2019/5/21</a:t>
            </a:fld>
            <a:endParaRPr kumimoji="1" lang="zh-TW" altLang="en-US"/>
          </a:p>
        </p:txBody>
      </p:sp>
      <p:sp>
        <p:nvSpPr>
          <p:cNvPr id="6" name="頁尾版面配置區 5">
            <a:extLst>
              <a:ext uri="{FF2B5EF4-FFF2-40B4-BE49-F238E27FC236}">
                <a16:creationId xmlns:a16="http://schemas.microsoft.com/office/drawing/2014/main" id="{675EA1F2-2041-9140-9A8C-EF7D5350D30A}"/>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F029DB73-3FE9-D04C-9090-3C51CA4D997D}"/>
              </a:ext>
            </a:extLst>
          </p:cNvPr>
          <p:cNvSpPr>
            <a:spLocks noGrp="1"/>
          </p:cNvSpPr>
          <p:nvPr>
            <p:ph type="sldNum" sz="quarter" idx="12"/>
          </p:nvPr>
        </p:nvSpPr>
        <p:spPr/>
        <p:txBody>
          <a:body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325482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7B4AFEA-0DC1-C847-ACB5-58A83EADE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35B33D7-0477-364E-BFDE-67AEDDD60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FBD46933-38CB-2A4D-810B-DCE225C3D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9AB83-F583-F840-8989-8B36630F3803}" type="datetimeFigureOut">
              <a:rPr kumimoji="1" lang="zh-TW" altLang="en-US" smtClean="0"/>
              <a:t>2019/5/21</a:t>
            </a:fld>
            <a:endParaRPr kumimoji="1" lang="zh-TW" altLang="en-US"/>
          </a:p>
        </p:txBody>
      </p:sp>
      <p:sp>
        <p:nvSpPr>
          <p:cNvPr id="5" name="頁尾版面配置區 4">
            <a:extLst>
              <a:ext uri="{FF2B5EF4-FFF2-40B4-BE49-F238E27FC236}">
                <a16:creationId xmlns:a16="http://schemas.microsoft.com/office/drawing/2014/main" id="{FE6D4E13-AD8E-0249-9E89-FC66DF6E3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CB49359-5C59-364E-9C4D-4F402C748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CA993-0832-1841-ACF9-66CFD1224290}" type="slidenum">
              <a:rPr kumimoji="1" lang="zh-TW" altLang="en-US" smtClean="0"/>
              <a:t>‹#›</a:t>
            </a:fld>
            <a:endParaRPr kumimoji="1" lang="zh-TW" altLang="en-US"/>
          </a:p>
        </p:txBody>
      </p:sp>
    </p:spTree>
    <p:extLst>
      <p:ext uri="{BB962C8B-B14F-4D97-AF65-F5344CB8AC3E}">
        <p14:creationId xmlns:p14="http://schemas.microsoft.com/office/powerpoint/2010/main" val="19251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long-termcare.com/Home/discharg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hl7.org/fhir/codesystem-link-type.html#link-type-replaced-by"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www.hl7.org/fhir/codesystem-link-type.html#link-type-seealso" TargetMode="External"/><Relationship Id="rId5" Type="http://schemas.openxmlformats.org/officeDocument/2006/relationships/hyperlink" Target="https://www.hl7.org/fhir/codesystem-link-type.html#link-type-refer" TargetMode="External"/><Relationship Id="rId4" Type="http://schemas.openxmlformats.org/officeDocument/2006/relationships/hyperlink" Target="https://www.hl7.org/fhir/codesystem-link-type.html#link-type-replace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hl7.org/fhir/codesystem-organization-type.html#organization-type-pay" TargetMode="External"/><Relationship Id="rId13" Type="http://schemas.openxmlformats.org/officeDocument/2006/relationships/hyperlink" Target="https://www.hl7.org/fhir/codesystem-organization-type.html#organization-type-bus" TargetMode="External"/><Relationship Id="rId3" Type="http://schemas.openxmlformats.org/officeDocument/2006/relationships/hyperlink" Target="https://www.hl7.org/fhir/codesystem-organization-type.html#organization-type-prov" TargetMode="External"/><Relationship Id="rId7" Type="http://schemas.openxmlformats.org/officeDocument/2006/relationships/hyperlink" Target="https://www.hl7.org/fhir/codesystem-organization-type.html#organization-type-ins" TargetMode="External"/><Relationship Id="rId12" Type="http://schemas.openxmlformats.org/officeDocument/2006/relationships/hyperlink" Target="https://www.hl7.org/fhir/codesystem-organization-type.html#organization-type-cg"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hl7.org/fhir/codesystem-organization-type.html#organization-type-govt" TargetMode="External"/><Relationship Id="rId11" Type="http://schemas.openxmlformats.org/officeDocument/2006/relationships/hyperlink" Target="https://www.hl7.org/fhir/codesystem-organization-type.html#organization-type-crs" TargetMode="External"/><Relationship Id="rId5" Type="http://schemas.openxmlformats.org/officeDocument/2006/relationships/hyperlink" Target="https://www.hl7.org/fhir/codesystem-organization-type.html#organization-type-team" TargetMode="External"/><Relationship Id="rId10" Type="http://schemas.openxmlformats.org/officeDocument/2006/relationships/hyperlink" Target="https://www.hl7.org/fhir/codesystem-organization-type.html#organization-type-reli" TargetMode="External"/><Relationship Id="rId4" Type="http://schemas.openxmlformats.org/officeDocument/2006/relationships/hyperlink" Target="https://www.hl7.org/fhir/codesystem-organization-type.html#organization-type-dept" TargetMode="External"/><Relationship Id="rId9" Type="http://schemas.openxmlformats.org/officeDocument/2006/relationships/hyperlink" Target="https://www.hl7.org/fhir/codesystem-organization-type.html#organization-type-edu" TargetMode="External"/><Relationship Id="rId14" Type="http://schemas.openxmlformats.org/officeDocument/2006/relationships/hyperlink" Target="https://www.hl7.org/fhir/codesystem-organization-type.html#organization-type-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DF1FF9-E9A9-DC49-9D8C-76930C35F642}"/>
              </a:ext>
            </a:extLst>
          </p:cNvPr>
          <p:cNvSpPr>
            <a:spLocks noGrp="1"/>
          </p:cNvSpPr>
          <p:nvPr>
            <p:ph type="ctrTitle"/>
          </p:nvPr>
        </p:nvSpPr>
        <p:spPr/>
        <p:txBody>
          <a:bodyPr>
            <a:normAutofit/>
          </a:bodyPr>
          <a:lstStyle/>
          <a:p>
            <a:r>
              <a:rPr lang="zh-TW" altLang="en-US" sz="3200" dirty="0">
                <a:latin typeface="Microsoft JhengHei" panose="020B0604030504040204" pitchFamily="34" charset="-120"/>
                <a:ea typeface="Microsoft JhengHei" panose="020B0604030504040204" pitchFamily="34" charset="-120"/>
              </a:rPr>
              <a:t>入口網站權限管控 </a:t>
            </a:r>
            <a:br>
              <a:rPr lang="en-US" altLang="zh-TW" sz="3200" dirty="0">
                <a:latin typeface="Microsoft JhengHei" panose="020B0604030504040204" pitchFamily="34" charset="-120"/>
                <a:ea typeface="Microsoft JhengHei" panose="020B0604030504040204" pitchFamily="34" charset="-120"/>
              </a:rPr>
            </a:br>
            <a:r>
              <a:rPr lang="zh-TW" altLang="en-US" sz="3200" dirty="0">
                <a:latin typeface="Microsoft JhengHei" panose="020B0604030504040204" pitchFamily="34" charset="-120"/>
                <a:ea typeface="Microsoft JhengHei" panose="020B0604030504040204" pitchFamily="34" charset="-120"/>
              </a:rPr>
              <a:t>以 出院準備與長照</a:t>
            </a:r>
            <a:r>
              <a:rPr lang="en-US" altLang="zh-TW" sz="3200" dirty="0">
                <a:latin typeface="Microsoft JhengHei" panose="020B0604030504040204" pitchFamily="34" charset="-120"/>
                <a:ea typeface="Microsoft JhengHei" panose="020B0604030504040204" pitchFamily="34" charset="-120"/>
              </a:rPr>
              <a:t>2.0</a:t>
            </a:r>
            <a:r>
              <a:rPr lang="zh-TW" altLang="en-US" sz="3200" dirty="0">
                <a:latin typeface="Microsoft JhengHei" panose="020B0604030504040204" pitchFamily="34" charset="-120"/>
                <a:ea typeface="Microsoft JhengHei" panose="020B0604030504040204" pitchFamily="34" charset="-120"/>
              </a:rPr>
              <a:t> 為例</a:t>
            </a:r>
            <a:endParaRPr kumimoji="1" lang="zh-TW" altLang="en-US" sz="3200" dirty="0">
              <a:latin typeface="Microsoft JhengHei" panose="020B0604030504040204" pitchFamily="34" charset="-120"/>
              <a:ea typeface="Microsoft JhengHei" panose="020B0604030504040204" pitchFamily="34" charset="-120"/>
            </a:endParaRPr>
          </a:p>
        </p:txBody>
      </p:sp>
      <p:sp>
        <p:nvSpPr>
          <p:cNvPr id="3" name="副標題 2">
            <a:extLst>
              <a:ext uri="{FF2B5EF4-FFF2-40B4-BE49-F238E27FC236}">
                <a16:creationId xmlns:a16="http://schemas.microsoft.com/office/drawing/2014/main" id="{E58BC96A-9739-CE40-B0FD-FED35815E57F}"/>
              </a:ext>
            </a:extLst>
          </p:cNvPr>
          <p:cNvSpPr>
            <a:spLocks noGrp="1"/>
          </p:cNvSpPr>
          <p:nvPr>
            <p:ph type="subTitle" idx="1"/>
          </p:nvPr>
        </p:nvSpPr>
        <p:spPr/>
        <p:txBody>
          <a:bodyPr anchor="ctr"/>
          <a:lstStyle/>
          <a:p>
            <a:r>
              <a:rPr kumimoji="1" lang="zh-TW" altLang="en-US" dirty="0">
                <a:latin typeface="Microsoft JhengHei" panose="020B0604030504040204" pitchFamily="34" charset="-120"/>
                <a:ea typeface="Microsoft JhengHei" panose="020B0604030504040204" pitchFamily="34" charset="-120"/>
              </a:rPr>
              <a:t>施岳勳</a:t>
            </a:r>
          </a:p>
        </p:txBody>
      </p:sp>
    </p:spTree>
    <p:extLst>
      <p:ext uri="{BB962C8B-B14F-4D97-AF65-F5344CB8AC3E}">
        <p14:creationId xmlns:p14="http://schemas.microsoft.com/office/powerpoint/2010/main" val="3852408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資料庫圖表 6">
            <a:extLst>
              <a:ext uri="{FF2B5EF4-FFF2-40B4-BE49-F238E27FC236}">
                <a16:creationId xmlns:a16="http://schemas.microsoft.com/office/drawing/2014/main" id="{28C72AC8-30D2-6145-BEB2-F9B02F28CD55}"/>
              </a:ext>
            </a:extLst>
          </p:cNvPr>
          <p:cNvGraphicFramePr/>
          <p:nvPr>
            <p:extLst/>
          </p:nvPr>
        </p:nvGraphicFramePr>
        <p:xfrm>
          <a:off x="4733384" y="1860806"/>
          <a:ext cx="7945246" cy="3047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B3B6AD27-CEEF-B64D-838B-0A3E1B8C0301}"/>
              </a:ext>
            </a:extLst>
          </p:cNvPr>
          <p:cNvSpPr/>
          <p:nvPr/>
        </p:nvSpPr>
        <p:spPr>
          <a:xfrm>
            <a:off x="337851" y="0"/>
            <a:ext cx="6096000" cy="6986528"/>
          </a:xfrm>
          <a:prstGeom prst="rect">
            <a:avLst/>
          </a:prstGeom>
        </p:spPr>
        <p:txBody>
          <a:bodyPr>
            <a:spAutoFit/>
          </a:bodyPr>
          <a:lstStyle/>
          <a:p>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"resourceType": "Organization",</a:t>
            </a:r>
          </a:p>
          <a:p>
            <a:r>
              <a:rPr lang="zh-TW" altLang="en-US" sz="1000" dirty="0">
                <a:latin typeface="Arial" panose="020B0604020202020204" pitchFamily="34" charset="0"/>
                <a:cs typeface="Arial" panose="020B0604020202020204" pitchFamily="34" charset="0"/>
              </a:rPr>
              <a:t>    "id": " </a:t>
            </a:r>
            <a:r>
              <a:rPr lang="en-US" altLang="zh-TW" sz="1000" dirty="0">
                <a:latin typeface="Arial" panose="020B0604020202020204" pitchFamily="34" charset="0"/>
                <a:cs typeface="Arial" panose="020B0604020202020204" pitchFamily="34" charset="0"/>
              </a:rPr>
              <a:t>1145010010 </a:t>
            </a:r>
            <a:r>
              <a:rPr lang="zh-TW" altLang="en-US" sz="1000" dirty="0">
                <a:latin typeface="Arial" panose="020B0604020202020204" pitchFamily="34" charset="0"/>
                <a:cs typeface="Arial" panose="020B0604020202020204" pitchFamily="34" charset="0"/>
              </a:rPr>
              <a:t>",</a:t>
            </a:r>
            <a:endParaRPr lang="en-GB" altLang="zh-TW" sz="1000" dirty="0">
              <a:latin typeface="Arial" panose="020B0604020202020204" pitchFamily="34" charset="0"/>
              <a:cs typeface="Arial" panose="020B0604020202020204" pitchFamily="34" charset="0"/>
            </a:endParaRPr>
          </a:p>
          <a:p>
            <a:r>
              <a:rPr lang="en-GB" altLang="zh-TW" sz="1000" dirty="0">
                <a:latin typeface="Arial" panose="020B0604020202020204" pitchFamily="34" charset="0"/>
                <a:cs typeface="Arial" panose="020B0604020202020204" pitchFamily="34" charset="0"/>
              </a:rPr>
              <a:t>    "active": "true",</a:t>
            </a:r>
            <a:endParaRPr lang="zh-TW" altLang="en-US" sz="1000" dirty="0">
              <a:latin typeface="Arial" panose="020B0604020202020204" pitchFamily="34" charset="0"/>
              <a:cs typeface="Arial" panose="020B0604020202020204" pitchFamily="34" charset="0"/>
            </a:endParaRPr>
          </a:p>
          <a:p>
            <a:r>
              <a:rPr lang="zh-TW" altLang="en-US" sz="1000" dirty="0">
                <a:latin typeface="Arial" panose="020B0604020202020204" pitchFamily="34" charset="0"/>
                <a:cs typeface="Arial" panose="020B0604020202020204" pitchFamily="34" charset="0"/>
              </a:rPr>
              <a:t>    "text":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"status": "generated",</a:t>
            </a:r>
          </a:p>
          <a:p>
            <a:r>
              <a:rPr lang="zh-TW" altLang="en-US" sz="1000" dirty="0">
                <a:latin typeface="Arial" panose="020B0604020202020204" pitchFamily="34" charset="0"/>
                <a:cs typeface="Arial" panose="020B0604020202020204" pitchFamily="34" charset="0"/>
              </a:rPr>
              <a:t>        "div": "&lt;div xmlns=\"http://www.w3.org/1999/xhtml\"&gt;...&lt;/div&gt;"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"identifier":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"use": "official",</a:t>
            </a:r>
          </a:p>
          <a:p>
            <a:r>
              <a:rPr lang="zh-TW" altLang="en-US" sz="1000" dirty="0">
                <a:latin typeface="Arial" panose="020B0604020202020204" pitchFamily="34" charset="0"/>
                <a:cs typeface="Arial" panose="020B0604020202020204" pitchFamily="34" charset="0"/>
              </a:rPr>
              <a:t>        "system": "urn:oid:2.16.886.101.20003.20065.20022", </a:t>
            </a:r>
          </a:p>
          <a:p>
            <a:r>
              <a:rPr lang="zh-TW" altLang="en-US" sz="1000" dirty="0">
                <a:latin typeface="Arial" panose="020B0604020202020204" pitchFamily="34" charset="0"/>
                <a:cs typeface="Arial" panose="020B0604020202020204" pitchFamily="34" charset="0"/>
              </a:rPr>
              <a:t>        "value": "</a:t>
            </a:r>
            <a:r>
              <a:rPr lang="en-US" altLang="zh-TW" sz="1000" dirty="0">
                <a:latin typeface="Arial" panose="020B0604020202020204" pitchFamily="34" charset="0"/>
                <a:cs typeface="Arial" panose="020B0604020202020204" pitchFamily="34" charset="0"/>
              </a:rPr>
              <a:t>1145010010 </a:t>
            </a:r>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"type":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"coding":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"system": "http://terminology.hl7.org/CodeSystem/organization-type",</a:t>
            </a:r>
          </a:p>
          <a:p>
            <a:r>
              <a:rPr lang="zh-TW" altLang="en-US" sz="1000" dirty="0">
                <a:latin typeface="Arial" panose="020B0604020202020204" pitchFamily="34" charset="0"/>
                <a:cs typeface="Arial" panose="020B0604020202020204" pitchFamily="34" charset="0"/>
              </a:rPr>
              <a:t>            "code": "prov",</a:t>
            </a:r>
          </a:p>
          <a:p>
            <a:r>
              <a:rPr lang="zh-TW" altLang="en-US" sz="1000" dirty="0">
                <a:latin typeface="Arial" panose="020B0604020202020204" pitchFamily="34" charset="0"/>
                <a:cs typeface="Arial" panose="020B0604020202020204" pitchFamily="34" charset="0"/>
              </a:rPr>
              <a:t>            "display": "Healthcare Provider"</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“name”: “花蓮慈濟醫院",</a:t>
            </a:r>
          </a:p>
          <a:p>
            <a:r>
              <a:rPr lang="zh-TW" altLang="en-US" sz="1000" dirty="0">
                <a:latin typeface="Arial" panose="020B0604020202020204" pitchFamily="34" charset="0"/>
                <a:cs typeface="Arial" panose="020B0604020202020204" pitchFamily="34" charset="0"/>
              </a:rPr>
              <a:t>    "telecom":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"system": "phone",</a:t>
            </a:r>
          </a:p>
          <a:p>
            <a:r>
              <a:rPr lang="zh-TW" altLang="en-US" sz="1000" dirty="0">
                <a:latin typeface="Arial" panose="020B0604020202020204" pitchFamily="34" charset="0"/>
                <a:cs typeface="Arial" panose="020B0604020202020204" pitchFamily="34" charset="0"/>
              </a:rPr>
              <a:t>        "value": " </a:t>
            </a:r>
            <a:r>
              <a:rPr lang="en-US" altLang="zh-TW" sz="1000" dirty="0">
                <a:latin typeface="Arial" panose="020B0604020202020204" pitchFamily="34" charset="0"/>
                <a:cs typeface="Arial" panose="020B0604020202020204" pitchFamily="34" charset="0"/>
              </a:rPr>
              <a:t>02-2312-3456 </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"use": "work"</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"address":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"use": "work",</a:t>
            </a:r>
          </a:p>
          <a:p>
            <a:r>
              <a:rPr lang="zh-TW" altLang="en-US" sz="1000" dirty="0">
                <a:latin typeface="Arial" panose="020B0604020202020204" pitchFamily="34" charset="0"/>
                <a:cs typeface="Arial" panose="020B0604020202020204" pitchFamily="34" charset="0"/>
              </a:rPr>
              <a:t>        "line": [</a:t>
            </a:r>
          </a:p>
          <a:p>
            <a:r>
              <a:rPr lang="zh-TW" altLang="en-US" sz="1000" dirty="0">
                <a:latin typeface="Arial" panose="020B0604020202020204" pitchFamily="34" charset="0"/>
                <a:cs typeface="Arial" panose="020B0604020202020204" pitchFamily="34" charset="0"/>
              </a:rPr>
              <a:t>            "</a:t>
            </a:r>
            <a:r>
              <a:rPr lang="en-GB" altLang="zh-TW" sz="1000" dirty="0">
                <a:latin typeface="Arial" panose="020B0604020202020204" pitchFamily="34" charset="0"/>
                <a:cs typeface="Arial" panose="020B0604020202020204" pitchFamily="34" charset="0"/>
              </a:rPr>
              <a:t>No. 707, Sec. 3, </a:t>
            </a:r>
            <a:r>
              <a:rPr lang="en-GB" altLang="zh-TW" sz="1000" dirty="0" err="1">
                <a:latin typeface="Arial" panose="020B0604020202020204" pitchFamily="34" charset="0"/>
                <a:cs typeface="Arial" panose="020B0604020202020204" pitchFamily="34" charset="0"/>
              </a:rPr>
              <a:t>Zhongyang</a:t>
            </a:r>
            <a:r>
              <a:rPr lang="en-GB" altLang="zh-TW" sz="1000" dirty="0">
                <a:latin typeface="Arial" panose="020B0604020202020204" pitchFamily="34" charset="0"/>
                <a:cs typeface="Arial" panose="020B0604020202020204" pitchFamily="34" charset="0"/>
              </a:rPr>
              <a:t> Rd. </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"city": </a:t>
            </a:r>
            <a:r>
              <a:rPr lang="en-US" altLang="zh-TW" sz="1000" dirty="0">
                <a:latin typeface="Arial" panose="020B0604020202020204" pitchFamily="34" charset="0"/>
                <a:cs typeface="Arial" panose="020B0604020202020204" pitchFamily="34" charset="0"/>
              </a:rPr>
              <a:t>“Hualian</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"postalCode": ”</a:t>
            </a:r>
            <a:r>
              <a:rPr lang="en-US" altLang="zh-TW" sz="1000" dirty="0">
                <a:latin typeface="Arial" panose="020B0604020202020204" pitchFamily="34" charset="0"/>
                <a:cs typeface="Arial" panose="020B0604020202020204" pitchFamily="34" charset="0"/>
              </a:rPr>
              <a:t>97071</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"country": "TW"</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a:t>
            </a:r>
          </a:p>
        </p:txBody>
      </p:sp>
      <p:sp>
        <p:nvSpPr>
          <p:cNvPr id="4" name="矩形 3">
            <a:extLst>
              <a:ext uri="{FF2B5EF4-FFF2-40B4-BE49-F238E27FC236}">
                <a16:creationId xmlns:a16="http://schemas.microsoft.com/office/drawing/2014/main" id="{5D68F332-E94E-5E4C-873C-110A877AC708}"/>
              </a:ext>
            </a:extLst>
          </p:cNvPr>
          <p:cNvSpPr/>
          <p:nvPr/>
        </p:nvSpPr>
        <p:spPr>
          <a:xfrm>
            <a:off x="8084907" y="1785228"/>
            <a:ext cx="1224346" cy="60677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3" name="文字方塊 2">
            <a:extLst>
              <a:ext uri="{FF2B5EF4-FFF2-40B4-BE49-F238E27FC236}">
                <a16:creationId xmlns:a16="http://schemas.microsoft.com/office/drawing/2014/main" id="{EFE5AA56-A0E4-C247-84F5-931FC97B0135}"/>
              </a:ext>
            </a:extLst>
          </p:cNvPr>
          <p:cNvSpPr txBox="1"/>
          <p:nvPr/>
        </p:nvSpPr>
        <p:spPr>
          <a:xfrm>
            <a:off x="3213253" y="198315"/>
            <a:ext cx="2904770"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en-US" altLang="zh-TW" sz="1200" dirty="0" err="1">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url</a:t>
            </a:r>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 : http://…/Organization/1145010010</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9478EC5B-7DD0-B040-8212-EDC37C4C1588}"/>
              </a:ext>
            </a:extLst>
          </p:cNvPr>
          <p:cNvSpPr txBox="1"/>
          <p:nvPr/>
        </p:nvSpPr>
        <p:spPr>
          <a:xfrm>
            <a:off x="3213253" y="1950113"/>
            <a:ext cx="1194558"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zh-CN"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醫事機構代碼</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9" name="矩形 8">
            <a:extLst>
              <a:ext uri="{FF2B5EF4-FFF2-40B4-BE49-F238E27FC236}">
                <a16:creationId xmlns:a16="http://schemas.microsoft.com/office/drawing/2014/main" id="{9E98D597-ADEB-D14F-90A8-853DBCE636E3}"/>
              </a:ext>
            </a:extLst>
          </p:cNvPr>
          <p:cNvSpPr/>
          <p:nvPr/>
        </p:nvSpPr>
        <p:spPr>
          <a:xfrm>
            <a:off x="3213253" y="3245523"/>
            <a:ext cx="6096000" cy="276999"/>
          </a:xfrm>
          <a:prstGeom prst="rect">
            <a:avLst/>
          </a:prstGeom>
        </p:spPr>
        <p:txBody>
          <a:bodyPr>
            <a:spAutoFit/>
          </a:bodyPr>
          <a:lstStyle/>
          <a:p>
            <a:pPr fontAlgn="t"/>
            <a:r>
              <a:rPr kumimoji="1" lang="en-GB"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zh-CN"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提供醫療照護服務的組織</a:t>
            </a:r>
            <a:endParaRPr kumimoji="1" lang="en-GB"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10" name="矩形 9">
            <a:extLst>
              <a:ext uri="{FF2B5EF4-FFF2-40B4-BE49-F238E27FC236}">
                <a16:creationId xmlns:a16="http://schemas.microsoft.com/office/drawing/2014/main" id="{1C9BF7AF-11F2-8D4D-A43D-47289EF8E3F0}"/>
              </a:ext>
            </a:extLst>
          </p:cNvPr>
          <p:cNvSpPr/>
          <p:nvPr/>
        </p:nvSpPr>
        <p:spPr>
          <a:xfrm>
            <a:off x="3213253" y="1256242"/>
            <a:ext cx="3545009" cy="276999"/>
          </a:xfrm>
          <a:prstGeom prst="rect">
            <a:avLst/>
          </a:prstGeom>
        </p:spPr>
        <p:txBody>
          <a:bodyPr wrap="none">
            <a:spAutoFit/>
          </a:bodyPr>
          <a:lstStyle/>
          <a:p>
            <a:r>
              <a:rPr kumimoji="1" lang="en-GB"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//usual | official | temp | secondary | old (If known)</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Tree>
    <p:extLst>
      <p:ext uri="{BB962C8B-B14F-4D97-AF65-F5344CB8AC3E}">
        <p14:creationId xmlns:p14="http://schemas.microsoft.com/office/powerpoint/2010/main" val="182052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資料庫圖表 6">
            <a:extLst>
              <a:ext uri="{FF2B5EF4-FFF2-40B4-BE49-F238E27FC236}">
                <a16:creationId xmlns:a16="http://schemas.microsoft.com/office/drawing/2014/main" id="{28C72AC8-30D2-6145-BEB2-F9B02F28CD55}"/>
              </a:ext>
            </a:extLst>
          </p:cNvPr>
          <p:cNvGraphicFramePr/>
          <p:nvPr>
            <p:extLst/>
          </p:nvPr>
        </p:nvGraphicFramePr>
        <p:xfrm>
          <a:off x="4733384" y="1860806"/>
          <a:ext cx="7945246" cy="3047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B3B6AD27-CEEF-B64D-838B-0A3E1B8C0301}"/>
              </a:ext>
            </a:extLst>
          </p:cNvPr>
          <p:cNvSpPr/>
          <p:nvPr/>
        </p:nvSpPr>
        <p:spPr>
          <a:xfrm>
            <a:off x="337851" y="-37071"/>
            <a:ext cx="6096000" cy="7140416"/>
          </a:xfrm>
          <a:prstGeom prst="rect">
            <a:avLst/>
          </a:prstGeom>
        </p:spPr>
        <p:txBody>
          <a:bodyPr>
            <a:spAutoFit/>
          </a:bodyPr>
          <a:lstStyle/>
          <a:p>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"resourceType": "Organization",</a:t>
            </a:r>
          </a:p>
          <a:p>
            <a:r>
              <a:rPr lang="zh-TW" altLang="en-US" sz="1000" dirty="0">
                <a:latin typeface="Arial" panose="020B0604020202020204" pitchFamily="34" charset="0"/>
                <a:cs typeface="Arial" panose="020B0604020202020204" pitchFamily="34" charset="0"/>
              </a:rPr>
              <a:t>    "id": "0401180014</a:t>
            </a:r>
            <a:r>
              <a:rPr lang="en-US" altLang="zh-TW" sz="1000" dirty="0">
                <a:latin typeface="Arial" panose="020B0604020202020204" pitchFamily="34" charset="0"/>
                <a:cs typeface="Arial" panose="020B0604020202020204" pitchFamily="34" charset="0"/>
              </a:rPr>
              <a:t>_Div1</a:t>
            </a:r>
            <a:r>
              <a:rPr lang="zh-TW" altLang="en-US" sz="1000" dirty="0">
                <a:latin typeface="Arial" panose="020B0604020202020204" pitchFamily="34" charset="0"/>
                <a:cs typeface="Arial" panose="020B0604020202020204" pitchFamily="34" charset="0"/>
              </a:rPr>
              <a:t>",</a:t>
            </a:r>
            <a:endParaRPr lang="en-GB" altLang="zh-TW" sz="1000" dirty="0">
              <a:latin typeface="Arial" panose="020B0604020202020204" pitchFamily="34" charset="0"/>
              <a:cs typeface="Arial" panose="020B0604020202020204" pitchFamily="34" charset="0"/>
            </a:endParaRPr>
          </a:p>
          <a:p>
            <a:r>
              <a:rPr lang="en-GB" altLang="zh-TW" sz="1000" dirty="0">
                <a:latin typeface="Arial" panose="020B0604020202020204" pitchFamily="34" charset="0"/>
                <a:cs typeface="Arial" panose="020B0604020202020204" pitchFamily="34" charset="0"/>
              </a:rPr>
              <a:t>    "active": "true",</a:t>
            </a:r>
            <a:endParaRPr lang="zh-TW" altLang="en-US" sz="1000" dirty="0">
              <a:latin typeface="Arial" panose="020B0604020202020204" pitchFamily="34" charset="0"/>
              <a:cs typeface="Arial" panose="020B0604020202020204" pitchFamily="34" charset="0"/>
            </a:endParaRPr>
          </a:p>
          <a:p>
            <a:r>
              <a:rPr lang="zh-TW" altLang="en-US" sz="1000" dirty="0">
                <a:latin typeface="Arial" panose="020B0604020202020204" pitchFamily="34" charset="0"/>
                <a:cs typeface="Arial" panose="020B0604020202020204" pitchFamily="34" charset="0"/>
              </a:rPr>
              <a:t>    "text":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"status": "generated",</a:t>
            </a:r>
          </a:p>
          <a:p>
            <a:r>
              <a:rPr lang="zh-TW" altLang="en-US" sz="1000" dirty="0">
                <a:latin typeface="Arial" panose="020B0604020202020204" pitchFamily="34" charset="0"/>
                <a:cs typeface="Arial" panose="020B0604020202020204" pitchFamily="34" charset="0"/>
              </a:rPr>
              <a:t>        "div": "&lt;div xmlns=\"http://www.w3.org/1999/xhtml\"&gt;...&lt;/div&gt;"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"identifier":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"use": "official",</a:t>
            </a:r>
          </a:p>
          <a:p>
            <a:r>
              <a:rPr lang="zh-TW" altLang="en-US" sz="1000" dirty="0">
                <a:latin typeface="Arial" panose="020B0604020202020204" pitchFamily="34" charset="0"/>
                <a:cs typeface="Arial" panose="020B0604020202020204" pitchFamily="34" charset="0"/>
              </a:rPr>
              <a:t>        "system": "urn:oid:2.16.886.101.20003.20065.20022</a:t>
            </a:r>
            <a:r>
              <a:rPr lang="en-US" altLang="zh-TW" sz="1000" dirty="0">
                <a:latin typeface="Arial" panose="020B0604020202020204" pitchFamily="34" charset="0"/>
                <a:cs typeface="Arial" panose="020B0604020202020204" pitchFamily="34" charset="0"/>
              </a:rPr>
              <a:t>.</a:t>
            </a:r>
            <a:r>
              <a:rPr lang="zh-TW" altLang="en-US" sz="1000" dirty="0">
                <a:latin typeface="Arial" panose="020B0604020202020204" pitchFamily="34" charset="0"/>
                <a:cs typeface="Arial" panose="020B0604020202020204" pitchFamily="34" charset="0"/>
              </a:rPr>
              <a:t>0401180014", </a:t>
            </a:r>
          </a:p>
          <a:p>
            <a:r>
              <a:rPr lang="zh-TW" altLang="en-US" sz="1000" dirty="0">
                <a:latin typeface="Arial" panose="020B0604020202020204" pitchFamily="34" charset="0"/>
                <a:cs typeface="Arial" panose="020B0604020202020204" pitchFamily="34" charset="0"/>
              </a:rPr>
              <a:t>        "value": </a:t>
            </a:r>
            <a:r>
              <a:rPr lang="en-US" altLang="zh-TW" sz="1000" dirty="0">
                <a:latin typeface="Arial" panose="020B0604020202020204" pitchFamily="34" charset="0"/>
                <a:cs typeface="Arial" panose="020B0604020202020204" pitchFamily="34" charset="0"/>
              </a:rPr>
              <a:t>“Div1</a:t>
            </a:r>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"type":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"coding":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"system": "http://terminology.hl7.org/CodeSystem/organization-type",</a:t>
            </a:r>
          </a:p>
          <a:p>
            <a:r>
              <a:rPr lang="zh-TW" altLang="en-US" sz="1000" dirty="0">
                <a:latin typeface="Arial" panose="020B0604020202020204" pitchFamily="34" charset="0"/>
                <a:cs typeface="Arial" panose="020B0604020202020204" pitchFamily="34" charset="0"/>
              </a:rPr>
              <a:t>            "code": </a:t>
            </a:r>
            <a:r>
              <a:rPr lang="en-US" altLang="zh-TW" sz="1000" dirty="0">
                <a:latin typeface="Arial" panose="020B0604020202020204" pitchFamily="34" charset="0"/>
                <a:cs typeface="Arial" panose="020B0604020202020204" pitchFamily="34" charset="0"/>
              </a:rPr>
              <a:t>“dept</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"display": "</a:t>
            </a:r>
            <a:r>
              <a:rPr lang="en-GB" altLang="zh-TW" sz="1000" dirty="0">
                <a:latin typeface="Arial" panose="020B0604020202020204" pitchFamily="34" charset="0"/>
                <a:cs typeface="Arial" panose="020B0604020202020204" pitchFamily="34" charset="0"/>
              </a:rPr>
              <a:t>Hospital Department</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r>
              <a:rPr lang="en-US" altLang="zh-TW" sz="1000" dirty="0">
                <a:latin typeface="Arial" panose="020B0604020202020204" pitchFamily="34" charset="0"/>
                <a:cs typeface="Arial" panose="020B0604020202020204" pitchFamily="34" charset="0"/>
              </a:rPr>
              <a:t>“</a:t>
            </a:r>
            <a:r>
              <a:rPr lang="zh-TW" altLang="en-US" sz="1000" dirty="0">
                <a:latin typeface="Arial" panose="020B0604020202020204" pitchFamily="34" charset="0"/>
                <a:cs typeface="Arial" panose="020B0604020202020204" pitchFamily="34" charset="0"/>
              </a:rPr>
              <a:t>name”: </a:t>
            </a:r>
            <a:r>
              <a:rPr lang="en-US" altLang="zh-TW" sz="1000" dirty="0">
                <a:latin typeface="Arial" panose="020B0604020202020204" pitchFamily="34" charset="0"/>
                <a:cs typeface="Arial" panose="020B0604020202020204" pitchFamily="34" charset="0"/>
              </a:rPr>
              <a:t>“</a:t>
            </a:r>
            <a:r>
              <a:rPr lang="zh-TW" altLang="en-US" sz="1000" dirty="0">
                <a:latin typeface="Arial" panose="020B0604020202020204" pitchFamily="34" charset="0"/>
                <a:cs typeface="Arial" panose="020B0604020202020204" pitchFamily="34" charset="0"/>
              </a:rPr>
              <a:t>醫療部",</a:t>
            </a:r>
          </a:p>
          <a:p>
            <a:r>
              <a:rPr lang="zh-TW" altLang="en-US" sz="1000" dirty="0">
                <a:latin typeface="Arial" panose="020B0604020202020204" pitchFamily="34" charset="0"/>
                <a:cs typeface="Arial" panose="020B0604020202020204" pitchFamily="34" charset="0"/>
              </a:rPr>
              <a:t>    "telecom":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"system": "phone",</a:t>
            </a:r>
          </a:p>
          <a:p>
            <a:r>
              <a:rPr lang="zh-TW" altLang="en-US" sz="1000" dirty="0">
                <a:latin typeface="Arial" panose="020B0604020202020204" pitchFamily="34" charset="0"/>
                <a:cs typeface="Arial" panose="020B0604020202020204" pitchFamily="34" charset="0"/>
              </a:rPr>
              <a:t>        "value": " </a:t>
            </a:r>
            <a:r>
              <a:rPr lang="en-US" altLang="zh-TW" sz="1000" dirty="0">
                <a:latin typeface="Arial" panose="020B0604020202020204" pitchFamily="34" charset="0"/>
                <a:cs typeface="Arial" panose="020B0604020202020204" pitchFamily="34" charset="0"/>
              </a:rPr>
              <a:t>02-2312-3456 </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"use": "work"</a:t>
            </a:r>
          </a:p>
          <a:p>
            <a:r>
              <a:rPr lang="zh-TW" altLang="en-US" sz="1000" dirty="0">
                <a:latin typeface="Arial" panose="020B0604020202020204" pitchFamily="34" charset="0"/>
                <a:cs typeface="Arial" panose="020B0604020202020204" pitchFamily="34" charset="0"/>
              </a:rPr>
              <a:t>    }],</a:t>
            </a:r>
          </a:p>
          <a:p>
            <a:r>
              <a:rPr lang="en-US" altLang="zh-TW" sz="1000" dirty="0">
                <a:latin typeface="Arial" panose="020B0604020202020204" pitchFamily="34" charset="0"/>
                <a:cs typeface="Arial" panose="020B0604020202020204" pitchFamily="34" charset="0"/>
              </a:rPr>
              <a:t>  </a:t>
            </a:r>
            <a:r>
              <a:rPr lang="zh-TW" altLang="en-US" sz="1000" dirty="0">
                <a:latin typeface="Arial" panose="020B0604020202020204" pitchFamily="34" charset="0"/>
                <a:cs typeface="Arial" panose="020B0604020202020204" pitchFamily="34" charset="0"/>
              </a:rPr>
              <a:t> "address":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"use": "work",</a:t>
            </a:r>
          </a:p>
          <a:p>
            <a:r>
              <a:rPr lang="zh-TW" altLang="en-US" sz="1000" dirty="0">
                <a:latin typeface="Arial" panose="020B0604020202020204" pitchFamily="34" charset="0"/>
                <a:cs typeface="Arial" panose="020B0604020202020204" pitchFamily="34" charset="0"/>
              </a:rPr>
              <a:t>        "line": [</a:t>
            </a:r>
          </a:p>
          <a:p>
            <a:r>
              <a:rPr lang="zh-TW" altLang="en-US" sz="1000" dirty="0">
                <a:latin typeface="Arial" panose="020B0604020202020204" pitchFamily="34" charset="0"/>
                <a:cs typeface="Arial" panose="020B0604020202020204" pitchFamily="34" charset="0"/>
              </a:rPr>
              <a:t>            "</a:t>
            </a:r>
            <a:r>
              <a:rPr lang="en-GB" altLang="zh-TW" sz="1000" dirty="0">
                <a:latin typeface="Arial" panose="020B0604020202020204" pitchFamily="34" charset="0"/>
                <a:cs typeface="Arial" panose="020B0604020202020204" pitchFamily="34" charset="0"/>
              </a:rPr>
              <a:t>No. 707, Sec. 3, </a:t>
            </a:r>
            <a:r>
              <a:rPr lang="en-GB" altLang="zh-TW" sz="1000" dirty="0" err="1">
                <a:latin typeface="Arial" panose="020B0604020202020204" pitchFamily="34" charset="0"/>
                <a:cs typeface="Arial" panose="020B0604020202020204" pitchFamily="34" charset="0"/>
              </a:rPr>
              <a:t>Zhongyang</a:t>
            </a:r>
            <a:r>
              <a:rPr lang="en-GB" altLang="zh-TW" sz="1000" dirty="0">
                <a:latin typeface="Arial" panose="020B0604020202020204" pitchFamily="34" charset="0"/>
                <a:cs typeface="Arial" panose="020B0604020202020204" pitchFamily="34" charset="0"/>
              </a:rPr>
              <a:t> Rd. </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"city": </a:t>
            </a:r>
            <a:r>
              <a:rPr lang="en-US" altLang="zh-TW" sz="1000" dirty="0">
                <a:latin typeface="Arial" panose="020B0604020202020204" pitchFamily="34" charset="0"/>
                <a:cs typeface="Arial" panose="020B0604020202020204" pitchFamily="34" charset="0"/>
              </a:rPr>
              <a:t>“Hualian</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"postalCode": ”</a:t>
            </a:r>
            <a:r>
              <a:rPr lang="en-US" altLang="zh-TW" sz="1000" dirty="0">
                <a:latin typeface="Arial" panose="020B0604020202020204" pitchFamily="34" charset="0"/>
                <a:cs typeface="Arial" panose="020B0604020202020204" pitchFamily="34" charset="0"/>
              </a:rPr>
              <a:t>97071</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"country": "TW"</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r>
              <a:rPr lang="en-US" altLang="zh-TW" sz="1000" dirty="0">
                <a:latin typeface="Arial" panose="020B0604020202020204" pitchFamily="34" charset="0"/>
                <a:cs typeface="Arial" panose="020B0604020202020204" pitchFamily="34" charset="0"/>
              </a:rPr>
              <a:t>,</a:t>
            </a:r>
          </a:p>
          <a:p>
            <a:r>
              <a:rPr lang="en-GB" altLang="zh-TW" sz="1000" dirty="0">
                <a:solidFill>
                  <a:srgbClr val="C00000"/>
                </a:solidFill>
              </a:rPr>
              <a:t>"</a:t>
            </a:r>
            <a:r>
              <a:rPr lang="en-GB" altLang="zh-TW" sz="1000" dirty="0" err="1">
                <a:solidFill>
                  <a:srgbClr val="C00000"/>
                </a:solidFill>
              </a:rPr>
              <a:t>partOf</a:t>
            </a:r>
            <a:r>
              <a:rPr lang="en-GB" altLang="zh-TW" sz="1000" dirty="0">
                <a:solidFill>
                  <a:srgbClr val="C00000"/>
                </a:solidFill>
              </a:rPr>
              <a:t>": { "reference": "Organization/</a:t>
            </a:r>
            <a:r>
              <a:rPr kumimoji="1" lang="zh-TW" altLang="en-US" sz="1000" dirty="0">
                <a:solidFill>
                  <a:srgbClr val="C00000"/>
                </a:solidFill>
                <a:latin typeface="Arial" panose="020B0604020202020204" pitchFamily="34" charset="0"/>
                <a:ea typeface="Microsoft JhengHei" panose="020B0604030504040204" pitchFamily="34" charset="-120"/>
                <a:cs typeface="Arial" panose="020B0604020202020204" pitchFamily="34" charset="0"/>
              </a:rPr>
              <a:t> 0401180014</a:t>
            </a:r>
            <a:r>
              <a:rPr lang="en-GB" altLang="zh-TW" sz="1000" dirty="0">
                <a:solidFill>
                  <a:srgbClr val="C00000"/>
                </a:solidFill>
              </a:rPr>
              <a:t>" }</a:t>
            </a:r>
            <a:endParaRPr lang="zh-TW" altLang="en-US" sz="1000" dirty="0">
              <a:solidFill>
                <a:srgbClr val="C00000"/>
              </a:solidFill>
              <a:latin typeface="Arial" panose="020B0604020202020204" pitchFamily="34" charset="0"/>
              <a:cs typeface="Arial" panose="020B0604020202020204" pitchFamily="34" charset="0"/>
            </a:endParaRPr>
          </a:p>
          <a:p>
            <a:r>
              <a:rPr lang="zh-TW" altLang="en-US" sz="1000" dirty="0">
                <a:latin typeface="Arial" panose="020B0604020202020204" pitchFamily="34" charset="0"/>
                <a:cs typeface="Arial" panose="020B0604020202020204" pitchFamily="34" charset="0"/>
              </a:rPr>
              <a:t>}</a:t>
            </a:r>
          </a:p>
        </p:txBody>
      </p:sp>
      <p:sp>
        <p:nvSpPr>
          <p:cNvPr id="4" name="矩形 3">
            <a:extLst>
              <a:ext uri="{FF2B5EF4-FFF2-40B4-BE49-F238E27FC236}">
                <a16:creationId xmlns:a16="http://schemas.microsoft.com/office/drawing/2014/main" id="{5D68F332-E94E-5E4C-873C-110A877AC708}"/>
              </a:ext>
            </a:extLst>
          </p:cNvPr>
          <p:cNvSpPr/>
          <p:nvPr/>
        </p:nvSpPr>
        <p:spPr>
          <a:xfrm>
            <a:off x="5304637" y="2432932"/>
            <a:ext cx="1224346" cy="60677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3" name="文字方塊 2">
            <a:extLst>
              <a:ext uri="{FF2B5EF4-FFF2-40B4-BE49-F238E27FC236}">
                <a16:creationId xmlns:a16="http://schemas.microsoft.com/office/drawing/2014/main" id="{EFE5AA56-A0E4-C247-84F5-931FC97B0135}"/>
              </a:ext>
            </a:extLst>
          </p:cNvPr>
          <p:cNvSpPr txBox="1"/>
          <p:nvPr/>
        </p:nvSpPr>
        <p:spPr>
          <a:xfrm>
            <a:off x="3213253" y="198315"/>
            <a:ext cx="3339184"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en-US" altLang="zh-TW" sz="1200" dirty="0" err="1">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url</a:t>
            </a:r>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 : http://…/Organization/</a:t>
            </a:r>
            <a:r>
              <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0401180014</a:t>
            </a:r>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_Div1</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9478EC5B-7DD0-B040-8212-EDC37C4C1588}"/>
              </a:ext>
            </a:extLst>
          </p:cNvPr>
          <p:cNvSpPr txBox="1"/>
          <p:nvPr/>
        </p:nvSpPr>
        <p:spPr>
          <a:xfrm>
            <a:off x="3213253" y="1950113"/>
            <a:ext cx="1194558"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zh-CN"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醫院內的代碼</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9" name="矩形 8">
            <a:extLst>
              <a:ext uri="{FF2B5EF4-FFF2-40B4-BE49-F238E27FC236}">
                <a16:creationId xmlns:a16="http://schemas.microsoft.com/office/drawing/2014/main" id="{9E98D597-ADEB-D14F-90A8-853DBCE636E3}"/>
              </a:ext>
            </a:extLst>
          </p:cNvPr>
          <p:cNvSpPr/>
          <p:nvPr/>
        </p:nvSpPr>
        <p:spPr>
          <a:xfrm>
            <a:off x="3213253" y="3245523"/>
            <a:ext cx="6096000" cy="276999"/>
          </a:xfrm>
          <a:prstGeom prst="rect">
            <a:avLst/>
          </a:prstGeom>
        </p:spPr>
        <p:txBody>
          <a:bodyPr>
            <a:spAutoFit/>
          </a:bodyPr>
          <a:lstStyle/>
          <a:p>
            <a:pPr fontAlgn="t"/>
            <a:r>
              <a:rPr kumimoji="1" lang="en-GB"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lang="zh-CN" altLang="en-US" sz="1200" dirty="0">
                <a:latin typeface="Microsoft JhengHei" panose="020B0604030504040204" pitchFamily="34" charset="-120"/>
                <a:ea typeface="Microsoft JhengHei" panose="020B0604030504040204" pitchFamily="34" charset="-120"/>
              </a:rPr>
              <a:t>醫院內的部門或病房</a:t>
            </a:r>
            <a:endParaRPr lang="en-GB" altLang="zh-TW" sz="1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61416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資料庫圖表 6">
            <a:extLst>
              <a:ext uri="{FF2B5EF4-FFF2-40B4-BE49-F238E27FC236}">
                <a16:creationId xmlns:a16="http://schemas.microsoft.com/office/drawing/2014/main" id="{28C72AC8-30D2-6145-BEB2-F9B02F28CD55}"/>
              </a:ext>
            </a:extLst>
          </p:cNvPr>
          <p:cNvGraphicFramePr/>
          <p:nvPr>
            <p:extLst/>
          </p:nvPr>
        </p:nvGraphicFramePr>
        <p:xfrm>
          <a:off x="4733384" y="1860806"/>
          <a:ext cx="7945246" cy="3047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B3B6AD27-CEEF-B64D-838B-0A3E1B8C0301}"/>
              </a:ext>
            </a:extLst>
          </p:cNvPr>
          <p:cNvSpPr/>
          <p:nvPr/>
        </p:nvSpPr>
        <p:spPr>
          <a:xfrm>
            <a:off x="337851" y="-37071"/>
            <a:ext cx="6096000" cy="6555641"/>
          </a:xfrm>
          <a:prstGeom prst="rect">
            <a:avLst/>
          </a:prstGeom>
        </p:spPr>
        <p:txBody>
          <a:bodyPr>
            <a:spAutoFit/>
          </a:bodyPr>
          <a:lstStyle/>
          <a:p>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"resourceType": "Organization",</a:t>
            </a:r>
          </a:p>
          <a:p>
            <a:r>
              <a:rPr lang="zh-TW" altLang="en-US" sz="1000" dirty="0">
                <a:latin typeface="Arial" panose="020B0604020202020204" pitchFamily="34" charset="0"/>
                <a:cs typeface="Arial" panose="020B0604020202020204" pitchFamily="34" charset="0"/>
              </a:rPr>
              <a:t>    </a:t>
            </a:r>
            <a:r>
              <a:rPr lang="en-US" altLang="zh-TW" sz="1000" dirty="0">
                <a:latin typeface="Arial" panose="020B0604020202020204" pitchFamily="34" charset="0"/>
                <a:cs typeface="Arial" panose="020B0604020202020204" pitchFamily="34" charset="0"/>
              </a:rPr>
              <a:t>“</a:t>
            </a:r>
            <a:r>
              <a:rPr lang="zh-TW" altLang="en-US" sz="1000" dirty="0">
                <a:latin typeface="Arial" panose="020B0604020202020204" pitchFamily="34" charset="0"/>
                <a:cs typeface="Arial" panose="020B0604020202020204" pitchFamily="34" charset="0"/>
              </a:rPr>
              <a:t>d”: “0401180014</a:t>
            </a:r>
            <a:r>
              <a:rPr lang="en-US" altLang="zh-TW" sz="1000" dirty="0">
                <a:latin typeface="Arial" panose="020B0604020202020204" pitchFamily="34" charset="0"/>
                <a:cs typeface="Arial" panose="020B0604020202020204" pitchFamily="34" charset="0"/>
              </a:rPr>
              <a:t>_Div1_Dep1</a:t>
            </a:r>
            <a:r>
              <a:rPr lang="zh-TW" altLang="en-US" sz="1000" dirty="0">
                <a:latin typeface="Arial" panose="020B0604020202020204" pitchFamily="34" charset="0"/>
                <a:cs typeface="Arial" panose="020B0604020202020204" pitchFamily="34" charset="0"/>
              </a:rPr>
              <a:t>",</a:t>
            </a:r>
            <a:endParaRPr lang="en-GB" altLang="zh-TW" sz="1000" dirty="0">
              <a:latin typeface="Arial" panose="020B0604020202020204" pitchFamily="34" charset="0"/>
              <a:cs typeface="Arial" panose="020B0604020202020204" pitchFamily="34" charset="0"/>
            </a:endParaRPr>
          </a:p>
          <a:p>
            <a:r>
              <a:rPr lang="en-GB" altLang="zh-TW" sz="1000" dirty="0">
                <a:latin typeface="Arial" panose="020B0604020202020204" pitchFamily="34" charset="0"/>
                <a:cs typeface="Arial" panose="020B0604020202020204" pitchFamily="34" charset="0"/>
              </a:rPr>
              <a:t>    "active": "true",</a:t>
            </a:r>
            <a:endParaRPr lang="zh-TW" altLang="en-US" sz="1000" dirty="0">
              <a:latin typeface="Arial" panose="020B0604020202020204" pitchFamily="34" charset="0"/>
              <a:cs typeface="Arial" panose="020B0604020202020204" pitchFamily="34" charset="0"/>
            </a:endParaRPr>
          </a:p>
          <a:p>
            <a:r>
              <a:rPr lang="zh-TW" altLang="en-US" sz="1000" dirty="0">
                <a:latin typeface="Arial" panose="020B0604020202020204" pitchFamily="34" charset="0"/>
                <a:cs typeface="Arial" panose="020B0604020202020204" pitchFamily="34" charset="0"/>
              </a:rPr>
              <a:t>    "text":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"status": "generated",</a:t>
            </a:r>
          </a:p>
          <a:p>
            <a:r>
              <a:rPr lang="zh-TW" altLang="en-US" sz="1000" dirty="0">
                <a:latin typeface="Arial" panose="020B0604020202020204" pitchFamily="34" charset="0"/>
                <a:cs typeface="Arial" panose="020B0604020202020204" pitchFamily="34" charset="0"/>
              </a:rPr>
              <a:t>        "div": "&lt;div xmlns=\"http://www.w3.org/1999/xhtml\"&gt;...&lt;/div&gt;"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"identifier":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"use": "official",</a:t>
            </a:r>
          </a:p>
          <a:p>
            <a:r>
              <a:rPr lang="zh-TW" altLang="en-US" sz="1000" dirty="0">
                <a:latin typeface="Arial" panose="020B0604020202020204" pitchFamily="34" charset="0"/>
                <a:cs typeface="Arial" panose="020B0604020202020204" pitchFamily="34" charset="0"/>
              </a:rPr>
              <a:t>        "system": "urn:oid:2.16.886.101.20003.20065.20022</a:t>
            </a:r>
            <a:r>
              <a:rPr lang="en-US" altLang="zh-TW" sz="1000" dirty="0">
                <a:latin typeface="Arial" panose="020B0604020202020204" pitchFamily="34" charset="0"/>
                <a:cs typeface="Arial" panose="020B0604020202020204" pitchFamily="34" charset="0"/>
              </a:rPr>
              <a:t>.</a:t>
            </a:r>
            <a:r>
              <a:rPr lang="zh-TW" altLang="en-US" sz="1000" dirty="0">
                <a:latin typeface="Arial" panose="020B0604020202020204" pitchFamily="34" charset="0"/>
                <a:cs typeface="Arial" panose="020B0604020202020204" pitchFamily="34" charset="0"/>
              </a:rPr>
              <a:t>0401180014", </a:t>
            </a:r>
          </a:p>
          <a:p>
            <a:r>
              <a:rPr lang="zh-TW" altLang="en-US" sz="1000" dirty="0">
                <a:latin typeface="Arial" panose="020B0604020202020204" pitchFamily="34" charset="0"/>
                <a:cs typeface="Arial" panose="020B0604020202020204" pitchFamily="34" charset="0"/>
              </a:rPr>
              <a:t>        "value": </a:t>
            </a:r>
            <a:r>
              <a:rPr lang="en-US" altLang="zh-TW" sz="1000" dirty="0">
                <a:latin typeface="Arial" panose="020B0604020202020204" pitchFamily="34" charset="0"/>
                <a:cs typeface="Arial" panose="020B0604020202020204" pitchFamily="34" charset="0"/>
              </a:rPr>
              <a:t>“Dep1</a:t>
            </a:r>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"type":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"coding":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"system": "http://terminology.hl7.org/CodeSystem/organization-type",</a:t>
            </a:r>
          </a:p>
          <a:p>
            <a:r>
              <a:rPr lang="zh-TW" altLang="en-US" sz="1000" dirty="0">
                <a:latin typeface="Arial" panose="020B0604020202020204" pitchFamily="34" charset="0"/>
                <a:cs typeface="Arial" panose="020B0604020202020204" pitchFamily="34" charset="0"/>
              </a:rPr>
              <a:t>            "code": </a:t>
            </a:r>
            <a:r>
              <a:rPr lang="en-US" altLang="zh-TW" sz="1000" dirty="0">
                <a:latin typeface="Arial" panose="020B0604020202020204" pitchFamily="34" charset="0"/>
                <a:cs typeface="Arial" panose="020B0604020202020204" pitchFamily="34" charset="0"/>
              </a:rPr>
              <a:t>“dept</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"display": "</a:t>
            </a:r>
            <a:r>
              <a:rPr lang="en-GB" altLang="zh-TW" sz="1000" dirty="0">
                <a:latin typeface="Arial" panose="020B0604020202020204" pitchFamily="34" charset="0"/>
                <a:cs typeface="Arial" panose="020B0604020202020204" pitchFamily="34" charset="0"/>
              </a:rPr>
              <a:t>Hospital Department</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r>
              <a:rPr lang="en-US" altLang="zh-TW" sz="1000" dirty="0">
                <a:latin typeface="Arial" panose="020B0604020202020204" pitchFamily="34" charset="0"/>
                <a:cs typeface="Arial" panose="020B0604020202020204" pitchFamily="34" charset="0"/>
              </a:rPr>
              <a:t>“</a:t>
            </a:r>
            <a:r>
              <a:rPr lang="zh-TW" altLang="en-US" sz="1000" dirty="0">
                <a:latin typeface="Arial" panose="020B0604020202020204" pitchFamily="34" charset="0"/>
                <a:cs typeface="Arial" panose="020B0604020202020204" pitchFamily="34" charset="0"/>
              </a:rPr>
              <a:t>name”: </a:t>
            </a:r>
            <a:r>
              <a:rPr lang="en-US" altLang="zh-TW" sz="1000" dirty="0">
                <a:latin typeface="Arial" panose="020B0604020202020204" pitchFamily="34" charset="0"/>
                <a:cs typeface="Arial" panose="020B0604020202020204" pitchFamily="34" charset="0"/>
              </a:rPr>
              <a:t>“</a:t>
            </a:r>
            <a:r>
              <a:rPr lang="zh-CN" altLang="en-US" sz="1000" dirty="0">
                <a:latin typeface="Arial" panose="020B0604020202020204" pitchFamily="34" charset="0"/>
                <a:cs typeface="Arial" panose="020B0604020202020204" pitchFamily="34" charset="0"/>
              </a:rPr>
              <a:t>家庭醫學科</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"telecom":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"system": "phone",</a:t>
            </a:r>
          </a:p>
          <a:p>
            <a:r>
              <a:rPr lang="zh-TW" altLang="en-US" sz="1000" dirty="0">
                <a:latin typeface="Arial" panose="020B0604020202020204" pitchFamily="34" charset="0"/>
                <a:cs typeface="Arial" panose="020B0604020202020204" pitchFamily="34" charset="0"/>
              </a:rPr>
              <a:t>        "value": " </a:t>
            </a:r>
            <a:r>
              <a:rPr lang="en-US" altLang="zh-TW" sz="1000" dirty="0">
                <a:latin typeface="Arial" panose="020B0604020202020204" pitchFamily="34" charset="0"/>
                <a:cs typeface="Arial" panose="020B0604020202020204" pitchFamily="34" charset="0"/>
              </a:rPr>
              <a:t>02-2312-3456 </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"use": "work"</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"address":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"use": "work",</a:t>
            </a:r>
          </a:p>
          <a:p>
            <a:r>
              <a:rPr lang="zh-TW" altLang="en-US" sz="1000" dirty="0">
                <a:latin typeface="Arial" panose="020B0604020202020204" pitchFamily="34" charset="0"/>
                <a:cs typeface="Arial" panose="020B0604020202020204" pitchFamily="34" charset="0"/>
              </a:rPr>
              <a:t>        "line": [</a:t>
            </a:r>
          </a:p>
          <a:p>
            <a:r>
              <a:rPr lang="zh-TW" altLang="en-US" sz="1000" dirty="0">
                <a:latin typeface="Arial" panose="020B0604020202020204" pitchFamily="34" charset="0"/>
                <a:cs typeface="Arial" panose="020B0604020202020204" pitchFamily="34" charset="0"/>
              </a:rPr>
              <a:t>            </a:t>
            </a:r>
            <a:r>
              <a:rPr lang="en-US" altLang="zh-TW" sz="1000" dirty="0">
                <a:latin typeface="Arial" panose="020B0604020202020204" pitchFamily="34" charset="0"/>
                <a:cs typeface="Arial" panose="020B0604020202020204" pitchFamily="34" charset="0"/>
              </a:rPr>
              <a:t>“East Wing, floor 2, room2001</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r>
              <a:rPr lang="en-US" altLang="zh-TW" sz="1000" dirty="0">
                <a:latin typeface="Arial" panose="020B0604020202020204" pitchFamily="34" charset="0"/>
                <a:cs typeface="Arial" panose="020B0604020202020204" pitchFamily="34" charset="0"/>
              </a:rPr>
              <a:t>,</a:t>
            </a:r>
          </a:p>
          <a:p>
            <a:r>
              <a:rPr lang="en-GB" altLang="zh-TW" sz="1000" dirty="0">
                <a:solidFill>
                  <a:srgbClr val="C00000"/>
                </a:solidFill>
              </a:rPr>
              <a:t>"</a:t>
            </a:r>
            <a:r>
              <a:rPr lang="en-GB" altLang="zh-TW" sz="1000" dirty="0" err="1">
                <a:solidFill>
                  <a:srgbClr val="C00000"/>
                </a:solidFill>
              </a:rPr>
              <a:t>partOf</a:t>
            </a:r>
            <a:r>
              <a:rPr lang="en-GB" altLang="zh-TW" sz="1000" dirty="0">
                <a:solidFill>
                  <a:srgbClr val="C00000"/>
                </a:solidFill>
              </a:rPr>
              <a:t>": { "reference": "Organization/</a:t>
            </a:r>
            <a:r>
              <a:rPr kumimoji="1" lang="zh-TW" altLang="en-US" sz="1000" dirty="0">
                <a:solidFill>
                  <a:srgbClr val="C00000"/>
                </a:solidFill>
                <a:latin typeface="Arial" panose="020B0604020202020204" pitchFamily="34" charset="0"/>
                <a:ea typeface="Microsoft JhengHei" panose="020B0604030504040204" pitchFamily="34" charset="-120"/>
                <a:cs typeface="Arial" panose="020B0604020202020204" pitchFamily="34" charset="0"/>
              </a:rPr>
              <a:t> 0401180014</a:t>
            </a:r>
            <a:r>
              <a:rPr kumimoji="1" lang="en-US" altLang="zh-TW" sz="1000" dirty="0">
                <a:solidFill>
                  <a:srgbClr val="C00000"/>
                </a:solidFill>
                <a:latin typeface="Arial" panose="020B0604020202020204" pitchFamily="34" charset="0"/>
                <a:ea typeface="Microsoft JhengHei" panose="020B0604030504040204" pitchFamily="34" charset="-120"/>
                <a:cs typeface="Arial" panose="020B0604020202020204" pitchFamily="34" charset="0"/>
              </a:rPr>
              <a:t>_Div1</a:t>
            </a:r>
            <a:r>
              <a:rPr lang="en-GB" altLang="zh-TW" sz="1000" dirty="0">
                <a:solidFill>
                  <a:srgbClr val="C00000"/>
                </a:solidFill>
              </a:rPr>
              <a:t>" }</a:t>
            </a:r>
            <a:endParaRPr lang="zh-TW" altLang="en-US" sz="1000" dirty="0">
              <a:solidFill>
                <a:srgbClr val="C00000"/>
              </a:solidFill>
              <a:latin typeface="Arial" panose="020B0604020202020204" pitchFamily="34" charset="0"/>
              <a:cs typeface="Arial" panose="020B0604020202020204" pitchFamily="34" charset="0"/>
            </a:endParaRPr>
          </a:p>
          <a:p>
            <a:r>
              <a:rPr lang="zh-TW" altLang="en-US" sz="1000" dirty="0">
                <a:latin typeface="Arial" panose="020B0604020202020204" pitchFamily="34" charset="0"/>
                <a:cs typeface="Arial" panose="020B0604020202020204" pitchFamily="34" charset="0"/>
              </a:rPr>
              <a:t>}</a:t>
            </a:r>
          </a:p>
        </p:txBody>
      </p:sp>
      <p:sp>
        <p:nvSpPr>
          <p:cNvPr id="4" name="矩形 3">
            <a:extLst>
              <a:ext uri="{FF2B5EF4-FFF2-40B4-BE49-F238E27FC236}">
                <a16:creationId xmlns:a16="http://schemas.microsoft.com/office/drawing/2014/main" id="{5D68F332-E94E-5E4C-873C-110A877AC708}"/>
              </a:ext>
            </a:extLst>
          </p:cNvPr>
          <p:cNvSpPr/>
          <p:nvPr/>
        </p:nvSpPr>
        <p:spPr>
          <a:xfrm>
            <a:off x="5535078" y="3710031"/>
            <a:ext cx="1224346" cy="60677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3" name="文字方塊 2">
            <a:extLst>
              <a:ext uri="{FF2B5EF4-FFF2-40B4-BE49-F238E27FC236}">
                <a16:creationId xmlns:a16="http://schemas.microsoft.com/office/drawing/2014/main" id="{EFE5AA56-A0E4-C247-84F5-931FC97B0135}"/>
              </a:ext>
            </a:extLst>
          </p:cNvPr>
          <p:cNvSpPr txBox="1"/>
          <p:nvPr/>
        </p:nvSpPr>
        <p:spPr>
          <a:xfrm>
            <a:off x="3213253" y="198315"/>
            <a:ext cx="3789627"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en-US" altLang="zh-TW" sz="1200" dirty="0" err="1">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url</a:t>
            </a:r>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 : http://…/Organization/</a:t>
            </a:r>
            <a:r>
              <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0401180014</a:t>
            </a:r>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_Div1 _Dep1</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9478EC5B-7DD0-B040-8212-EDC37C4C1588}"/>
              </a:ext>
            </a:extLst>
          </p:cNvPr>
          <p:cNvSpPr txBox="1"/>
          <p:nvPr/>
        </p:nvSpPr>
        <p:spPr>
          <a:xfrm>
            <a:off x="3213253" y="1950113"/>
            <a:ext cx="1194558"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zh-CN"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醫院內的代碼</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9" name="矩形 8">
            <a:extLst>
              <a:ext uri="{FF2B5EF4-FFF2-40B4-BE49-F238E27FC236}">
                <a16:creationId xmlns:a16="http://schemas.microsoft.com/office/drawing/2014/main" id="{9E98D597-ADEB-D14F-90A8-853DBCE636E3}"/>
              </a:ext>
            </a:extLst>
          </p:cNvPr>
          <p:cNvSpPr/>
          <p:nvPr/>
        </p:nvSpPr>
        <p:spPr>
          <a:xfrm>
            <a:off x="3213253" y="3245523"/>
            <a:ext cx="6096000" cy="276999"/>
          </a:xfrm>
          <a:prstGeom prst="rect">
            <a:avLst/>
          </a:prstGeom>
        </p:spPr>
        <p:txBody>
          <a:bodyPr>
            <a:spAutoFit/>
          </a:bodyPr>
          <a:lstStyle/>
          <a:p>
            <a:pPr fontAlgn="t"/>
            <a:r>
              <a:rPr kumimoji="1" lang="en-GB"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lang="zh-CN" altLang="en-US" sz="1200" dirty="0">
                <a:latin typeface="Microsoft JhengHei" panose="020B0604030504040204" pitchFamily="34" charset="-120"/>
                <a:ea typeface="Microsoft JhengHei" panose="020B0604030504040204" pitchFamily="34" charset="-120"/>
              </a:rPr>
              <a:t>醫院內的部門或病房</a:t>
            </a:r>
            <a:endParaRPr lang="en-GB" altLang="zh-TW" sz="1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5015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資料庫圖表 6">
            <a:extLst>
              <a:ext uri="{FF2B5EF4-FFF2-40B4-BE49-F238E27FC236}">
                <a16:creationId xmlns:a16="http://schemas.microsoft.com/office/drawing/2014/main" id="{28C72AC8-30D2-6145-BEB2-F9B02F28CD55}"/>
              </a:ext>
            </a:extLst>
          </p:cNvPr>
          <p:cNvGraphicFramePr/>
          <p:nvPr>
            <p:extLst/>
          </p:nvPr>
        </p:nvGraphicFramePr>
        <p:xfrm>
          <a:off x="8180173" y="1826221"/>
          <a:ext cx="1223914" cy="524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B3B6AD27-CEEF-B64D-838B-0A3E1B8C0301}"/>
              </a:ext>
            </a:extLst>
          </p:cNvPr>
          <p:cNvSpPr/>
          <p:nvPr/>
        </p:nvSpPr>
        <p:spPr>
          <a:xfrm>
            <a:off x="337851" y="0"/>
            <a:ext cx="6096000" cy="6832640"/>
          </a:xfrm>
          <a:prstGeom prst="rect">
            <a:avLst/>
          </a:prstGeom>
        </p:spPr>
        <p:txBody>
          <a:bodyPr>
            <a:spAutoFit/>
          </a:bodyPr>
          <a:lstStyle/>
          <a:p>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"resourceType": "Organization",</a:t>
            </a:r>
          </a:p>
          <a:p>
            <a:r>
              <a:rPr lang="zh-TW" altLang="en-US" sz="1000" dirty="0">
                <a:latin typeface="Arial" panose="020B0604020202020204" pitchFamily="34" charset="0"/>
                <a:cs typeface="Arial" panose="020B0604020202020204" pitchFamily="34" charset="0"/>
              </a:rPr>
              <a:t>    "id": "</a:t>
            </a:r>
            <a:r>
              <a:rPr lang="en-US" altLang="zh-TW" sz="1000" dirty="0">
                <a:latin typeface="Arial" panose="020B0604020202020204" pitchFamily="34" charset="0"/>
                <a:cs typeface="Arial" panose="020B0604020202020204" pitchFamily="34" charset="0"/>
              </a:rPr>
              <a:t>2345110010 </a:t>
            </a:r>
            <a:r>
              <a:rPr lang="zh-TW" altLang="en-US" sz="1000" dirty="0">
                <a:latin typeface="Arial" panose="020B0604020202020204" pitchFamily="34" charset="0"/>
                <a:cs typeface="Arial" panose="020B0604020202020204" pitchFamily="34" charset="0"/>
              </a:rPr>
              <a:t>",</a:t>
            </a:r>
            <a:endParaRPr lang="en-GB" altLang="zh-TW" sz="1000" dirty="0">
              <a:latin typeface="Arial" panose="020B0604020202020204" pitchFamily="34" charset="0"/>
              <a:cs typeface="Arial" panose="020B0604020202020204" pitchFamily="34" charset="0"/>
            </a:endParaRPr>
          </a:p>
          <a:p>
            <a:r>
              <a:rPr lang="en-GB" altLang="zh-TW" sz="1000" dirty="0">
                <a:latin typeface="Arial" panose="020B0604020202020204" pitchFamily="34" charset="0"/>
                <a:cs typeface="Arial" panose="020B0604020202020204" pitchFamily="34" charset="0"/>
              </a:rPr>
              <a:t>    "active": "true",</a:t>
            </a:r>
            <a:endParaRPr lang="zh-TW" altLang="en-US" sz="1000" dirty="0">
              <a:latin typeface="Arial" panose="020B0604020202020204" pitchFamily="34" charset="0"/>
              <a:cs typeface="Arial" panose="020B0604020202020204" pitchFamily="34" charset="0"/>
            </a:endParaRPr>
          </a:p>
          <a:p>
            <a:r>
              <a:rPr lang="zh-TW" altLang="en-US" sz="1000" dirty="0">
                <a:latin typeface="Arial" panose="020B0604020202020204" pitchFamily="34" charset="0"/>
                <a:cs typeface="Arial" panose="020B0604020202020204" pitchFamily="34" charset="0"/>
              </a:rPr>
              <a:t>    "text":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"status": "generated",</a:t>
            </a:r>
          </a:p>
          <a:p>
            <a:r>
              <a:rPr lang="zh-TW" altLang="en-US" sz="1000" dirty="0">
                <a:latin typeface="Arial" panose="020B0604020202020204" pitchFamily="34" charset="0"/>
                <a:cs typeface="Arial" panose="020B0604020202020204" pitchFamily="34" charset="0"/>
              </a:rPr>
              <a:t>        "div": "&lt;div xmlns=\"http://www.w3.org/1999/xhtml\"&gt;...&lt;/div&gt;"</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"identifier":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"use": "official",</a:t>
            </a:r>
          </a:p>
          <a:p>
            <a:r>
              <a:rPr lang="zh-TW" altLang="en-US" sz="1000" dirty="0">
                <a:latin typeface="Arial" panose="020B0604020202020204" pitchFamily="34" charset="0"/>
                <a:cs typeface="Arial" panose="020B0604020202020204" pitchFamily="34" charset="0"/>
              </a:rPr>
              <a:t>        "system": "urn:oid:2.16.886.101.20003.20065.20022", </a:t>
            </a:r>
          </a:p>
          <a:p>
            <a:r>
              <a:rPr lang="zh-TW" altLang="en-US" sz="1000" dirty="0">
                <a:latin typeface="Arial" panose="020B0604020202020204" pitchFamily="34" charset="0"/>
                <a:cs typeface="Arial" panose="020B0604020202020204" pitchFamily="34" charset="0"/>
              </a:rPr>
              <a:t>        "value": "0401180014"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"type":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"coding":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"system": "http://terminology.hl7.org/CodeSystem/organization-type",</a:t>
            </a:r>
          </a:p>
          <a:p>
            <a:r>
              <a:rPr lang="zh-TW" altLang="en-US" sz="1000" dirty="0">
                <a:latin typeface="Arial" panose="020B0604020202020204" pitchFamily="34" charset="0"/>
                <a:cs typeface="Arial" panose="020B0604020202020204" pitchFamily="34" charset="0"/>
              </a:rPr>
              <a:t>            "code": "prov",</a:t>
            </a:r>
          </a:p>
          <a:p>
            <a:r>
              <a:rPr lang="zh-TW" altLang="en-US" sz="1000" dirty="0">
                <a:latin typeface="Arial" panose="020B0604020202020204" pitchFamily="34" charset="0"/>
                <a:cs typeface="Arial" panose="020B0604020202020204" pitchFamily="34" charset="0"/>
              </a:rPr>
              <a:t>            "display": "Healthcare Provider"</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“name”: </a:t>
            </a:r>
            <a:r>
              <a:rPr lang="en-US" altLang="zh-TW" sz="1000" dirty="0">
                <a:latin typeface="Arial" panose="020B0604020202020204" pitchFamily="34" charset="0"/>
                <a:cs typeface="Arial" panose="020B0604020202020204" pitchFamily="34" charset="0"/>
              </a:rPr>
              <a:t>“</a:t>
            </a:r>
            <a:r>
              <a:rPr lang="zh-TW" altLang="en-US" sz="1000" dirty="0">
                <a:latin typeface="Arial" panose="020B0604020202020204" pitchFamily="34" charset="0"/>
                <a:cs typeface="Arial" panose="020B0604020202020204" pitchFamily="34" charset="0"/>
              </a:rPr>
              <a:t>秀林鄉衛生所",</a:t>
            </a:r>
          </a:p>
          <a:p>
            <a:r>
              <a:rPr lang="zh-TW" altLang="en-US" sz="1000" dirty="0">
                <a:latin typeface="Arial" panose="020B0604020202020204" pitchFamily="34" charset="0"/>
                <a:cs typeface="Arial" panose="020B0604020202020204" pitchFamily="34" charset="0"/>
              </a:rPr>
              <a:t>    "telecom":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"system": "phone",</a:t>
            </a:r>
          </a:p>
          <a:p>
            <a:r>
              <a:rPr lang="zh-TW" altLang="en-US" sz="1000" dirty="0">
                <a:latin typeface="Arial" panose="020B0604020202020204" pitchFamily="34" charset="0"/>
                <a:cs typeface="Arial" panose="020B0604020202020204" pitchFamily="34" charset="0"/>
              </a:rPr>
              <a:t>        "value": "</a:t>
            </a:r>
            <a:r>
              <a:rPr lang="en-US" altLang="zh-TW" sz="1000" dirty="0">
                <a:latin typeface="Arial" panose="020B0604020202020204" pitchFamily="34" charset="0"/>
                <a:cs typeface="Arial" panose="020B0604020202020204" pitchFamily="34" charset="0"/>
              </a:rPr>
              <a:t>03-8612122</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"use": "work"</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"address":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"use": "work",</a:t>
            </a:r>
          </a:p>
          <a:p>
            <a:r>
              <a:rPr lang="zh-TW" altLang="en-US" sz="1000" dirty="0">
                <a:latin typeface="Arial" panose="020B0604020202020204" pitchFamily="34" charset="0"/>
                <a:cs typeface="Arial" panose="020B0604020202020204" pitchFamily="34" charset="0"/>
              </a:rPr>
              <a:t>        "line": [</a:t>
            </a:r>
          </a:p>
          <a:p>
            <a:r>
              <a:rPr lang="zh-TW" altLang="en-US" sz="1000" dirty="0">
                <a:latin typeface="Arial" panose="020B0604020202020204" pitchFamily="34" charset="0"/>
                <a:cs typeface="Arial" panose="020B0604020202020204" pitchFamily="34" charset="0"/>
              </a:rPr>
              <a:t>            "</a:t>
            </a:r>
            <a:r>
              <a:rPr lang="en-GB" altLang="zh-TW" sz="1000" dirty="0">
                <a:latin typeface="Arial" panose="020B0604020202020204" pitchFamily="34" charset="0"/>
                <a:cs typeface="Arial" panose="020B0604020202020204" pitchFamily="34" charset="0"/>
              </a:rPr>
              <a:t> No. 88, </a:t>
            </a:r>
            <a:r>
              <a:rPr lang="en-GB" altLang="zh-TW" sz="1000" dirty="0" err="1">
                <a:latin typeface="Arial" panose="020B0604020202020204" pitchFamily="34" charset="0"/>
                <a:cs typeface="Arial" panose="020B0604020202020204" pitchFamily="34" charset="0"/>
              </a:rPr>
              <a:t>Xiulin</a:t>
            </a:r>
            <a:r>
              <a:rPr lang="en-GB" altLang="zh-TW" sz="1000" dirty="0">
                <a:latin typeface="Arial" panose="020B0604020202020204" pitchFamily="34" charset="0"/>
                <a:cs typeface="Arial" panose="020B0604020202020204" pitchFamily="34" charset="0"/>
              </a:rPr>
              <a:t>, </a:t>
            </a:r>
            <a:r>
              <a:rPr lang="en-GB" altLang="zh-TW" sz="1000" dirty="0" err="1">
                <a:latin typeface="Arial" panose="020B0604020202020204" pitchFamily="34" charset="0"/>
                <a:cs typeface="Arial" panose="020B0604020202020204" pitchFamily="34" charset="0"/>
              </a:rPr>
              <a:t>Xiulin</a:t>
            </a:r>
            <a:r>
              <a:rPr lang="en-GB" altLang="zh-TW" sz="1000" dirty="0">
                <a:latin typeface="Arial" panose="020B0604020202020204" pitchFamily="34" charset="0"/>
                <a:cs typeface="Arial" panose="020B0604020202020204" pitchFamily="34" charset="0"/>
              </a:rPr>
              <a:t> Township, Hualien County</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a:t>
            </a:r>
            <a:endParaRPr lang="en-US" altLang="zh-TW" sz="1000" dirty="0">
              <a:latin typeface="Arial" panose="020B0604020202020204" pitchFamily="34" charset="0"/>
              <a:cs typeface="Arial" panose="020B0604020202020204" pitchFamily="34" charset="0"/>
            </a:endParaRPr>
          </a:p>
          <a:p>
            <a:r>
              <a:rPr lang="en-US" altLang="zh-TW" sz="1000" dirty="0">
                <a:latin typeface="Arial" panose="020B0604020202020204" pitchFamily="34" charset="0"/>
                <a:cs typeface="Arial" panose="020B0604020202020204" pitchFamily="34" charset="0"/>
              </a:rPr>
              <a:t>       </a:t>
            </a:r>
            <a:r>
              <a:rPr lang="zh-TW" altLang="en-US" sz="1000" dirty="0">
                <a:latin typeface="Arial" panose="020B0604020202020204" pitchFamily="34" charset="0"/>
                <a:cs typeface="Arial" panose="020B0604020202020204" pitchFamily="34" charset="0"/>
              </a:rPr>
              <a:t> "postalCode": ”</a:t>
            </a:r>
            <a:r>
              <a:rPr lang="en-US" altLang="zh-TW" sz="1000" dirty="0">
                <a:latin typeface="Arial" panose="020B0604020202020204" pitchFamily="34" charset="0"/>
                <a:cs typeface="Arial" panose="020B0604020202020204" pitchFamily="34" charset="0"/>
              </a:rPr>
              <a:t>972</a:t>
            </a:r>
            <a:r>
              <a:rPr lang="zh-TW" altLang="en-US" sz="1000" dirty="0">
                <a:latin typeface="Arial" panose="020B0604020202020204" pitchFamily="34" charset="0"/>
                <a:cs typeface="Arial" panose="020B0604020202020204" pitchFamily="34" charset="0"/>
              </a:rPr>
              <a:t>",</a:t>
            </a:r>
          </a:p>
          <a:p>
            <a:r>
              <a:rPr lang="zh-TW" altLang="en-US" sz="1000" dirty="0">
                <a:latin typeface="Arial" panose="020B0604020202020204" pitchFamily="34" charset="0"/>
                <a:cs typeface="Arial" panose="020B0604020202020204" pitchFamily="34" charset="0"/>
              </a:rPr>
              <a:t>        "country": "TW"</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   ]</a:t>
            </a:r>
          </a:p>
          <a:p>
            <a:r>
              <a:rPr lang="zh-TW" altLang="en-US" sz="1000" dirty="0">
                <a:latin typeface="Arial" panose="020B0604020202020204" pitchFamily="34" charset="0"/>
                <a:cs typeface="Arial" panose="020B0604020202020204" pitchFamily="34" charset="0"/>
              </a:rPr>
              <a:t>}</a:t>
            </a:r>
          </a:p>
        </p:txBody>
      </p:sp>
      <p:sp>
        <p:nvSpPr>
          <p:cNvPr id="4" name="矩形 3">
            <a:extLst>
              <a:ext uri="{FF2B5EF4-FFF2-40B4-BE49-F238E27FC236}">
                <a16:creationId xmlns:a16="http://schemas.microsoft.com/office/drawing/2014/main" id="{5D68F332-E94E-5E4C-873C-110A877AC708}"/>
              </a:ext>
            </a:extLst>
          </p:cNvPr>
          <p:cNvSpPr/>
          <p:nvPr/>
        </p:nvSpPr>
        <p:spPr>
          <a:xfrm>
            <a:off x="8084907" y="1785228"/>
            <a:ext cx="1224346" cy="60677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3" name="文字方塊 2">
            <a:extLst>
              <a:ext uri="{FF2B5EF4-FFF2-40B4-BE49-F238E27FC236}">
                <a16:creationId xmlns:a16="http://schemas.microsoft.com/office/drawing/2014/main" id="{EFE5AA56-A0E4-C247-84F5-931FC97B0135}"/>
              </a:ext>
            </a:extLst>
          </p:cNvPr>
          <p:cNvSpPr txBox="1"/>
          <p:nvPr/>
        </p:nvSpPr>
        <p:spPr>
          <a:xfrm>
            <a:off x="3213253" y="198315"/>
            <a:ext cx="2948051"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en-US" altLang="zh-TW" sz="1200" dirty="0" err="1">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url</a:t>
            </a:r>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 : http://…/Organization/2345110010</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9478EC5B-7DD0-B040-8212-EDC37C4C1588}"/>
              </a:ext>
            </a:extLst>
          </p:cNvPr>
          <p:cNvSpPr txBox="1"/>
          <p:nvPr/>
        </p:nvSpPr>
        <p:spPr>
          <a:xfrm>
            <a:off x="3213253" y="1950113"/>
            <a:ext cx="1194558"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zh-CN"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醫事機構代碼</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9" name="矩形 8">
            <a:extLst>
              <a:ext uri="{FF2B5EF4-FFF2-40B4-BE49-F238E27FC236}">
                <a16:creationId xmlns:a16="http://schemas.microsoft.com/office/drawing/2014/main" id="{9E98D597-ADEB-D14F-90A8-853DBCE636E3}"/>
              </a:ext>
            </a:extLst>
          </p:cNvPr>
          <p:cNvSpPr/>
          <p:nvPr/>
        </p:nvSpPr>
        <p:spPr>
          <a:xfrm>
            <a:off x="3213253" y="3245523"/>
            <a:ext cx="6096000" cy="276999"/>
          </a:xfrm>
          <a:prstGeom prst="rect">
            <a:avLst/>
          </a:prstGeom>
        </p:spPr>
        <p:txBody>
          <a:bodyPr>
            <a:spAutoFit/>
          </a:bodyPr>
          <a:lstStyle/>
          <a:p>
            <a:pPr fontAlgn="t"/>
            <a:r>
              <a:rPr kumimoji="1" lang="en-GB"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a:t>
            </a:r>
            <a:r>
              <a:rPr kumimoji="1" lang="zh-CN"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提供醫療照護服務的組織</a:t>
            </a:r>
            <a:endParaRPr kumimoji="1" lang="en-GB"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10" name="矩形 9">
            <a:extLst>
              <a:ext uri="{FF2B5EF4-FFF2-40B4-BE49-F238E27FC236}">
                <a16:creationId xmlns:a16="http://schemas.microsoft.com/office/drawing/2014/main" id="{1C9BF7AF-11F2-8D4D-A43D-47289EF8E3F0}"/>
              </a:ext>
            </a:extLst>
          </p:cNvPr>
          <p:cNvSpPr/>
          <p:nvPr/>
        </p:nvSpPr>
        <p:spPr>
          <a:xfrm>
            <a:off x="3213253" y="1256242"/>
            <a:ext cx="3545009" cy="276999"/>
          </a:xfrm>
          <a:prstGeom prst="rect">
            <a:avLst/>
          </a:prstGeom>
        </p:spPr>
        <p:txBody>
          <a:bodyPr wrap="none">
            <a:spAutoFit/>
          </a:bodyPr>
          <a:lstStyle/>
          <a:p>
            <a:r>
              <a:rPr kumimoji="1" lang="en-GB" altLang="zh-TW"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rPr>
              <a:t>//usual | official | temp | secondary | old (If known)</a:t>
            </a:r>
            <a:endParaRPr kumimoji="1" lang="zh-TW" altLang="en-US" sz="1200" dirty="0">
              <a:solidFill>
                <a:schemeClr val="tx1">
                  <a:lumMod val="65000"/>
                  <a:lumOff val="35000"/>
                </a:schemeClr>
              </a:solidFill>
              <a:latin typeface="Arial" panose="020B0604020202020204" pitchFamily="34" charset="0"/>
              <a:ea typeface="Microsoft JhengHei" panose="020B0604030504040204" pitchFamily="34" charset="-120"/>
              <a:cs typeface="Arial" panose="020B0604020202020204" pitchFamily="34" charset="0"/>
            </a:endParaRPr>
          </a:p>
        </p:txBody>
      </p:sp>
    </p:spTree>
    <p:extLst>
      <p:ext uri="{BB962C8B-B14F-4D97-AF65-F5344CB8AC3E}">
        <p14:creationId xmlns:p14="http://schemas.microsoft.com/office/powerpoint/2010/main" val="227274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907085-769F-D44B-BB62-FC71287C1ACD}"/>
              </a:ext>
            </a:extLst>
          </p:cNvPr>
          <p:cNvSpPr>
            <a:spLocks noGrp="1"/>
          </p:cNvSpPr>
          <p:nvPr>
            <p:ph type="title"/>
          </p:nvPr>
        </p:nvSpPr>
        <p:spPr/>
        <p:txBody>
          <a:bodyPr/>
          <a:lstStyle/>
          <a:p>
            <a:r>
              <a:rPr kumimoji="1" lang="en-US" altLang="zh-TW" dirty="0"/>
              <a:t>Practitioner</a:t>
            </a:r>
            <a:endParaRPr kumimoji="1" lang="zh-TW" altLang="en-US" dirty="0"/>
          </a:p>
        </p:txBody>
      </p:sp>
      <p:pic>
        <p:nvPicPr>
          <p:cNvPr id="7" name="圖片 6">
            <a:extLst>
              <a:ext uri="{FF2B5EF4-FFF2-40B4-BE49-F238E27FC236}">
                <a16:creationId xmlns:a16="http://schemas.microsoft.com/office/drawing/2014/main" id="{8B9698DD-2759-0E47-B756-6F225C3C57C0}"/>
              </a:ext>
            </a:extLst>
          </p:cNvPr>
          <p:cNvPicPr>
            <a:picLocks noChangeAspect="1"/>
          </p:cNvPicPr>
          <p:nvPr/>
        </p:nvPicPr>
        <p:blipFill>
          <a:blip r:embed="rId2"/>
          <a:stretch>
            <a:fillRect/>
          </a:stretch>
        </p:blipFill>
        <p:spPr>
          <a:xfrm>
            <a:off x="4803382" y="1690688"/>
            <a:ext cx="7388618" cy="4136292"/>
          </a:xfrm>
          <a:prstGeom prst="rect">
            <a:avLst/>
          </a:prstGeom>
        </p:spPr>
      </p:pic>
      <p:sp>
        <p:nvSpPr>
          <p:cNvPr id="3" name="文字方塊 2">
            <a:extLst>
              <a:ext uri="{FF2B5EF4-FFF2-40B4-BE49-F238E27FC236}">
                <a16:creationId xmlns:a16="http://schemas.microsoft.com/office/drawing/2014/main" id="{230F349D-BA81-A142-8260-554CD520B745}"/>
              </a:ext>
            </a:extLst>
          </p:cNvPr>
          <p:cNvSpPr txBox="1"/>
          <p:nvPr/>
        </p:nvSpPr>
        <p:spPr>
          <a:xfrm>
            <a:off x="838200" y="1690688"/>
            <a:ext cx="2986715"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醫療從業人員</a:t>
            </a:r>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 基本資料</a:t>
            </a:r>
          </a:p>
        </p:txBody>
      </p:sp>
    </p:spTree>
    <p:extLst>
      <p:ext uri="{BB962C8B-B14F-4D97-AF65-F5344CB8AC3E}">
        <p14:creationId xmlns:p14="http://schemas.microsoft.com/office/powerpoint/2010/main" val="117831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907085-769F-D44B-BB62-FC71287C1ACD}"/>
              </a:ext>
            </a:extLst>
          </p:cNvPr>
          <p:cNvSpPr>
            <a:spLocks noGrp="1"/>
          </p:cNvSpPr>
          <p:nvPr>
            <p:ph type="title"/>
          </p:nvPr>
        </p:nvSpPr>
        <p:spPr>
          <a:xfrm>
            <a:off x="838200" y="1140631"/>
            <a:ext cx="10515600" cy="1325563"/>
          </a:xfrm>
        </p:spPr>
        <p:txBody>
          <a:bodyPr/>
          <a:lstStyle/>
          <a:p>
            <a:r>
              <a:rPr kumimoji="1" lang="en-US" altLang="zh-TW" dirty="0"/>
              <a:t>PractitionerRole</a:t>
            </a:r>
            <a:endParaRPr kumimoji="1" lang="zh-TW" altLang="en-US" dirty="0"/>
          </a:p>
        </p:txBody>
      </p:sp>
      <p:sp>
        <p:nvSpPr>
          <p:cNvPr id="10" name="矩形 9">
            <a:extLst>
              <a:ext uri="{FF2B5EF4-FFF2-40B4-BE49-F238E27FC236}">
                <a16:creationId xmlns:a16="http://schemas.microsoft.com/office/drawing/2014/main" id="{81F0652D-6C1D-D74E-B922-CC1D8B4A8A44}"/>
              </a:ext>
            </a:extLst>
          </p:cNvPr>
          <p:cNvSpPr/>
          <p:nvPr/>
        </p:nvSpPr>
        <p:spPr>
          <a:xfrm>
            <a:off x="421737" y="5902476"/>
            <a:ext cx="3939248" cy="523220"/>
          </a:xfrm>
          <a:prstGeom prst="rect">
            <a:avLst/>
          </a:prstGeom>
        </p:spPr>
        <p:txBody>
          <a:bodyPr wrap="square">
            <a:spAutoFit/>
          </a:bodyPr>
          <a:lstStyle/>
          <a:p>
            <a:pPr marL="285750" indent="-285750">
              <a:buFont typeface="Arial" panose="020B0604020202020204" pitchFamily="34" charset="0"/>
              <a:buChar char="•"/>
            </a:pPr>
            <a:r>
              <a:rPr kumimoji="1" lang="en-US" altLang="zh-TW" sz="1400" dirty="0">
                <a:latin typeface="Microsoft JhengHei" panose="020B0604030504040204" pitchFamily="34" charset="-120"/>
                <a:ea typeface="Microsoft JhengHei" panose="020B0604030504040204" pitchFamily="34" charset="-120"/>
              </a:rPr>
              <a:t>Practitioner </a:t>
            </a:r>
            <a:r>
              <a:rPr kumimoji="1" lang="zh-CN" altLang="en-US" sz="1400" dirty="0">
                <a:latin typeface="Microsoft JhengHei" panose="020B0604030504040204" pitchFamily="34" charset="-120"/>
                <a:ea typeface="Microsoft JhengHei" panose="020B0604030504040204" pitchFamily="34" charset="-120"/>
              </a:rPr>
              <a:t>的角色說明</a:t>
            </a:r>
            <a:endParaRPr kumimoji="1" lang="en-US" altLang="zh-CN" sz="14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CN" altLang="en-US" sz="1400" dirty="0">
                <a:latin typeface="Microsoft JhengHei" panose="020B0604030504040204" pitchFamily="34" charset="-120"/>
                <a:ea typeface="Microsoft JhengHei" panose="020B0604030504040204" pitchFamily="34" charset="-120"/>
              </a:rPr>
              <a:t>一個</a:t>
            </a:r>
            <a:r>
              <a:rPr kumimoji="1" lang="en-US" altLang="zh-CN" sz="1400" dirty="0">
                <a:latin typeface="Microsoft JhengHei" panose="020B0604030504040204" pitchFamily="34" charset="-120"/>
                <a:ea typeface="Microsoft JhengHei" panose="020B0604030504040204" pitchFamily="34" charset="-120"/>
              </a:rPr>
              <a:t>practitioner</a:t>
            </a:r>
            <a:r>
              <a:rPr kumimoji="1" lang="zh-CN" altLang="en-US" sz="1400" dirty="0">
                <a:latin typeface="Microsoft JhengHei" panose="020B0604030504040204" pitchFamily="34" charset="-120"/>
                <a:ea typeface="Microsoft JhengHei" panose="020B0604030504040204" pitchFamily="34" charset="-120"/>
              </a:rPr>
              <a:t>可以有多個角色</a:t>
            </a:r>
            <a:endParaRPr kumimoji="1" lang="zh-TW" altLang="en-US" sz="1400" dirty="0">
              <a:latin typeface="Microsoft JhengHei" panose="020B0604030504040204" pitchFamily="34" charset="-120"/>
              <a:ea typeface="Microsoft JhengHei" panose="020B0604030504040204" pitchFamily="34" charset="-120"/>
            </a:endParaRPr>
          </a:p>
        </p:txBody>
      </p:sp>
      <p:pic>
        <p:nvPicPr>
          <p:cNvPr id="14" name="圖片 13">
            <a:extLst>
              <a:ext uri="{FF2B5EF4-FFF2-40B4-BE49-F238E27FC236}">
                <a16:creationId xmlns:a16="http://schemas.microsoft.com/office/drawing/2014/main" id="{22C6D6DE-90F3-3348-BE6E-6AA120A49CF7}"/>
              </a:ext>
            </a:extLst>
          </p:cNvPr>
          <p:cNvPicPr>
            <a:picLocks noChangeAspect="1"/>
          </p:cNvPicPr>
          <p:nvPr/>
        </p:nvPicPr>
        <p:blipFill>
          <a:blip r:embed="rId2"/>
          <a:stretch>
            <a:fillRect/>
          </a:stretch>
        </p:blipFill>
        <p:spPr>
          <a:xfrm>
            <a:off x="237231" y="2900005"/>
            <a:ext cx="6705600" cy="2755900"/>
          </a:xfrm>
          <a:prstGeom prst="rect">
            <a:avLst/>
          </a:prstGeom>
        </p:spPr>
      </p:pic>
      <p:sp>
        <p:nvSpPr>
          <p:cNvPr id="9" name="矩形 8">
            <a:extLst>
              <a:ext uri="{FF2B5EF4-FFF2-40B4-BE49-F238E27FC236}">
                <a16:creationId xmlns:a16="http://schemas.microsoft.com/office/drawing/2014/main" id="{1D01A343-AAAC-164B-8FE1-AEB09F141B36}"/>
              </a:ext>
            </a:extLst>
          </p:cNvPr>
          <p:cNvSpPr/>
          <p:nvPr/>
        </p:nvSpPr>
        <p:spPr>
          <a:xfrm>
            <a:off x="117231" y="3862700"/>
            <a:ext cx="2450123" cy="31249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cxnSp>
        <p:nvCxnSpPr>
          <p:cNvPr id="11" name="直線箭頭接點 10">
            <a:extLst>
              <a:ext uri="{FF2B5EF4-FFF2-40B4-BE49-F238E27FC236}">
                <a16:creationId xmlns:a16="http://schemas.microsoft.com/office/drawing/2014/main" id="{6318742E-FB0E-374A-A891-AC760864FCB1}"/>
              </a:ext>
            </a:extLst>
          </p:cNvPr>
          <p:cNvCxnSpPr>
            <a:cxnSpLocks/>
            <a:endCxn id="10" idx="1"/>
          </p:cNvCxnSpPr>
          <p:nvPr/>
        </p:nvCxnSpPr>
        <p:spPr>
          <a:xfrm>
            <a:off x="117231" y="4175198"/>
            <a:ext cx="304506" cy="1988888"/>
          </a:xfrm>
          <a:prstGeom prst="straightConnector1">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AA373D93-A49D-9B4F-B124-C2EF24367F85}"/>
              </a:ext>
            </a:extLst>
          </p:cNvPr>
          <p:cNvSpPr/>
          <p:nvPr/>
        </p:nvSpPr>
        <p:spPr>
          <a:xfrm>
            <a:off x="6942831" y="4003652"/>
            <a:ext cx="4317079" cy="523220"/>
          </a:xfrm>
          <a:prstGeom prst="rect">
            <a:avLst/>
          </a:prstGeom>
        </p:spPr>
        <p:txBody>
          <a:bodyPr wrap="none">
            <a:spAutoFit/>
          </a:bodyPr>
          <a:lstStyle/>
          <a:p>
            <a:r>
              <a:rPr lang="zh-CN" altLang="en-US" sz="1400" dirty="0"/>
              <a:t>表示此</a:t>
            </a:r>
            <a:r>
              <a:rPr lang="en-US" altLang="zh-CN" sz="1400" dirty="0"/>
              <a:t>practitioner</a:t>
            </a:r>
            <a:r>
              <a:rPr lang="zh-CN" altLang="en-US" sz="1400" dirty="0"/>
              <a:t>在組織被授權的角色編碼</a:t>
            </a:r>
            <a:endParaRPr lang="en-US" altLang="zh-TW" sz="1400" dirty="0"/>
          </a:p>
          <a:p>
            <a:r>
              <a:rPr lang="zh-TW" altLang="en-US" sz="1400" dirty="0"/>
              <a:t>https://www.hl7.org/fhir/valueset-practitioner-role.html</a:t>
            </a:r>
          </a:p>
        </p:txBody>
      </p:sp>
      <p:cxnSp>
        <p:nvCxnSpPr>
          <p:cNvPr id="23" name="直線箭頭接點 22">
            <a:extLst>
              <a:ext uri="{FF2B5EF4-FFF2-40B4-BE49-F238E27FC236}">
                <a16:creationId xmlns:a16="http://schemas.microsoft.com/office/drawing/2014/main" id="{17C0AFDD-0F72-4247-AED7-DC313869E4FA}"/>
              </a:ext>
            </a:extLst>
          </p:cNvPr>
          <p:cNvCxnSpPr>
            <a:cxnSpLocks/>
          </p:cNvCxnSpPr>
          <p:nvPr/>
        </p:nvCxnSpPr>
        <p:spPr>
          <a:xfrm>
            <a:off x="2813538" y="4280706"/>
            <a:ext cx="4129293" cy="46111"/>
          </a:xfrm>
          <a:prstGeom prst="straightConnector1">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500E7F5C-9EFB-8A4A-8E2F-318CEF43741C}"/>
              </a:ext>
            </a:extLst>
          </p:cNvPr>
          <p:cNvSpPr/>
          <p:nvPr/>
        </p:nvSpPr>
        <p:spPr>
          <a:xfrm>
            <a:off x="6942831" y="4831228"/>
            <a:ext cx="5249169" cy="523220"/>
          </a:xfrm>
          <a:prstGeom prst="rect">
            <a:avLst/>
          </a:prstGeom>
        </p:spPr>
        <p:txBody>
          <a:bodyPr wrap="square">
            <a:spAutoFit/>
          </a:bodyPr>
          <a:lstStyle/>
          <a:p>
            <a:r>
              <a:rPr lang="zh-CN" altLang="en-US" sz="1400" dirty="0"/>
              <a:t>表示此</a:t>
            </a:r>
            <a:r>
              <a:rPr lang="en-US" altLang="zh-CN" sz="1400" dirty="0"/>
              <a:t>practitioner</a:t>
            </a:r>
            <a:r>
              <a:rPr lang="zh-CN" altLang="en-US" sz="1400" dirty="0"/>
              <a:t>的特殊專長</a:t>
            </a:r>
            <a:endParaRPr lang="en-US" altLang="zh-TW" sz="1400" dirty="0"/>
          </a:p>
          <a:p>
            <a:r>
              <a:rPr lang="en-GB" altLang="zh-TW" sz="1400" dirty="0"/>
              <a:t>https://www.hl7.org/</a:t>
            </a:r>
            <a:r>
              <a:rPr lang="en-GB" altLang="zh-TW" sz="1400" dirty="0" err="1"/>
              <a:t>fhir</a:t>
            </a:r>
            <a:r>
              <a:rPr lang="en-GB" altLang="zh-TW" sz="1400" dirty="0"/>
              <a:t>/valueset-c80-practice-codes.html</a:t>
            </a:r>
            <a:endParaRPr lang="zh-TW" altLang="en-US" sz="1400" dirty="0"/>
          </a:p>
        </p:txBody>
      </p:sp>
      <p:cxnSp>
        <p:nvCxnSpPr>
          <p:cNvPr id="29" name="直線箭頭接點 28">
            <a:extLst>
              <a:ext uri="{FF2B5EF4-FFF2-40B4-BE49-F238E27FC236}">
                <a16:creationId xmlns:a16="http://schemas.microsoft.com/office/drawing/2014/main" id="{4ABF48A4-6C0B-E74A-9D1C-0E7CB5B955B0}"/>
              </a:ext>
            </a:extLst>
          </p:cNvPr>
          <p:cNvCxnSpPr>
            <a:cxnSpLocks/>
          </p:cNvCxnSpPr>
          <p:nvPr/>
        </p:nvCxnSpPr>
        <p:spPr>
          <a:xfrm>
            <a:off x="3505200" y="4450103"/>
            <a:ext cx="3437631" cy="704290"/>
          </a:xfrm>
          <a:prstGeom prst="straightConnector1">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A2CE36FB-3A0A-BB45-9C95-6327B2070EC6}"/>
              </a:ext>
            </a:extLst>
          </p:cNvPr>
          <p:cNvPicPr>
            <a:picLocks noChangeAspect="1"/>
          </p:cNvPicPr>
          <p:nvPr/>
        </p:nvPicPr>
        <p:blipFill>
          <a:blip r:embed="rId3"/>
          <a:stretch>
            <a:fillRect/>
          </a:stretch>
        </p:blipFill>
        <p:spPr>
          <a:xfrm>
            <a:off x="7062831" y="146935"/>
            <a:ext cx="6405265" cy="3552361"/>
          </a:xfrm>
          <a:prstGeom prst="rect">
            <a:avLst/>
          </a:prstGeom>
        </p:spPr>
      </p:pic>
      <p:sp>
        <p:nvSpPr>
          <p:cNvPr id="13" name="文字方塊 12">
            <a:extLst>
              <a:ext uri="{FF2B5EF4-FFF2-40B4-BE49-F238E27FC236}">
                <a16:creationId xmlns:a16="http://schemas.microsoft.com/office/drawing/2014/main" id="{FEB6AFC6-6BDC-4847-8B08-DBED6604D4B1}"/>
              </a:ext>
            </a:extLst>
          </p:cNvPr>
          <p:cNvSpPr txBox="1"/>
          <p:nvPr/>
        </p:nvSpPr>
        <p:spPr>
          <a:xfrm>
            <a:off x="838200" y="2365959"/>
            <a:ext cx="4634602" cy="369332"/>
          </a:xfrm>
          <a:prstGeom prst="rect">
            <a:avLst/>
          </a:prstGeom>
          <a:noFill/>
        </p:spPr>
        <p:txBody>
          <a:bodyPr wrap="non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描述 </a:t>
            </a:r>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醫療從業人員</a:t>
            </a:r>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 在</a:t>
            </a:r>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就職機構</a:t>
            </a:r>
            <a:r>
              <a:rPr kumimoji="1" lang="en-US" altLang="zh-TW" dirty="0">
                <a:latin typeface="Microsoft JhengHei" panose="020B0604030504040204" pitchFamily="34" charset="-120"/>
                <a:ea typeface="Microsoft JhengHei" panose="020B0604030504040204" pitchFamily="34" charset="-120"/>
              </a:rPr>
              <a:t>]</a:t>
            </a:r>
            <a:r>
              <a:rPr kumimoji="1" lang="zh-TW" altLang="en-US" dirty="0">
                <a:latin typeface="Microsoft JhengHei" panose="020B0604030504040204" pitchFamily="34" charset="-120"/>
                <a:ea typeface="Microsoft JhengHei" panose="020B0604030504040204" pitchFamily="34" charset="-120"/>
              </a:rPr>
              <a:t> 的記錄</a:t>
            </a:r>
          </a:p>
        </p:txBody>
      </p:sp>
    </p:spTree>
    <p:extLst>
      <p:ext uri="{BB962C8B-B14F-4D97-AF65-F5344CB8AC3E}">
        <p14:creationId xmlns:p14="http://schemas.microsoft.com/office/powerpoint/2010/main" val="158701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C60F5C3-B303-DF4C-82B9-2FF9DE0B6C13}"/>
              </a:ext>
            </a:extLst>
          </p:cNvPr>
          <p:cNvPicPr>
            <a:picLocks noChangeAspect="1"/>
          </p:cNvPicPr>
          <p:nvPr/>
        </p:nvPicPr>
        <p:blipFill>
          <a:blip r:embed="rId3"/>
          <a:stretch>
            <a:fillRect/>
          </a:stretch>
        </p:blipFill>
        <p:spPr>
          <a:xfrm>
            <a:off x="6582955" y="143218"/>
            <a:ext cx="5421653" cy="3035147"/>
          </a:xfrm>
          <a:prstGeom prst="rect">
            <a:avLst/>
          </a:prstGeom>
        </p:spPr>
      </p:pic>
      <p:pic>
        <p:nvPicPr>
          <p:cNvPr id="5" name="圖片 4">
            <a:extLst>
              <a:ext uri="{FF2B5EF4-FFF2-40B4-BE49-F238E27FC236}">
                <a16:creationId xmlns:a16="http://schemas.microsoft.com/office/drawing/2014/main" id="{F8CB492E-3D9C-B24E-9D49-BA579FAD6947}"/>
              </a:ext>
            </a:extLst>
          </p:cNvPr>
          <p:cNvPicPr>
            <a:picLocks noChangeAspect="1"/>
          </p:cNvPicPr>
          <p:nvPr/>
        </p:nvPicPr>
        <p:blipFill>
          <a:blip r:embed="rId4"/>
          <a:stretch>
            <a:fillRect/>
          </a:stretch>
        </p:blipFill>
        <p:spPr>
          <a:xfrm>
            <a:off x="505436" y="1878540"/>
            <a:ext cx="6705600" cy="2755900"/>
          </a:xfrm>
          <a:prstGeom prst="rect">
            <a:avLst/>
          </a:prstGeom>
          <a:ln>
            <a:solidFill>
              <a:schemeClr val="accent1"/>
            </a:solidFill>
          </a:ln>
        </p:spPr>
      </p:pic>
      <p:pic>
        <p:nvPicPr>
          <p:cNvPr id="6" name="圖片 5">
            <a:extLst>
              <a:ext uri="{FF2B5EF4-FFF2-40B4-BE49-F238E27FC236}">
                <a16:creationId xmlns:a16="http://schemas.microsoft.com/office/drawing/2014/main" id="{9F7CA5C8-5A79-8F4E-8F98-92F2022C15F0}"/>
              </a:ext>
            </a:extLst>
          </p:cNvPr>
          <p:cNvPicPr>
            <a:picLocks noChangeAspect="1"/>
          </p:cNvPicPr>
          <p:nvPr/>
        </p:nvPicPr>
        <p:blipFill>
          <a:blip r:embed="rId5"/>
          <a:stretch>
            <a:fillRect/>
          </a:stretch>
        </p:blipFill>
        <p:spPr>
          <a:xfrm>
            <a:off x="5166910" y="4731671"/>
            <a:ext cx="7297615" cy="2224552"/>
          </a:xfrm>
          <a:prstGeom prst="rect">
            <a:avLst/>
          </a:prstGeom>
        </p:spPr>
      </p:pic>
      <p:sp>
        <p:nvSpPr>
          <p:cNvPr id="7" name="矩形 6">
            <a:extLst>
              <a:ext uri="{FF2B5EF4-FFF2-40B4-BE49-F238E27FC236}">
                <a16:creationId xmlns:a16="http://schemas.microsoft.com/office/drawing/2014/main" id="{FFFD91C1-97DB-0047-885B-04101F1186CC}"/>
              </a:ext>
            </a:extLst>
          </p:cNvPr>
          <p:cNvSpPr/>
          <p:nvPr/>
        </p:nvSpPr>
        <p:spPr>
          <a:xfrm>
            <a:off x="554864" y="2836761"/>
            <a:ext cx="2450123" cy="31249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cxnSp>
        <p:nvCxnSpPr>
          <p:cNvPr id="8" name="直線箭頭接點 7">
            <a:extLst>
              <a:ext uri="{FF2B5EF4-FFF2-40B4-BE49-F238E27FC236}">
                <a16:creationId xmlns:a16="http://schemas.microsoft.com/office/drawing/2014/main" id="{3FA8E098-199D-FD45-B0A9-A17BD4098EA5}"/>
              </a:ext>
            </a:extLst>
          </p:cNvPr>
          <p:cNvCxnSpPr>
            <a:cxnSpLocks/>
          </p:cNvCxnSpPr>
          <p:nvPr/>
        </p:nvCxnSpPr>
        <p:spPr>
          <a:xfrm flipV="1">
            <a:off x="3004987" y="451692"/>
            <a:ext cx="3577968" cy="2385069"/>
          </a:xfrm>
          <a:prstGeom prst="straightConnector1">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直線箭頭接點 10">
            <a:extLst>
              <a:ext uri="{FF2B5EF4-FFF2-40B4-BE49-F238E27FC236}">
                <a16:creationId xmlns:a16="http://schemas.microsoft.com/office/drawing/2014/main" id="{8AD57D86-42C6-C04D-A09E-7292D47D0E63}"/>
              </a:ext>
            </a:extLst>
          </p:cNvPr>
          <p:cNvCxnSpPr>
            <a:cxnSpLocks/>
          </p:cNvCxnSpPr>
          <p:nvPr/>
        </p:nvCxnSpPr>
        <p:spPr>
          <a:xfrm>
            <a:off x="3004987" y="3145235"/>
            <a:ext cx="2161923" cy="1898934"/>
          </a:xfrm>
          <a:prstGeom prst="straightConnector1">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87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02DB90F-8F8F-A84D-95D0-02F93BC950AE}"/>
              </a:ext>
            </a:extLst>
          </p:cNvPr>
          <p:cNvSpPr>
            <a:spLocks noGrp="1"/>
          </p:cNvSpPr>
          <p:nvPr>
            <p:ph idx="1"/>
          </p:nvPr>
        </p:nvSpPr>
        <p:spPr>
          <a:xfrm>
            <a:off x="452610" y="327331"/>
            <a:ext cx="10515600" cy="6061112"/>
          </a:xfrm>
        </p:spPr>
        <p:txBody>
          <a:bodyPr>
            <a:normAutofit/>
          </a:bodyPr>
          <a:lstStyle/>
          <a:p>
            <a:r>
              <a:rPr kumimoji="1" lang="zh-CN" altLang="en-US" sz="2000" dirty="0">
                <a:latin typeface="Microsoft JhengHei" panose="020B0604030504040204" pitchFamily="34" charset="-120"/>
                <a:ea typeface="Microsoft JhengHei" panose="020B0604030504040204" pitchFamily="34" charset="-120"/>
              </a:rPr>
              <a:t>預設條件</a:t>
            </a:r>
            <a:endParaRPr kumimoji="1" lang="en-US" altLang="zh-CN" sz="2000" dirty="0">
              <a:latin typeface="Microsoft JhengHei" panose="020B0604030504040204" pitchFamily="34" charset="-120"/>
              <a:ea typeface="Microsoft JhengHei" panose="020B0604030504040204" pitchFamily="34" charset="-120"/>
            </a:endParaRPr>
          </a:p>
          <a:p>
            <a:pPr lvl="1"/>
            <a:r>
              <a:rPr kumimoji="1" lang="zh-TW" altLang="en-US" sz="1600" dirty="0">
                <a:latin typeface="Microsoft JhengHei" panose="020B0604030504040204" pitchFamily="34" charset="-120"/>
                <a:ea typeface="Microsoft JhengHei" panose="020B0604030504040204" pitchFamily="34" charset="-120"/>
              </a:rPr>
              <a:t>各醫院組織建立</a:t>
            </a:r>
            <a:endParaRPr kumimoji="1" lang="en-US" altLang="zh-TW" sz="1600" dirty="0">
              <a:latin typeface="Microsoft JhengHei" panose="020B0604030504040204" pitchFamily="34" charset="-120"/>
              <a:ea typeface="Microsoft JhengHei" panose="020B0604030504040204" pitchFamily="34" charset="-120"/>
            </a:endParaRPr>
          </a:p>
          <a:p>
            <a:pPr lvl="2"/>
            <a:r>
              <a:rPr kumimoji="1" lang="zh-TW" altLang="en-US" sz="1400" dirty="0">
                <a:latin typeface="Microsoft JhengHei" panose="020B0604030504040204" pitchFamily="34" charset="-120"/>
                <a:ea typeface="Microsoft JhengHei" panose="020B0604030504040204" pitchFamily="34" charset="-120"/>
              </a:rPr>
              <a:t>如：醫院</a:t>
            </a:r>
            <a:r>
              <a:rPr kumimoji="1" lang="en-US" altLang="zh-TW" sz="1400" dirty="0">
                <a:latin typeface="Microsoft JhengHei" panose="020B0604030504040204" pitchFamily="34" charset="-120"/>
                <a:ea typeface="Microsoft JhengHei" panose="020B0604030504040204" pitchFamily="34" charset="-120"/>
              </a:rPr>
              <a:t>-</a:t>
            </a:r>
            <a:r>
              <a:rPr kumimoji="1" lang="zh-CN" altLang="en-US" sz="1400" dirty="0">
                <a:latin typeface="Microsoft JhengHei" panose="020B0604030504040204" pitchFamily="34" charset="-120"/>
                <a:ea typeface="Microsoft JhengHei" panose="020B0604030504040204" pitchFamily="34" charset="-120"/>
              </a:rPr>
              <a:t>管理單位</a:t>
            </a:r>
            <a:r>
              <a:rPr kumimoji="1" lang="en-US" altLang="zh-CN" sz="1400" dirty="0">
                <a:latin typeface="Microsoft JhengHei" panose="020B0604030504040204" pitchFamily="34" charset="-120"/>
                <a:ea typeface="Microsoft JhengHei" panose="020B0604030504040204" pitchFamily="34" charset="-120"/>
              </a:rPr>
              <a:t>-</a:t>
            </a:r>
            <a:r>
              <a:rPr kumimoji="1" lang="zh-CN" altLang="en-US" sz="1400" dirty="0">
                <a:latin typeface="Microsoft JhengHei" panose="020B0604030504040204" pitchFamily="34" charset="-120"/>
                <a:ea typeface="Microsoft JhengHei" panose="020B0604030504040204" pitchFamily="34" charset="-120"/>
              </a:rPr>
              <a:t>科別</a:t>
            </a:r>
            <a:endParaRPr kumimoji="1" lang="en-US" altLang="zh-CN" sz="1400" dirty="0">
              <a:latin typeface="Microsoft JhengHei" panose="020B0604030504040204" pitchFamily="34" charset="-120"/>
              <a:ea typeface="Microsoft JhengHei" panose="020B0604030504040204" pitchFamily="34" charset="-120"/>
            </a:endParaRPr>
          </a:p>
          <a:p>
            <a:pPr lvl="1"/>
            <a:endParaRPr kumimoji="1" lang="en-US" altLang="zh-CN" sz="1800" dirty="0">
              <a:latin typeface="Microsoft JhengHei" panose="020B0604030504040204" pitchFamily="34" charset="-120"/>
              <a:ea typeface="Microsoft JhengHei" panose="020B0604030504040204" pitchFamily="34" charset="-120"/>
            </a:endParaRPr>
          </a:p>
          <a:p>
            <a:pPr lvl="1"/>
            <a:r>
              <a:rPr kumimoji="1" lang="zh-CN" altLang="en-US" sz="1800" dirty="0">
                <a:latin typeface="Microsoft JhengHei" panose="020B0604030504040204" pitchFamily="34" charset="-120"/>
                <a:ea typeface="Microsoft JhengHei" panose="020B0604030504040204" pitchFamily="34" charset="-120"/>
              </a:rPr>
              <a:t>各醫療從業人員</a:t>
            </a:r>
            <a:r>
              <a:rPr kumimoji="1" lang="zh-TW" altLang="en-US" sz="1800" dirty="0">
                <a:latin typeface="Microsoft JhengHei" panose="020B0604030504040204" pitchFamily="34" charset="-120"/>
                <a:ea typeface="Microsoft JhengHei" panose="020B0604030504040204" pitchFamily="34" charset="-120"/>
              </a:rPr>
              <a:t> </a:t>
            </a:r>
            <a:r>
              <a:rPr kumimoji="1" lang="en-US" altLang="zh-TW" sz="1800" dirty="0" err="1">
                <a:latin typeface="Microsoft JhengHei" panose="020B0604030504040204" pitchFamily="34" charset="-120"/>
                <a:ea typeface="Microsoft JhengHei" panose="020B0604030504040204" pitchFamily="34" charset="-120"/>
              </a:rPr>
              <a:t>practionerRole</a:t>
            </a:r>
            <a:r>
              <a:rPr kumimoji="1" lang="zh-CN" altLang="en-US" sz="1800" dirty="0">
                <a:latin typeface="Microsoft JhengHei" panose="020B0604030504040204" pitchFamily="34" charset="-120"/>
                <a:ea typeface="Microsoft JhengHei" panose="020B0604030504040204" pitchFamily="34" charset="-120"/>
              </a:rPr>
              <a:t>建立</a:t>
            </a:r>
            <a:endParaRPr kumimoji="1" lang="en-US" altLang="zh-CN" sz="1800" dirty="0">
              <a:latin typeface="Microsoft JhengHei" panose="020B0604030504040204" pitchFamily="34" charset="-120"/>
              <a:ea typeface="Microsoft JhengHei" panose="020B0604030504040204" pitchFamily="34" charset="-120"/>
            </a:endParaRPr>
          </a:p>
          <a:p>
            <a:pPr lvl="1"/>
            <a:endParaRPr kumimoji="1" lang="en-US" altLang="zh-CN" sz="1800" dirty="0">
              <a:latin typeface="Microsoft JhengHei" panose="020B0604030504040204" pitchFamily="34" charset="-120"/>
              <a:ea typeface="Microsoft JhengHei" panose="020B0604030504040204" pitchFamily="34" charset="-120"/>
            </a:endParaRPr>
          </a:p>
          <a:p>
            <a:pPr lvl="1"/>
            <a:r>
              <a:rPr kumimoji="1" lang="zh-CN" altLang="en-US" sz="1800" dirty="0">
                <a:latin typeface="Microsoft JhengHei" panose="020B0604030504040204" pitchFamily="34" charset="-120"/>
                <a:ea typeface="Microsoft JhengHei" panose="020B0604030504040204" pitchFamily="34" charset="-120"/>
              </a:rPr>
              <a:t>流程定義</a:t>
            </a:r>
            <a:endParaRPr kumimoji="1" lang="en-US" altLang="zh-CN" sz="1800" dirty="0">
              <a:latin typeface="Microsoft JhengHei" panose="020B0604030504040204" pitchFamily="34" charset="-120"/>
              <a:ea typeface="Microsoft JhengHei" panose="020B0604030504040204" pitchFamily="34" charset="-120"/>
            </a:endParaRPr>
          </a:p>
          <a:p>
            <a:pPr lvl="2"/>
            <a:r>
              <a:rPr kumimoji="1" lang="en-US" altLang="zh-CN" sz="1400" dirty="0">
                <a:latin typeface="Microsoft JhengHei" panose="020B0604030504040204" pitchFamily="34" charset="-120"/>
                <a:ea typeface="Microsoft JhengHei" panose="020B0604030504040204" pitchFamily="34" charset="-120"/>
              </a:rPr>
              <a:t>Request</a:t>
            </a:r>
            <a:r>
              <a:rPr kumimoji="1" lang="zh-TW" altLang="en-US" sz="1400" dirty="0">
                <a:latin typeface="Microsoft JhengHei" panose="020B0604030504040204" pitchFamily="34" charset="-120"/>
                <a:ea typeface="Microsoft JhengHei" panose="020B0604030504040204" pitchFamily="34" charset="-120"/>
              </a:rPr>
              <a:t> </a:t>
            </a:r>
            <a:r>
              <a:rPr kumimoji="1" lang="en-US" altLang="zh-TW" sz="1400" dirty="0">
                <a:latin typeface="Microsoft JhengHei" panose="020B0604030504040204" pitchFamily="34" charset="-120"/>
                <a:ea typeface="Microsoft JhengHei" panose="020B0604030504040204" pitchFamily="34" charset="-120"/>
              </a:rPr>
              <a:t>and Actions</a:t>
            </a:r>
            <a:endParaRPr kumimoji="1" lang="en-US" altLang="zh-CN" sz="1400" dirty="0">
              <a:latin typeface="Microsoft JhengHei" panose="020B0604030504040204" pitchFamily="34" charset="-120"/>
              <a:ea typeface="Microsoft JhengHei" panose="020B0604030504040204" pitchFamily="34" charset="-120"/>
            </a:endParaRPr>
          </a:p>
          <a:p>
            <a:pPr lvl="2"/>
            <a:r>
              <a:rPr kumimoji="1" lang="zh-CN" altLang="en-US" sz="1400" dirty="0">
                <a:latin typeface="Microsoft JhengHei" panose="020B0604030504040204" pitchFamily="34" charset="-120"/>
                <a:ea typeface="Microsoft JhengHei" panose="020B0604030504040204" pitchFamily="34" charset="-120"/>
              </a:rPr>
              <a:t>如：轉診：目的醫院需取得轉診病患相關病歷、醫師主囑</a:t>
            </a:r>
            <a:endParaRPr kumimoji="1" lang="en-US" altLang="zh-CN" sz="1400" dirty="0">
              <a:latin typeface="Microsoft JhengHei" panose="020B0604030504040204" pitchFamily="34" charset="-120"/>
              <a:ea typeface="Microsoft JhengHei" panose="020B0604030504040204" pitchFamily="34" charset="-120"/>
            </a:endParaRPr>
          </a:p>
          <a:p>
            <a:pPr lvl="2"/>
            <a:r>
              <a:rPr kumimoji="1" lang="en-US" altLang="zh-CN" sz="1400" dirty="0">
                <a:latin typeface="Microsoft JhengHei" panose="020B0604030504040204" pitchFamily="34" charset="-120"/>
                <a:ea typeface="Microsoft JhengHei" panose="020B0604030504040204" pitchFamily="34" charset="-120"/>
              </a:rPr>
              <a:t>Request type : referral , Actions : [get] referral’s reference EMR </a:t>
            </a:r>
          </a:p>
          <a:p>
            <a:pPr lvl="1"/>
            <a:endParaRPr kumimoji="1" lang="en-US" altLang="zh-CN" sz="1800" dirty="0">
              <a:latin typeface="Microsoft JhengHei" panose="020B0604030504040204" pitchFamily="34" charset="-120"/>
              <a:ea typeface="Microsoft JhengHei" panose="020B0604030504040204" pitchFamily="34" charset="-120"/>
            </a:endParaRPr>
          </a:p>
          <a:p>
            <a:pPr lvl="1"/>
            <a:r>
              <a:rPr kumimoji="1" lang="zh-CN" altLang="en-US" sz="1800" dirty="0">
                <a:latin typeface="Microsoft JhengHei" panose="020B0604030504040204" pitchFamily="34" charset="-120"/>
                <a:ea typeface="Microsoft JhengHei" panose="020B0604030504040204" pitchFamily="34" charset="-120"/>
              </a:rPr>
              <a:t>流程與角色授權</a:t>
            </a:r>
            <a:endParaRPr kumimoji="1" lang="en-US" altLang="zh-CN" sz="1800" dirty="0">
              <a:latin typeface="Microsoft JhengHei" panose="020B0604030504040204" pitchFamily="34" charset="-120"/>
              <a:ea typeface="Microsoft JhengHei" panose="020B0604030504040204" pitchFamily="34" charset="-120"/>
            </a:endParaRPr>
          </a:p>
          <a:p>
            <a:pPr lvl="2"/>
            <a:r>
              <a:rPr kumimoji="1" lang="en-US" altLang="zh-CN" sz="1400" dirty="0">
                <a:latin typeface="Microsoft JhengHei" panose="020B0604030504040204" pitchFamily="34" charset="-120"/>
                <a:ea typeface="Microsoft JhengHei" panose="020B0604030504040204" pitchFamily="34" charset="-120"/>
              </a:rPr>
              <a:t>Portal </a:t>
            </a:r>
            <a:r>
              <a:rPr kumimoji="1" lang="zh-CN" altLang="en-US" sz="1400" dirty="0">
                <a:latin typeface="Microsoft JhengHei" panose="020B0604030504040204" pitchFamily="34" charset="-120"/>
                <a:ea typeface="Microsoft JhengHei" panose="020B0604030504040204" pitchFamily="34" charset="-120"/>
              </a:rPr>
              <a:t>設定流程與相關角色權限</a:t>
            </a:r>
            <a:endParaRPr kumimoji="1" lang="en-US" altLang="zh-CN" sz="1050" dirty="0">
              <a:latin typeface="Microsoft JhengHei" panose="020B0604030504040204" pitchFamily="34" charset="-120"/>
              <a:ea typeface="Microsoft JhengHei" panose="020B0604030504040204" pitchFamily="34" charset="-120"/>
            </a:endParaRPr>
          </a:p>
          <a:p>
            <a:pPr lvl="2"/>
            <a:r>
              <a:rPr kumimoji="1" lang="zh-CN" altLang="en-US" sz="1400" dirty="0">
                <a:latin typeface="Microsoft JhengHei" panose="020B0604030504040204" pitchFamily="34" charset="-120"/>
                <a:ea typeface="Microsoft JhengHei" panose="020B0604030504040204" pitchFamily="34" charset="-120"/>
              </a:rPr>
              <a:t>如：轉診相關病歷、摘要、檢驗報告等，設定</a:t>
            </a:r>
            <a:r>
              <a:rPr kumimoji="1" lang="zh-TW" altLang="en-US" sz="1400" dirty="0">
                <a:latin typeface="Microsoft JhengHei" panose="020B0604030504040204" pitchFamily="34" charset="-120"/>
                <a:ea typeface="Microsoft JhengHei" panose="020B0604030504040204" pitchFamily="34" charset="-120"/>
              </a:rPr>
              <a:t> </a:t>
            </a:r>
            <a:r>
              <a:rPr kumimoji="1" lang="en-US" altLang="zh-TW" sz="1400" dirty="0">
                <a:latin typeface="Microsoft JhengHei" panose="020B0604030504040204" pitchFamily="34" charset="-120"/>
                <a:ea typeface="Microsoft JhengHei" panose="020B0604030504040204" pitchFamily="34" charset="-120"/>
              </a:rPr>
              <a:t>{Organization}.{PractitionerRole} </a:t>
            </a:r>
            <a:r>
              <a:rPr kumimoji="1" lang="zh-CN" altLang="en-US" sz="1400" dirty="0">
                <a:latin typeface="Microsoft JhengHei" panose="020B0604030504040204" pitchFamily="34" charset="-120"/>
                <a:ea typeface="Microsoft JhengHei" panose="020B0604030504040204" pitchFamily="34" charset="-120"/>
              </a:rPr>
              <a:t>（存於</a:t>
            </a:r>
            <a:r>
              <a:rPr kumimoji="1" lang="en-US" altLang="zh-CN" sz="1400" dirty="0">
                <a:latin typeface="Microsoft JhengHei" panose="020B0604030504040204" pitchFamily="34" charset="-120"/>
                <a:ea typeface="Microsoft JhengHei" panose="020B0604030504040204" pitchFamily="34" charset="-120"/>
              </a:rPr>
              <a:t>portal</a:t>
            </a:r>
            <a:r>
              <a:rPr kumimoji="1" lang="zh-CN" altLang="en-US" sz="1400" dirty="0">
                <a:latin typeface="Microsoft JhengHei" panose="020B0604030504040204" pitchFamily="34" charset="-120"/>
                <a:ea typeface="Microsoft JhengHei" panose="020B0604030504040204" pitchFamily="34" charset="-120"/>
              </a:rPr>
              <a:t>）</a:t>
            </a:r>
            <a:endParaRPr kumimoji="1" lang="en-US" altLang="zh-CN" sz="1400" dirty="0">
              <a:latin typeface="Microsoft JhengHei" panose="020B0604030504040204" pitchFamily="34" charset="-120"/>
              <a:ea typeface="Microsoft JhengHei" panose="020B0604030504040204" pitchFamily="34" charset="-120"/>
            </a:endParaRPr>
          </a:p>
          <a:p>
            <a:pPr lvl="2"/>
            <a:r>
              <a:rPr kumimoji="1" lang="zh-CN" altLang="en-US" sz="1400" dirty="0">
                <a:latin typeface="Microsoft JhengHei" panose="020B0604030504040204" pitchFamily="34" charset="-120"/>
                <a:ea typeface="Microsoft JhengHei" panose="020B0604030504040204" pitchFamily="34" charset="-120"/>
              </a:rPr>
              <a:t>如：</a:t>
            </a:r>
            <a:r>
              <a:rPr kumimoji="1" lang="en-US" altLang="zh-CN" sz="1400" dirty="0">
                <a:latin typeface="Microsoft JhengHei" panose="020B0604030504040204" pitchFamily="34" charset="-120"/>
                <a:ea typeface="Microsoft JhengHei" panose="020B0604030504040204" pitchFamily="34" charset="-120"/>
              </a:rPr>
              <a:t>{Organization}.doctor , {Organization}.nurse</a:t>
            </a:r>
          </a:p>
          <a:p>
            <a:pPr lvl="2"/>
            <a:endParaRPr kumimoji="1" lang="en-US" altLang="zh-CN" sz="1400" dirty="0">
              <a:latin typeface="Microsoft JhengHei" panose="020B0604030504040204" pitchFamily="34" charset="-120"/>
              <a:ea typeface="Microsoft JhengHei" panose="020B0604030504040204" pitchFamily="34" charset="-120"/>
            </a:endParaRPr>
          </a:p>
          <a:p>
            <a:r>
              <a:rPr kumimoji="1" lang="zh-CN" altLang="en-US" sz="2000" dirty="0">
                <a:latin typeface="Microsoft JhengHei" panose="020B0604030504040204" pitchFamily="34" charset="-120"/>
                <a:ea typeface="Microsoft JhengHei" panose="020B0604030504040204" pitchFamily="34" charset="-120"/>
              </a:rPr>
              <a:t>入口網站功能</a:t>
            </a:r>
            <a:endParaRPr kumimoji="1" lang="en-US" altLang="zh-CN" sz="2000" dirty="0">
              <a:latin typeface="Microsoft JhengHei" panose="020B0604030504040204" pitchFamily="34" charset="-120"/>
              <a:ea typeface="Microsoft JhengHei" panose="020B0604030504040204" pitchFamily="34" charset="-120"/>
            </a:endParaRPr>
          </a:p>
          <a:p>
            <a:pPr lvl="1"/>
            <a:r>
              <a:rPr kumimoji="1" lang="zh-CN" altLang="en-US" sz="1600" dirty="0">
                <a:latin typeface="Microsoft JhengHei" panose="020B0604030504040204" pitchFamily="34" charset="-120"/>
                <a:ea typeface="Microsoft JhengHei" panose="020B0604030504040204" pitchFamily="34" charset="-120"/>
              </a:rPr>
              <a:t>組織管理</a:t>
            </a:r>
            <a:endParaRPr kumimoji="1" lang="en-US" altLang="zh-CN" sz="1600" dirty="0">
              <a:latin typeface="Microsoft JhengHei" panose="020B0604030504040204" pitchFamily="34" charset="-120"/>
              <a:ea typeface="Microsoft JhengHei" panose="020B0604030504040204" pitchFamily="34" charset="-120"/>
            </a:endParaRPr>
          </a:p>
          <a:p>
            <a:pPr lvl="1"/>
            <a:r>
              <a:rPr kumimoji="1" lang="zh-CN" altLang="en-US" sz="1600" dirty="0">
                <a:latin typeface="Microsoft JhengHei" panose="020B0604030504040204" pitchFamily="34" charset="-120"/>
                <a:ea typeface="Microsoft JhengHei" panose="020B0604030504040204" pitchFamily="34" charset="-120"/>
              </a:rPr>
              <a:t>紀錄與驗證</a:t>
            </a:r>
            <a:r>
              <a:rPr kumimoji="1" lang="zh-TW" altLang="en-US" sz="1600" dirty="0">
                <a:latin typeface="Microsoft JhengHei" panose="020B0604030504040204" pitchFamily="34" charset="-120"/>
                <a:ea typeface="Microsoft JhengHei" panose="020B0604030504040204" pitchFamily="34" charset="-120"/>
              </a:rPr>
              <a:t> 流程與角色授權</a:t>
            </a:r>
            <a:endParaRPr kumimoji="1" lang="en-US" altLang="zh-TW" sz="1600" dirty="0">
              <a:latin typeface="Microsoft JhengHei" panose="020B0604030504040204" pitchFamily="34" charset="-120"/>
              <a:ea typeface="Microsoft JhengHei" panose="020B0604030504040204" pitchFamily="34" charset="-120"/>
            </a:endParaRPr>
          </a:p>
          <a:p>
            <a:pPr lvl="1"/>
            <a:r>
              <a:rPr kumimoji="1" lang="en-US" altLang="zh-CN" sz="1600" dirty="0">
                <a:latin typeface="Microsoft JhengHei" panose="020B0604030504040204" pitchFamily="34" charset="-120"/>
                <a:ea typeface="Microsoft JhengHei" panose="020B0604030504040204" pitchFamily="34" charset="-120"/>
              </a:rPr>
              <a:t>jwt </a:t>
            </a:r>
            <a:r>
              <a:rPr kumimoji="1" lang="zh-CN" altLang="en-US" sz="1600" dirty="0">
                <a:latin typeface="Microsoft JhengHei" panose="020B0604030504040204" pitchFamily="34" charset="-120"/>
                <a:ea typeface="Microsoft JhengHei" panose="020B0604030504040204" pitchFamily="34" charset="-120"/>
              </a:rPr>
              <a:t>產生，單一登入</a:t>
            </a:r>
            <a:endParaRPr kumimoji="1" lang="en-US" altLang="zh-CN" sz="16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16962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675EFD8-006E-8543-A6CF-16C4B5B5C571}"/>
              </a:ext>
            </a:extLst>
          </p:cNvPr>
          <p:cNvSpPr/>
          <p:nvPr/>
        </p:nvSpPr>
        <p:spPr>
          <a:xfrm>
            <a:off x="1779854" y="3119670"/>
            <a:ext cx="1200839"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400" dirty="0">
                <a:solidFill>
                  <a:schemeClr val="tx1"/>
                </a:solidFill>
                <a:latin typeface="Microsoft JhengHei" panose="020B0604030504040204" pitchFamily="34" charset="-120"/>
                <a:ea typeface="Microsoft JhengHei" panose="020B0604030504040204" pitchFamily="34" charset="-120"/>
              </a:rPr>
              <a:t>Portal</a:t>
            </a:r>
            <a:endParaRPr kumimoji="1"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id="{27F6DFAF-67C0-874A-AFA2-0F58F3F9B1AF}"/>
              </a:ext>
            </a:extLst>
          </p:cNvPr>
          <p:cNvSpPr/>
          <p:nvPr/>
        </p:nvSpPr>
        <p:spPr>
          <a:xfrm>
            <a:off x="6547207" y="1152355"/>
            <a:ext cx="1522586"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400" dirty="0">
                <a:solidFill>
                  <a:schemeClr val="tx1"/>
                </a:solidFill>
                <a:latin typeface="Microsoft JhengHei" panose="020B0604030504040204" pitchFamily="34" charset="-120"/>
                <a:ea typeface="Microsoft JhengHei" panose="020B0604030504040204" pitchFamily="34" charset="-120"/>
              </a:rPr>
              <a:t>FHIR server </a:t>
            </a:r>
            <a:endParaRPr kumimoji="1"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a16="http://schemas.microsoft.com/office/drawing/2014/main" id="{B1F58FE9-6E4B-594B-8F10-7CD7486D2DA9}"/>
              </a:ext>
            </a:extLst>
          </p:cNvPr>
          <p:cNvSpPr/>
          <p:nvPr/>
        </p:nvSpPr>
        <p:spPr>
          <a:xfrm>
            <a:off x="4339466" y="3119670"/>
            <a:ext cx="1522586"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200" dirty="0">
                <a:solidFill>
                  <a:schemeClr val="tx1"/>
                </a:solidFill>
                <a:latin typeface="Microsoft JhengHei" panose="020B0604030504040204" pitchFamily="34" charset="-120"/>
                <a:ea typeface="Microsoft JhengHei" panose="020B0604030504040204" pitchFamily="34" charset="-120"/>
              </a:rPr>
              <a:t>healthcare service</a:t>
            </a:r>
            <a:r>
              <a:rPr kumimoji="1" lang="zh-TW" altLang="en-US" sz="1200" dirty="0">
                <a:solidFill>
                  <a:schemeClr val="tx1"/>
                </a:solidFill>
                <a:latin typeface="Microsoft JhengHei" panose="020B0604030504040204" pitchFamily="34" charset="-120"/>
                <a:ea typeface="Microsoft JhengHei" panose="020B0604030504040204" pitchFamily="34" charset="-120"/>
              </a:rPr>
              <a:t> </a:t>
            </a:r>
            <a:r>
              <a:rPr kumimoji="1" lang="en-US" altLang="zh-TW" sz="1200" dirty="0">
                <a:solidFill>
                  <a:schemeClr val="tx1"/>
                </a:solidFill>
                <a:latin typeface="Microsoft JhengHei" panose="020B0604030504040204" pitchFamily="34" charset="-120"/>
                <a:ea typeface="Microsoft JhengHei" panose="020B0604030504040204" pitchFamily="34" charset="-120"/>
              </a:rPr>
              <a:t>server</a:t>
            </a:r>
            <a:endParaRPr kumimoji="1" lang="zh-TW" altLang="en-US" sz="1200" dirty="0">
              <a:solidFill>
                <a:schemeClr val="tx1"/>
              </a:solidFill>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id="{0A16F7FE-0F2F-5C42-8321-FB1A88F6EEC9}"/>
              </a:ext>
            </a:extLst>
          </p:cNvPr>
          <p:cNvSpPr/>
          <p:nvPr/>
        </p:nvSpPr>
        <p:spPr>
          <a:xfrm>
            <a:off x="4339466" y="1152355"/>
            <a:ext cx="1522586"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400" dirty="0">
                <a:solidFill>
                  <a:schemeClr val="tx1"/>
                </a:solidFill>
                <a:latin typeface="Microsoft JhengHei" panose="020B0604030504040204" pitchFamily="34" charset="-120"/>
                <a:ea typeface="Microsoft JhengHei" panose="020B0604030504040204" pitchFamily="34" charset="-120"/>
              </a:rPr>
              <a:t>Client  A</a:t>
            </a:r>
            <a:endParaRPr kumimoji="1"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BE25024D-12D7-754B-84A1-E2363D89A0DE}"/>
              </a:ext>
            </a:extLst>
          </p:cNvPr>
          <p:cNvSpPr/>
          <p:nvPr/>
        </p:nvSpPr>
        <p:spPr>
          <a:xfrm>
            <a:off x="4339466" y="5086985"/>
            <a:ext cx="1522586"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400" dirty="0">
                <a:solidFill>
                  <a:schemeClr val="tx1"/>
                </a:solidFill>
                <a:latin typeface="Microsoft JhengHei" panose="020B0604030504040204" pitchFamily="34" charset="-120"/>
                <a:ea typeface="Microsoft JhengHei" panose="020B0604030504040204" pitchFamily="34" charset="-120"/>
              </a:rPr>
              <a:t>Client B</a:t>
            </a:r>
            <a:endParaRPr kumimoji="1" lang="zh-TW" altLang="en-US" sz="1400" dirty="0">
              <a:solidFill>
                <a:schemeClr val="tx1"/>
              </a:solidFill>
              <a:latin typeface="Microsoft JhengHei" panose="020B0604030504040204" pitchFamily="34" charset="-120"/>
              <a:ea typeface="Microsoft JhengHei" panose="020B0604030504040204" pitchFamily="34" charset="-120"/>
            </a:endParaRPr>
          </a:p>
        </p:txBody>
      </p:sp>
      <p:cxnSp>
        <p:nvCxnSpPr>
          <p:cNvPr id="12" name="直線箭頭接點 11">
            <a:extLst>
              <a:ext uri="{FF2B5EF4-FFF2-40B4-BE49-F238E27FC236}">
                <a16:creationId xmlns:a16="http://schemas.microsoft.com/office/drawing/2014/main" id="{0BF0266D-DC8A-B84B-B2B7-88188F46C4B4}"/>
              </a:ext>
            </a:extLst>
          </p:cNvPr>
          <p:cNvCxnSpPr/>
          <p:nvPr/>
        </p:nvCxnSpPr>
        <p:spPr>
          <a:xfrm>
            <a:off x="4751877" y="1559979"/>
            <a:ext cx="0" cy="1559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FC9B1DC8-440D-DD4B-880F-C1502877D7C5}"/>
              </a:ext>
            </a:extLst>
          </p:cNvPr>
          <p:cNvSpPr txBox="1"/>
          <p:nvPr/>
        </p:nvSpPr>
        <p:spPr>
          <a:xfrm>
            <a:off x="3362718" y="2213158"/>
            <a:ext cx="1359924" cy="276999"/>
          </a:xfrm>
          <a:prstGeom prst="rect">
            <a:avLst/>
          </a:prstGeom>
          <a:noFill/>
        </p:spPr>
        <p:txBody>
          <a:bodyPr wrap="none" rtlCol="0">
            <a:spAutoFit/>
          </a:bodyPr>
          <a:lstStyle/>
          <a:p>
            <a:r>
              <a:rPr kumimoji="1" lang="en-US" altLang="zh-TW" sz="1200" dirty="0"/>
              <a:t>[1] request referral</a:t>
            </a:r>
            <a:endParaRPr kumimoji="1" lang="zh-TW" altLang="en-US" sz="1200" dirty="0"/>
          </a:p>
        </p:txBody>
      </p:sp>
      <p:cxnSp>
        <p:nvCxnSpPr>
          <p:cNvPr id="14" name="直線箭頭接點 13">
            <a:extLst>
              <a:ext uri="{FF2B5EF4-FFF2-40B4-BE49-F238E27FC236}">
                <a16:creationId xmlns:a16="http://schemas.microsoft.com/office/drawing/2014/main" id="{9C67DED3-9DA1-0040-8A03-12AC1E8CA208}"/>
              </a:ext>
            </a:extLst>
          </p:cNvPr>
          <p:cNvCxnSpPr>
            <a:cxnSpLocks/>
            <a:endCxn id="5" idx="3"/>
          </p:cNvCxnSpPr>
          <p:nvPr/>
        </p:nvCxnSpPr>
        <p:spPr>
          <a:xfrm flipH="1">
            <a:off x="2980693" y="3323482"/>
            <a:ext cx="135877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799D4F71-8833-194E-A242-010B8508AFBD}"/>
              </a:ext>
            </a:extLst>
          </p:cNvPr>
          <p:cNvSpPr txBox="1"/>
          <p:nvPr/>
        </p:nvSpPr>
        <p:spPr>
          <a:xfrm>
            <a:off x="2692986" y="3663422"/>
            <a:ext cx="1925720" cy="276999"/>
          </a:xfrm>
          <a:prstGeom prst="rect">
            <a:avLst/>
          </a:prstGeom>
          <a:noFill/>
        </p:spPr>
        <p:txBody>
          <a:bodyPr wrap="none" rtlCol="0">
            <a:spAutoFit/>
          </a:bodyPr>
          <a:lstStyle/>
          <a:p>
            <a:r>
              <a:rPr kumimoji="1" lang="en-US" altLang="zh-TW" sz="1200" dirty="0"/>
              <a:t>[3] find &amp; reply organization</a:t>
            </a:r>
            <a:endParaRPr kumimoji="1" lang="zh-TW" altLang="en-US" sz="1200" dirty="0"/>
          </a:p>
        </p:txBody>
      </p:sp>
      <p:cxnSp>
        <p:nvCxnSpPr>
          <p:cNvPr id="18" name="直線箭頭接點 17">
            <a:extLst>
              <a:ext uri="{FF2B5EF4-FFF2-40B4-BE49-F238E27FC236}">
                <a16:creationId xmlns:a16="http://schemas.microsoft.com/office/drawing/2014/main" id="{4085A689-96A5-BE46-990C-A50BF1F96AD2}"/>
              </a:ext>
            </a:extLst>
          </p:cNvPr>
          <p:cNvCxnSpPr/>
          <p:nvPr/>
        </p:nvCxnSpPr>
        <p:spPr>
          <a:xfrm>
            <a:off x="5104878" y="1559979"/>
            <a:ext cx="0" cy="155969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C2BC9427-A01F-BE41-A5B8-1A3FEB0C4DD2}"/>
              </a:ext>
            </a:extLst>
          </p:cNvPr>
          <p:cNvCxnSpPr/>
          <p:nvPr/>
        </p:nvCxnSpPr>
        <p:spPr>
          <a:xfrm>
            <a:off x="5492056" y="1559979"/>
            <a:ext cx="0" cy="15596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直線箭頭接點 20">
            <a:extLst>
              <a:ext uri="{FF2B5EF4-FFF2-40B4-BE49-F238E27FC236}">
                <a16:creationId xmlns:a16="http://schemas.microsoft.com/office/drawing/2014/main" id="{74B6C952-8DCE-1B44-B79E-D29CFD8DD3B7}"/>
              </a:ext>
            </a:extLst>
          </p:cNvPr>
          <p:cNvCxnSpPr/>
          <p:nvPr/>
        </p:nvCxnSpPr>
        <p:spPr>
          <a:xfrm>
            <a:off x="5492056" y="3527294"/>
            <a:ext cx="0" cy="155969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AF086494-C361-3045-949F-F86300895C49}"/>
              </a:ext>
            </a:extLst>
          </p:cNvPr>
          <p:cNvSpPr txBox="1"/>
          <p:nvPr/>
        </p:nvSpPr>
        <p:spPr>
          <a:xfrm>
            <a:off x="6322292" y="714821"/>
            <a:ext cx="2359749" cy="276999"/>
          </a:xfrm>
          <a:prstGeom prst="rect">
            <a:avLst/>
          </a:prstGeom>
          <a:noFill/>
        </p:spPr>
        <p:txBody>
          <a:bodyPr wrap="none" rtlCol="0">
            <a:spAutoFit/>
          </a:bodyPr>
          <a:lstStyle/>
          <a:p>
            <a:r>
              <a:rPr kumimoji="1" lang="en-US" altLang="zh-TW" sz="1200" dirty="0"/>
              <a:t>[2] select referral’s EMR references</a:t>
            </a:r>
            <a:endParaRPr kumimoji="1" lang="zh-TW" altLang="en-US" sz="1200" dirty="0"/>
          </a:p>
        </p:txBody>
      </p:sp>
      <p:cxnSp>
        <p:nvCxnSpPr>
          <p:cNvPr id="24" name="直線箭頭接點 23">
            <a:extLst>
              <a:ext uri="{FF2B5EF4-FFF2-40B4-BE49-F238E27FC236}">
                <a16:creationId xmlns:a16="http://schemas.microsoft.com/office/drawing/2014/main" id="{8C840B4C-D4E8-7B43-A89F-6490959BFA78}"/>
              </a:ext>
            </a:extLst>
          </p:cNvPr>
          <p:cNvCxnSpPr>
            <a:cxnSpLocks/>
            <a:stCxn id="6" idx="1"/>
          </p:cNvCxnSpPr>
          <p:nvPr/>
        </p:nvCxnSpPr>
        <p:spPr>
          <a:xfrm flipH="1">
            <a:off x="5862053" y="1356167"/>
            <a:ext cx="68515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5F8C2270-6BED-3B4C-8B82-C2ADD02DC92C}"/>
              </a:ext>
            </a:extLst>
          </p:cNvPr>
          <p:cNvSpPr txBox="1"/>
          <p:nvPr/>
        </p:nvSpPr>
        <p:spPr>
          <a:xfrm>
            <a:off x="5603410" y="4168640"/>
            <a:ext cx="1329210" cy="276999"/>
          </a:xfrm>
          <a:prstGeom prst="rect">
            <a:avLst/>
          </a:prstGeom>
          <a:noFill/>
        </p:spPr>
        <p:txBody>
          <a:bodyPr wrap="none" rtlCol="0">
            <a:spAutoFit/>
          </a:bodyPr>
          <a:lstStyle/>
          <a:p>
            <a:r>
              <a:rPr kumimoji="1" lang="en-US" altLang="zh-TW" sz="1200" dirty="0"/>
              <a:t>[5] Query referrals</a:t>
            </a:r>
            <a:endParaRPr kumimoji="1" lang="zh-TW" altLang="en-US" sz="1200" dirty="0"/>
          </a:p>
        </p:txBody>
      </p:sp>
      <p:sp>
        <p:nvSpPr>
          <p:cNvPr id="27" name="文字方塊 26">
            <a:extLst>
              <a:ext uri="{FF2B5EF4-FFF2-40B4-BE49-F238E27FC236}">
                <a16:creationId xmlns:a16="http://schemas.microsoft.com/office/drawing/2014/main" id="{D7701B7D-E34B-F649-8B76-E7EA26496FBA}"/>
              </a:ext>
            </a:extLst>
          </p:cNvPr>
          <p:cNvSpPr txBox="1"/>
          <p:nvPr/>
        </p:nvSpPr>
        <p:spPr>
          <a:xfrm>
            <a:off x="5586415" y="2213158"/>
            <a:ext cx="1760547" cy="276999"/>
          </a:xfrm>
          <a:prstGeom prst="rect">
            <a:avLst/>
          </a:prstGeom>
          <a:noFill/>
        </p:spPr>
        <p:txBody>
          <a:bodyPr wrap="none" rtlCol="0">
            <a:spAutoFit/>
          </a:bodyPr>
          <a:lstStyle/>
          <a:p>
            <a:r>
              <a:rPr kumimoji="1" lang="en-US" altLang="zh-TW" sz="1200" dirty="0"/>
              <a:t>[4] [post] referral request</a:t>
            </a:r>
            <a:endParaRPr kumimoji="1" lang="zh-TW" altLang="en-US" sz="1200" dirty="0"/>
          </a:p>
        </p:txBody>
      </p:sp>
      <p:sp>
        <p:nvSpPr>
          <p:cNvPr id="28" name="文字方塊 27">
            <a:extLst>
              <a:ext uri="{FF2B5EF4-FFF2-40B4-BE49-F238E27FC236}">
                <a16:creationId xmlns:a16="http://schemas.microsoft.com/office/drawing/2014/main" id="{156B850C-7204-1B42-B44A-1DDB6EBF99E3}"/>
              </a:ext>
            </a:extLst>
          </p:cNvPr>
          <p:cNvSpPr txBox="1"/>
          <p:nvPr/>
        </p:nvSpPr>
        <p:spPr>
          <a:xfrm>
            <a:off x="875378" y="2691596"/>
            <a:ext cx="2640916" cy="276999"/>
          </a:xfrm>
          <a:prstGeom prst="rect">
            <a:avLst/>
          </a:prstGeom>
          <a:noFill/>
        </p:spPr>
        <p:txBody>
          <a:bodyPr wrap="none" rtlCol="0">
            <a:spAutoFit/>
          </a:bodyPr>
          <a:lstStyle/>
          <a:p>
            <a:r>
              <a:rPr kumimoji="1" lang="en-US" altLang="zh-TW" sz="1200" dirty="0">
                <a:latin typeface="Microsoft JhengHei" panose="020B0604030504040204" pitchFamily="34" charset="-120"/>
                <a:ea typeface="Microsoft JhengHei" panose="020B0604030504040204" pitchFamily="34" charset="-120"/>
              </a:rPr>
              <a:t> </a:t>
            </a:r>
            <a:r>
              <a:rPr kumimoji="1" lang="en-US" altLang="zh-TW" sz="1200" dirty="0" err="1">
                <a:latin typeface="Microsoft JhengHei" panose="020B0604030504040204" pitchFamily="34" charset="-120"/>
                <a:ea typeface="Microsoft JhengHei" panose="020B0604030504040204" pitchFamily="34" charset="-120"/>
              </a:rPr>
              <a:t>Documentreference</a:t>
            </a:r>
            <a:r>
              <a:rPr kumimoji="1" lang="en-US" altLang="zh-TW" sz="1200" dirty="0">
                <a:latin typeface="Microsoft JhengHei" panose="020B0604030504040204" pitchFamily="34" charset="-120"/>
                <a:ea typeface="Microsoft JhengHei" panose="020B0604030504040204" pitchFamily="34" charset="-120"/>
              </a:rPr>
              <a:t>  </a:t>
            </a:r>
            <a:r>
              <a:rPr kumimoji="1" lang="zh-CN" altLang="en-US" sz="1200" dirty="0">
                <a:latin typeface="Microsoft JhengHei" panose="020B0604030504040204" pitchFamily="34" charset="-120"/>
                <a:ea typeface="Microsoft JhengHei" panose="020B0604030504040204" pitchFamily="34" charset="-120"/>
              </a:rPr>
              <a:t>註冊到</a:t>
            </a:r>
            <a:r>
              <a:rPr kumimoji="1" lang="en-US" altLang="zh-CN" sz="1200" dirty="0">
                <a:latin typeface="Microsoft JhengHei" panose="020B0604030504040204" pitchFamily="34" charset="-120"/>
                <a:ea typeface="Microsoft JhengHei" panose="020B0604030504040204" pitchFamily="34" charset="-120"/>
              </a:rPr>
              <a:t>portal</a:t>
            </a:r>
            <a:endParaRPr kumimoji="1" lang="zh-TW" altLang="en-US" sz="1200" dirty="0">
              <a:latin typeface="Microsoft JhengHei" panose="020B0604030504040204" pitchFamily="34" charset="-120"/>
              <a:ea typeface="Microsoft JhengHei" panose="020B0604030504040204" pitchFamily="34" charset="-120"/>
            </a:endParaRPr>
          </a:p>
        </p:txBody>
      </p:sp>
      <p:sp>
        <p:nvSpPr>
          <p:cNvPr id="29" name="文字方塊 28">
            <a:extLst>
              <a:ext uri="{FF2B5EF4-FFF2-40B4-BE49-F238E27FC236}">
                <a16:creationId xmlns:a16="http://schemas.microsoft.com/office/drawing/2014/main" id="{66EFDC73-DB39-C743-9866-AA50B8BDE867}"/>
              </a:ext>
            </a:extLst>
          </p:cNvPr>
          <p:cNvSpPr txBox="1"/>
          <p:nvPr/>
        </p:nvSpPr>
        <p:spPr>
          <a:xfrm>
            <a:off x="3212487" y="5618904"/>
            <a:ext cx="3501728" cy="276999"/>
          </a:xfrm>
          <a:prstGeom prst="rect">
            <a:avLst/>
          </a:prstGeom>
          <a:noFill/>
        </p:spPr>
        <p:txBody>
          <a:bodyPr wrap="none" rtlCol="0">
            <a:spAutoFit/>
          </a:bodyPr>
          <a:lstStyle/>
          <a:p>
            <a:r>
              <a:rPr kumimoji="1" lang="en-US" altLang="zh-TW" sz="1200" dirty="0">
                <a:latin typeface="Microsoft JhengHei" panose="020B0604030504040204" pitchFamily="34" charset="-120"/>
                <a:ea typeface="Microsoft JhengHei" panose="020B0604030504040204" pitchFamily="34" charset="-120"/>
              </a:rPr>
              <a:t>Client B </a:t>
            </a:r>
            <a:r>
              <a:rPr kumimoji="1" lang="zh-CN" altLang="en-US" sz="1200" dirty="0">
                <a:latin typeface="Microsoft JhengHei" panose="020B0604030504040204" pitchFamily="34" charset="-120"/>
                <a:ea typeface="Microsoft JhengHei" panose="020B0604030504040204" pitchFamily="34" charset="-120"/>
              </a:rPr>
              <a:t>查詢轉介資訊</a:t>
            </a:r>
            <a:r>
              <a:rPr kumimoji="1" lang="en-US" altLang="zh-CN" sz="1200" dirty="0">
                <a:latin typeface="Microsoft JhengHei" panose="020B0604030504040204" pitchFamily="34" charset="-120"/>
                <a:ea typeface="Microsoft JhengHei" panose="020B0604030504040204" pitchFamily="34" charset="-120"/>
              </a:rPr>
              <a:t>,</a:t>
            </a:r>
            <a:r>
              <a:rPr kumimoji="1" lang="zh-TW" altLang="en-US" sz="1200" dirty="0">
                <a:latin typeface="Microsoft JhengHei" panose="020B0604030504040204" pitchFamily="34" charset="-120"/>
                <a:ea typeface="Microsoft JhengHei" panose="020B0604030504040204" pitchFamily="34" charset="-120"/>
              </a:rPr>
              <a:t> </a:t>
            </a:r>
            <a:r>
              <a:rPr kumimoji="1" lang="en-US" altLang="zh-CN" sz="1200" dirty="0" err="1">
                <a:latin typeface="Microsoft JhengHei" panose="020B0604030504040204" pitchFamily="34" charset="-120"/>
                <a:ea typeface="Microsoft JhengHei" panose="020B0604030504040204" pitchFamily="34" charset="-120"/>
              </a:rPr>
              <a:t>documentreference</a:t>
            </a:r>
            <a:r>
              <a:rPr kumimoji="1" lang="zh-CN" altLang="en-US" sz="1200" dirty="0">
                <a:latin typeface="Microsoft JhengHei" panose="020B0604030504040204" pitchFamily="34" charset="-120"/>
                <a:ea typeface="Microsoft JhengHei" panose="020B0604030504040204" pitchFamily="34" charset="-120"/>
              </a:rPr>
              <a:t>列表</a:t>
            </a:r>
            <a:endParaRPr kumimoji="1" lang="zh-TW" altLang="en-US" sz="1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27130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675EFD8-006E-8543-A6CF-16C4B5B5C571}"/>
              </a:ext>
            </a:extLst>
          </p:cNvPr>
          <p:cNvSpPr/>
          <p:nvPr/>
        </p:nvSpPr>
        <p:spPr>
          <a:xfrm>
            <a:off x="2514377" y="3154394"/>
            <a:ext cx="1200839"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400" dirty="0">
                <a:solidFill>
                  <a:schemeClr val="tx1"/>
                </a:solidFill>
                <a:latin typeface="Microsoft JhengHei" panose="020B0604030504040204" pitchFamily="34" charset="-120"/>
                <a:ea typeface="Microsoft JhengHei" panose="020B0604030504040204" pitchFamily="34" charset="-120"/>
              </a:rPr>
              <a:t>Portal</a:t>
            </a:r>
            <a:endParaRPr kumimoji="1"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id="{27F6DFAF-67C0-874A-AFA2-0F58F3F9B1AF}"/>
              </a:ext>
            </a:extLst>
          </p:cNvPr>
          <p:cNvSpPr/>
          <p:nvPr/>
        </p:nvSpPr>
        <p:spPr>
          <a:xfrm>
            <a:off x="7281730" y="1187079"/>
            <a:ext cx="1522586"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400" dirty="0">
                <a:solidFill>
                  <a:schemeClr val="tx1"/>
                </a:solidFill>
                <a:latin typeface="Microsoft JhengHei" panose="020B0604030504040204" pitchFamily="34" charset="-120"/>
                <a:ea typeface="Microsoft JhengHei" panose="020B0604030504040204" pitchFamily="34" charset="-120"/>
              </a:rPr>
              <a:t>FHIR server </a:t>
            </a:r>
            <a:endParaRPr kumimoji="1"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a16="http://schemas.microsoft.com/office/drawing/2014/main" id="{B1F58FE9-6E4B-594B-8F10-7CD7486D2DA9}"/>
              </a:ext>
            </a:extLst>
          </p:cNvPr>
          <p:cNvSpPr/>
          <p:nvPr/>
        </p:nvSpPr>
        <p:spPr>
          <a:xfrm>
            <a:off x="5073989" y="3154394"/>
            <a:ext cx="1522586"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400" dirty="0">
                <a:solidFill>
                  <a:schemeClr val="tx1"/>
                </a:solidFill>
                <a:latin typeface="Microsoft JhengHei" panose="020B0604030504040204" pitchFamily="34" charset="-120"/>
                <a:ea typeface="Microsoft JhengHei" panose="020B0604030504040204" pitchFamily="34" charset="-120"/>
              </a:rPr>
              <a:t>healthcare service</a:t>
            </a:r>
            <a:r>
              <a:rPr kumimoji="1" lang="zh-TW" altLang="en-US" sz="1400" dirty="0">
                <a:solidFill>
                  <a:schemeClr val="tx1"/>
                </a:solidFill>
                <a:latin typeface="Microsoft JhengHei" panose="020B0604030504040204" pitchFamily="34" charset="-120"/>
                <a:ea typeface="Microsoft JhengHei" panose="020B0604030504040204" pitchFamily="34" charset="-120"/>
              </a:rPr>
              <a:t> </a:t>
            </a:r>
            <a:r>
              <a:rPr kumimoji="1" lang="en-US" altLang="zh-TW" sz="1400" dirty="0">
                <a:solidFill>
                  <a:schemeClr val="tx1"/>
                </a:solidFill>
                <a:latin typeface="Microsoft JhengHei" panose="020B0604030504040204" pitchFamily="34" charset="-120"/>
                <a:ea typeface="Microsoft JhengHei" panose="020B0604030504040204" pitchFamily="34" charset="-120"/>
              </a:rPr>
              <a:t>server</a:t>
            </a:r>
            <a:endParaRPr kumimoji="1" lang="zh-TW" altLang="en-US" sz="1400" dirty="0">
              <a:solidFill>
                <a:schemeClr val="tx1"/>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BE25024D-12D7-754B-84A1-E2363D89A0DE}"/>
              </a:ext>
            </a:extLst>
          </p:cNvPr>
          <p:cNvSpPr/>
          <p:nvPr/>
        </p:nvSpPr>
        <p:spPr>
          <a:xfrm>
            <a:off x="5073989" y="5121709"/>
            <a:ext cx="1522586" cy="407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1400" dirty="0">
                <a:solidFill>
                  <a:schemeClr val="tx1"/>
                </a:solidFill>
                <a:latin typeface="Microsoft JhengHei" panose="020B0604030504040204" pitchFamily="34" charset="-120"/>
                <a:ea typeface="Microsoft JhengHei" panose="020B0604030504040204" pitchFamily="34" charset="-120"/>
              </a:rPr>
              <a:t>Client B</a:t>
            </a:r>
            <a:endParaRPr kumimoji="1" lang="zh-TW" altLang="en-US" sz="1400" dirty="0">
              <a:solidFill>
                <a:schemeClr val="tx1"/>
              </a:solidFill>
              <a:latin typeface="Microsoft JhengHei" panose="020B0604030504040204" pitchFamily="34" charset="-120"/>
              <a:ea typeface="Microsoft JhengHei" panose="020B0604030504040204" pitchFamily="34" charset="-120"/>
            </a:endParaRPr>
          </a:p>
        </p:txBody>
      </p:sp>
      <p:cxnSp>
        <p:nvCxnSpPr>
          <p:cNvPr id="12" name="直線箭頭接點 11">
            <a:extLst>
              <a:ext uri="{FF2B5EF4-FFF2-40B4-BE49-F238E27FC236}">
                <a16:creationId xmlns:a16="http://schemas.microsoft.com/office/drawing/2014/main" id="{0BF0266D-DC8A-B84B-B2B7-88188F46C4B4}"/>
              </a:ext>
            </a:extLst>
          </p:cNvPr>
          <p:cNvCxnSpPr/>
          <p:nvPr/>
        </p:nvCxnSpPr>
        <p:spPr>
          <a:xfrm>
            <a:off x="5511114" y="3562017"/>
            <a:ext cx="0" cy="1559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FC9B1DC8-440D-DD4B-880F-C1502877D7C5}"/>
              </a:ext>
            </a:extLst>
          </p:cNvPr>
          <p:cNvSpPr txBox="1"/>
          <p:nvPr/>
        </p:nvSpPr>
        <p:spPr>
          <a:xfrm>
            <a:off x="3224256" y="4643702"/>
            <a:ext cx="2220993" cy="276999"/>
          </a:xfrm>
          <a:prstGeom prst="rect">
            <a:avLst/>
          </a:prstGeom>
          <a:noFill/>
        </p:spPr>
        <p:txBody>
          <a:bodyPr wrap="none" rtlCol="0">
            <a:spAutoFit/>
          </a:bodyPr>
          <a:lstStyle/>
          <a:p>
            <a:r>
              <a:rPr kumimoji="1" lang="en-US" altLang="zh-TW" sz="1200" dirty="0"/>
              <a:t>[1] query &amp; [get] referral request</a:t>
            </a:r>
            <a:endParaRPr kumimoji="1" lang="zh-TW" altLang="en-US" sz="1200" dirty="0"/>
          </a:p>
        </p:txBody>
      </p:sp>
      <p:sp>
        <p:nvSpPr>
          <p:cNvPr id="17" name="文字方塊 16">
            <a:extLst>
              <a:ext uri="{FF2B5EF4-FFF2-40B4-BE49-F238E27FC236}">
                <a16:creationId xmlns:a16="http://schemas.microsoft.com/office/drawing/2014/main" id="{799D4F71-8833-194E-A242-010B8508AFBD}"/>
              </a:ext>
            </a:extLst>
          </p:cNvPr>
          <p:cNvSpPr txBox="1"/>
          <p:nvPr/>
        </p:nvSpPr>
        <p:spPr>
          <a:xfrm>
            <a:off x="665877" y="403296"/>
            <a:ext cx="4057457" cy="1015663"/>
          </a:xfrm>
          <a:prstGeom prst="rect">
            <a:avLst/>
          </a:prstGeom>
          <a:noFill/>
        </p:spPr>
        <p:txBody>
          <a:bodyPr wrap="none" rtlCol="0">
            <a:spAutoFit/>
          </a:bodyPr>
          <a:lstStyle/>
          <a:p>
            <a:r>
              <a:rPr kumimoji="1" lang="en-US" altLang="zh-TW" sz="1200" dirty="0"/>
              <a:t>[3] find &amp; reply JWT</a:t>
            </a:r>
          </a:p>
          <a:p>
            <a:r>
              <a:rPr kumimoji="1" lang="en-US" altLang="zh-TW" sz="1200" dirty="0"/>
              <a:t>Request type: request referral’s references</a:t>
            </a:r>
          </a:p>
          <a:p>
            <a:r>
              <a:rPr kumimoji="1" lang="en-US" altLang="zh-TW" sz="1200" dirty="0"/>
              <a:t>Actions : [get] referral references</a:t>
            </a:r>
          </a:p>
          <a:p>
            <a:r>
              <a:rPr kumimoji="1" lang="en-US" altLang="zh-TW" sz="1200" dirty="0"/>
              <a:t>Authorization role : {organization}.doctor, {organization}.nurse</a:t>
            </a:r>
          </a:p>
          <a:p>
            <a:r>
              <a:rPr kumimoji="1" lang="en-US" altLang="zh-TW" sz="1200" dirty="0"/>
              <a:t>scopes</a:t>
            </a:r>
            <a:endParaRPr kumimoji="1" lang="zh-TW" altLang="en-US" sz="1200" dirty="0"/>
          </a:p>
        </p:txBody>
      </p:sp>
      <p:sp>
        <p:nvSpPr>
          <p:cNvPr id="22" name="文字方塊 21">
            <a:extLst>
              <a:ext uri="{FF2B5EF4-FFF2-40B4-BE49-F238E27FC236}">
                <a16:creationId xmlns:a16="http://schemas.microsoft.com/office/drawing/2014/main" id="{F251978B-5C21-FB4D-A905-60024F5BCB48}"/>
              </a:ext>
            </a:extLst>
          </p:cNvPr>
          <p:cNvSpPr txBox="1"/>
          <p:nvPr/>
        </p:nvSpPr>
        <p:spPr>
          <a:xfrm>
            <a:off x="5835282" y="3917608"/>
            <a:ext cx="2185791" cy="461665"/>
          </a:xfrm>
          <a:prstGeom prst="rect">
            <a:avLst/>
          </a:prstGeom>
          <a:noFill/>
        </p:spPr>
        <p:txBody>
          <a:bodyPr wrap="none" rtlCol="0">
            <a:spAutoFit/>
          </a:bodyPr>
          <a:lstStyle/>
          <a:p>
            <a:r>
              <a:rPr kumimoji="1" lang="en-US" altLang="zh-TW" sz="1200" dirty="0"/>
              <a:t>[2] request referral’s references</a:t>
            </a:r>
          </a:p>
          <a:p>
            <a:r>
              <a:rPr kumimoji="1" lang="en-US" altLang="zh-TW" sz="1200" dirty="0"/>
              <a:t>with client B’s [</a:t>
            </a:r>
            <a:r>
              <a:rPr kumimoji="1" lang="en-US" altLang="zh-TW" sz="1200" dirty="0" err="1"/>
              <a:t>practitionerRole</a:t>
            </a:r>
            <a:r>
              <a:rPr kumimoji="1" lang="en-US" altLang="zh-TW" sz="1200" dirty="0"/>
              <a:t>]</a:t>
            </a:r>
            <a:endParaRPr kumimoji="1" lang="zh-TW" altLang="en-US" sz="1200" dirty="0"/>
          </a:p>
        </p:txBody>
      </p:sp>
      <p:cxnSp>
        <p:nvCxnSpPr>
          <p:cNvPr id="3" name="肘形接點 2">
            <a:extLst>
              <a:ext uri="{FF2B5EF4-FFF2-40B4-BE49-F238E27FC236}">
                <a16:creationId xmlns:a16="http://schemas.microsoft.com/office/drawing/2014/main" id="{B22B13F7-51BB-2047-B68B-AABC54831278}"/>
              </a:ext>
            </a:extLst>
          </p:cNvPr>
          <p:cNvCxnSpPr>
            <a:cxnSpLocks/>
            <a:endCxn id="6" idx="2"/>
          </p:cNvCxnSpPr>
          <p:nvPr/>
        </p:nvCxnSpPr>
        <p:spPr>
          <a:xfrm rot="5400000" flipH="1" flipV="1">
            <a:off x="5511799" y="2692391"/>
            <a:ext cx="3628912" cy="1433536"/>
          </a:xfrm>
          <a:prstGeom prst="bentConnector3">
            <a:avLst>
              <a:gd name="adj1" fmla="val -395"/>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接點 24">
            <a:extLst>
              <a:ext uri="{FF2B5EF4-FFF2-40B4-BE49-F238E27FC236}">
                <a16:creationId xmlns:a16="http://schemas.microsoft.com/office/drawing/2014/main" id="{2EA4AEEF-E56F-204B-8958-575257422C56}"/>
              </a:ext>
            </a:extLst>
          </p:cNvPr>
          <p:cNvCxnSpPr>
            <a:cxnSpLocks/>
            <a:stCxn id="6" idx="1"/>
            <a:endCxn id="5" idx="0"/>
          </p:cNvCxnSpPr>
          <p:nvPr/>
        </p:nvCxnSpPr>
        <p:spPr>
          <a:xfrm rot="10800000" flipV="1">
            <a:off x="3114798" y="1390890"/>
            <a:ext cx="4166933" cy="1763503"/>
          </a:xfrm>
          <a:prstGeom prst="bentConnector2">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肘形接點 27">
            <a:extLst>
              <a:ext uri="{FF2B5EF4-FFF2-40B4-BE49-F238E27FC236}">
                <a16:creationId xmlns:a16="http://schemas.microsoft.com/office/drawing/2014/main" id="{489CB1D3-79D6-9743-8551-0B5963D79D72}"/>
              </a:ext>
            </a:extLst>
          </p:cNvPr>
          <p:cNvCxnSpPr>
            <a:cxnSpLocks/>
          </p:cNvCxnSpPr>
          <p:nvPr/>
        </p:nvCxnSpPr>
        <p:spPr>
          <a:xfrm rot="5400000">
            <a:off x="5576815" y="2611767"/>
            <a:ext cx="3832720" cy="1798597"/>
          </a:xfrm>
          <a:prstGeom prst="bentConnector3">
            <a:avLst>
              <a:gd name="adj1" fmla="val 9997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9AD683B2-5A6B-7149-9E98-267E0CAAC5C3}"/>
              </a:ext>
            </a:extLst>
          </p:cNvPr>
          <p:cNvSpPr txBox="1"/>
          <p:nvPr/>
        </p:nvSpPr>
        <p:spPr>
          <a:xfrm>
            <a:off x="8455562" y="3995613"/>
            <a:ext cx="2516010" cy="276999"/>
          </a:xfrm>
          <a:prstGeom prst="rect">
            <a:avLst/>
          </a:prstGeom>
          <a:noFill/>
        </p:spPr>
        <p:txBody>
          <a:bodyPr wrap="none" rtlCol="0">
            <a:spAutoFit/>
          </a:bodyPr>
          <a:lstStyle/>
          <a:p>
            <a:r>
              <a:rPr kumimoji="1" lang="en-US" altLang="zh-TW" sz="1200" dirty="0"/>
              <a:t>[4] [get] retrieve referral’s references </a:t>
            </a:r>
            <a:endParaRPr kumimoji="1" lang="zh-TW" altLang="en-US" sz="1200" dirty="0"/>
          </a:p>
        </p:txBody>
      </p:sp>
      <p:sp>
        <p:nvSpPr>
          <p:cNvPr id="43" name="文字方塊 42">
            <a:extLst>
              <a:ext uri="{FF2B5EF4-FFF2-40B4-BE49-F238E27FC236}">
                <a16:creationId xmlns:a16="http://schemas.microsoft.com/office/drawing/2014/main" id="{56C6C4ED-212B-5448-B88B-40A788383510}"/>
              </a:ext>
            </a:extLst>
          </p:cNvPr>
          <p:cNvSpPr txBox="1"/>
          <p:nvPr/>
        </p:nvSpPr>
        <p:spPr>
          <a:xfrm>
            <a:off x="8563233" y="697209"/>
            <a:ext cx="2976136" cy="307777"/>
          </a:xfrm>
          <a:prstGeom prst="rect">
            <a:avLst/>
          </a:prstGeom>
          <a:noFill/>
        </p:spPr>
        <p:txBody>
          <a:bodyPr wrap="none" rtlCol="0">
            <a:spAutoFit/>
          </a:bodyPr>
          <a:lstStyle/>
          <a:p>
            <a:r>
              <a:rPr kumimoji="1" lang="zh-TW" altLang="en-US" sz="1400" dirty="0">
                <a:latin typeface="Microsoft JhengHei" panose="020B0604030504040204" pitchFamily="34" charset="-120"/>
                <a:ea typeface="Microsoft JhengHei" panose="020B0604030504040204" pitchFamily="34" charset="-120"/>
              </a:rPr>
              <a:t>系統如何記錄是</a:t>
            </a:r>
            <a:r>
              <a:rPr kumimoji="1" lang="zh-CN" altLang="en-US" sz="1400" dirty="0">
                <a:latin typeface="Microsoft JhengHei" panose="020B0604030504040204" pitchFamily="34" charset="-120"/>
                <a:ea typeface="Microsoft JhengHei" panose="020B0604030504040204" pitchFamily="34" charset="-120"/>
              </a:rPr>
              <a:t>轉診醫院的</a:t>
            </a:r>
            <a:r>
              <a:rPr kumimoji="1" lang="en-US" altLang="zh-CN" sz="1400" dirty="0">
                <a:latin typeface="Microsoft JhengHei" panose="020B0604030504040204" pitchFamily="34" charset="-120"/>
                <a:ea typeface="Microsoft JhengHei" panose="020B0604030504040204" pitchFamily="34" charset="-120"/>
              </a:rPr>
              <a:t>request</a:t>
            </a:r>
            <a:endParaRPr kumimoji="1" lang="zh-TW" altLang="en-US" sz="1400" dirty="0">
              <a:latin typeface="Microsoft JhengHei" panose="020B0604030504040204" pitchFamily="34" charset="-120"/>
              <a:ea typeface="Microsoft JhengHei" panose="020B0604030504040204" pitchFamily="34" charset="-120"/>
            </a:endParaRPr>
          </a:p>
        </p:txBody>
      </p:sp>
      <p:sp>
        <p:nvSpPr>
          <p:cNvPr id="44" name="文字方塊 43">
            <a:extLst>
              <a:ext uri="{FF2B5EF4-FFF2-40B4-BE49-F238E27FC236}">
                <a16:creationId xmlns:a16="http://schemas.microsoft.com/office/drawing/2014/main" id="{6EFC594B-48E6-5744-841C-7A65E7E1CC83}"/>
              </a:ext>
            </a:extLst>
          </p:cNvPr>
          <p:cNvSpPr txBox="1"/>
          <p:nvPr/>
        </p:nvSpPr>
        <p:spPr>
          <a:xfrm>
            <a:off x="1024615" y="3672447"/>
            <a:ext cx="2199641" cy="646331"/>
          </a:xfrm>
          <a:prstGeom prst="rect">
            <a:avLst/>
          </a:prstGeom>
          <a:noFill/>
        </p:spPr>
        <p:txBody>
          <a:bodyPr wrap="none" rtlCol="0">
            <a:spAutoFit/>
          </a:bodyPr>
          <a:lstStyle/>
          <a:p>
            <a:r>
              <a:rPr kumimoji="1" lang="en-US" altLang="zh-TW" sz="1200" dirty="0">
                <a:latin typeface="Microsoft JhengHei" panose="020B0604030504040204" pitchFamily="34" charset="-120"/>
                <a:ea typeface="Microsoft JhengHei" panose="020B0604030504040204" pitchFamily="34" charset="-120"/>
              </a:rPr>
              <a:t>Jwt</a:t>
            </a:r>
            <a:r>
              <a:rPr kumimoji="1" lang="zh-TW" altLang="en-US" sz="1200" dirty="0">
                <a:latin typeface="Microsoft JhengHei" panose="020B0604030504040204" pitchFamily="34" charset="-120"/>
                <a:ea typeface="Microsoft JhengHei" panose="020B0604030504040204" pitchFamily="34" charset="-120"/>
              </a:rPr>
              <a:t> </a:t>
            </a:r>
            <a:r>
              <a:rPr kumimoji="1" lang="en-US" altLang="zh-TW" sz="1200" dirty="0">
                <a:latin typeface="Microsoft JhengHei" panose="020B0604030504040204" pitchFamily="34" charset="-120"/>
                <a:ea typeface="Microsoft JhengHei" panose="020B0604030504040204" pitchFamily="34" charset="-120"/>
              </a:rPr>
              <a:t>scope </a:t>
            </a:r>
            <a:r>
              <a:rPr kumimoji="1" lang="zh-CN" altLang="en-US" sz="1200" dirty="0">
                <a:latin typeface="Microsoft JhengHei" panose="020B0604030504040204" pitchFamily="34" charset="-120"/>
                <a:ea typeface="Microsoft JhengHei" panose="020B0604030504040204" pitchFamily="34" charset="-120"/>
              </a:rPr>
              <a:t>改成用</a:t>
            </a:r>
            <a:r>
              <a:rPr kumimoji="1" lang="en-US" altLang="zh-CN" sz="1200" dirty="0" err="1">
                <a:latin typeface="Microsoft JhengHei" panose="020B0604030504040204" pitchFamily="34" charset="-120"/>
                <a:ea typeface="Microsoft JhengHei" panose="020B0604030504040204" pitchFamily="34" charset="-120"/>
              </a:rPr>
              <a:t>json</a:t>
            </a:r>
            <a:r>
              <a:rPr kumimoji="1" lang="zh-CN" altLang="en-US" sz="1200" dirty="0">
                <a:latin typeface="Microsoft JhengHei" panose="020B0604030504040204" pitchFamily="34" charset="-120"/>
                <a:ea typeface="Microsoft JhengHei" panose="020B0604030504040204" pitchFamily="34" charset="-120"/>
              </a:rPr>
              <a:t>描述</a:t>
            </a:r>
            <a:endParaRPr kumimoji="1" lang="en-US" altLang="zh-CN" sz="1200" dirty="0">
              <a:latin typeface="Microsoft JhengHei" panose="020B0604030504040204" pitchFamily="34" charset="-120"/>
              <a:ea typeface="Microsoft JhengHei" panose="020B0604030504040204" pitchFamily="34" charset="-120"/>
            </a:endParaRPr>
          </a:p>
          <a:p>
            <a:r>
              <a:rPr kumimoji="1" lang="zh-CN" altLang="en-US" sz="1200" dirty="0">
                <a:latin typeface="Microsoft JhengHei" panose="020B0604030504040204" pitchFamily="34" charset="-120"/>
                <a:ea typeface="Microsoft JhengHei" panose="020B0604030504040204" pitchFamily="34" charset="-120"/>
              </a:rPr>
              <a:t>文件</a:t>
            </a:r>
            <a:r>
              <a:rPr kumimoji="1" lang="zh-TW" altLang="en-US" sz="1200" dirty="0">
                <a:latin typeface="Microsoft JhengHei" panose="020B0604030504040204" pitchFamily="34" charset="-120"/>
                <a:ea typeface="Microsoft JhengHei" panose="020B0604030504040204" pitchFamily="34" charset="-120"/>
              </a:rPr>
              <a:t> </a:t>
            </a:r>
            <a:r>
              <a:rPr kumimoji="1" lang="en-US" altLang="zh-TW" sz="1200" dirty="0">
                <a:latin typeface="Microsoft JhengHei" panose="020B0604030504040204" pitchFamily="34" charset="-120"/>
                <a:ea typeface="Microsoft JhengHei" panose="020B0604030504040204" pitchFamily="34" charset="-120"/>
              </a:rPr>
              <a:t>FHIR document bundle</a:t>
            </a:r>
          </a:p>
          <a:p>
            <a:r>
              <a:rPr kumimoji="1" lang="zh-CN" altLang="en-US" sz="1200" dirty="0">
                <a:latin typeface="Microsoft JhengHei" panose="020B0604030504040204" pitchFamily="34" charset="-120"/>
                <a:ea typeface="Microsoft JhengHei" panose="020B0604030504040204" pitchFamily="34" charset="-120"/>
              </a:rPr>
              <a:t>影像從</a:t>
            </a:r>
            <a:r>
              <a:rPr kumimoji="1" lang="zh-TW" altLang="en-US" sz="1200" dirty="0">
                <a:latin typeface="Microsoft JhengHei" panose="020B0604030504040204" pitchFamily="34" charset="-120"/>
                <a:ea typeface="Microsoft JhengHei" panose="020B0604030504040204" pitchFamily="34" charset="-120"/>
              </a:rPr>
              <a:t> </a:t>
            </a:r>
            <a:r>
              <a:rPr kumimoji="1" lang="en-US" altLang="zh-TW" sz="1200" dirty="0">
                <a:latin typeface="Microsoft JhengHei" panose="020B0604030504040204" pitchFamily="34" charset="-120"/>
                <a:ea typeface="Microsoft JhengHei" panose="020B0604030504040204" pitchFamily="34" charset="-120"/>
              </a:rPr>
              <a:t>image</a:t>
            </a:r>
            <a:endParaRPr kumimoji="1" lang="zh-TW" altLang="en-US" sz="1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07818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CF667E-3449-EA49-B04D-FD96150DB817}"/>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5887DF1E-498C-3342-8D47-C33A7995AE9A}"/>
              </a:ext>
            </a:extLst>
          </p:cNvPr>
          <p:cNvSpPr>
            <a:spLocks noGrp="1"/>
          </p:cNvSpPr>
          <p:nvPr>
            <p:ph idx="1"/>
          </p:nvPr>
        </p:nvSpPr>
        <p:spPr/>
        <p:txBody>
          <a:bodyPr/>
          <a:lstStyle/>
          <a:p>
            <a:endParaRPr kumimoji="1" lang="zh-TW" altLang="en-US"/>
          </a:p>
        </p:txBody>
      </p:sp>
      <p:pic>
        <p:nvPicPr>
          <p:cNvPr id="4" name="圖片 3">
            <a:extLst>
              <a:ext uri="{FF2B5EF4-FFF2-40B4-BE49-F238E27FC236}">
                <a16:creationId xmlns:a16="http://schemas.microsoft.com/office/drawing/2014/main" id="{10F22FA8-32BF-6A4D-B64B-0FBA04207516}"/>
              </a:ext>
            </a:extLst>
          </p:cNvPr>
          <p:cNvPicPr>
            <a:picLocks noChangeAspect="1"/>
          </p:cNvPicPr>
          <p:nvPr/>
        </p:nvPicPr>
        <p:blipFill>
          <a:blip r:embed="rId2"/>
          <a:stretch>
            <a:fillRect/>
          </a:stretch>
        </p:blipFill>
        <p:spPr>
          <a:xfrm>
            <a:off x="1288970" y="0"/>
            <a:ext cx="6350000" cy="6858000"/>
          </a:xfrm>
          <a:prstGeom prst="rect">
            <a:avLst/>
          </a:prstGeom>
        </p:spPr>
      </p:pic>
      <p:sp>
        <p:nvSpPr>
          <p:cNvPr id="5" name="矩形 4">
            <a:extLst>
              <a:ext uri="{FF2B5EF4-FFF2-40B4-BE49-F238E27FC236}">
                <a16:creationId xmlns:a16="http://schemas.microsoft.com/office/drawing/2014/main" id="{874D3141-AC5D-6148-B984-EABBE521A316}"/>
              </a:ext>
            </a:extLst>
          </p:cNvPr>
          <p:cNvSpPr/>
          <p:nvPr/>
        </p:nvSpPr>
        <p:spPr>
          <a:xfrm>
            <a:off x="8034130" y="6457625"/>
            <a:ext cx="4157870" cy="307777"/>
          </a:xfrm>
          <a:prstGeom prst="rect">
            <a:avLst/>
          </a:prstGeom>
        </p:spPr>
        <p:txBody>
          <a:bodyPr wrap="none">
            <a:spAutoFit/>
          </a:bodyPr>
          <a:lstStyle/>
          <a:p>
            <a:r>
              <a:rPr lang="en-GB" altLang="zh-TW" sz="1400" dirty="0">
                <a:hlinkClick r:id="rId3"/>
              </a:rPr>
              <a:t>Ref:https://www.ilong-termcare.com/Home/discharge</a:t>
            </a:r>
            <a:endParaRPr lang="zh-TW" altLang="en-US" sz="1400" dirty="0"/>
          </a:p>
        </p:txBody>
      </p:sp>
      <p:sp>
        <p:nvSpPr>
          <p:cNvPr id="6" name="矩形 5">
            <a:extLst>
              <a:ext uri="{FF2B5EF4-FFF2-40B4-BE49-F238E27FC236}">
                <a16:creationId xmlns:a16="http://schemas.microsoft.com/office/drawing/2014/main" id="{67CCFB45-FD10-B44A-97B2-C61E551EA9E3}"/>
              </a:ext>
            </a:extLst>
          </p:cNvPr>
          <p:cNvSpPr/>
          <p:nvPr/>
        </p:nvSpPr>
        <p:spPr>
          <a:xfrm>
            <a:off x="1114425" y="2614613"/>
            <a:ext cx="3121909" cy="11124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694272DA-7036-F248-87CF-843E3D8616D5}"/>
              </a:ext>
            </a:extLst>
          </p:cNvPr>
          <p:cNvSpPr/>
          <p:nvPr/>
        </p:nvSpPr>
        <p:spPr>
          <a:xfrm>
            <a:off x="1114425" y="6176963"/>
            <a:ext cx="3121909" cy="63023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Tree>
    <p:extLst>
      <p:ext uri="{BB962C8B-B14F-4D97-AF65-F5344CB8AC3E}">
        <p14:creationId xmlns:p14="http://schemas.microsoft.com/office/powerpoint/2010/main" val="269962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8ED54-787A-BD4E-979A-4A2511F438EC}"/>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CB200442-A7C2-EE47-9BCF-207AFBC4DEE9}"/>
              </a:ext>
            </a:extLst>
          </p:cNvPr>
          <p:cNvSpPr>
            <a:spLocks noGrp="1"/>
          </p:cNvSpPr>
          <p:nvPr>
            <p:ph idx="1"/>
          </p:nvPr>
        </p:nvSpPr>
        <p:spPr/>
        <p:txBody>
          <a:bodyPr/>
          <a:lstStyle/>
          <a:p>
            <a:endParaRPr kumimoji="1" lang="zh-TW" altLang="en-US"/>
          </a:p>
        </p:txBody>
      </p:sp>
      <p:pic>
        <p:nvPicPr>
          <p:cNvPr id="4" name="圖片 3">
            <a:extLst>
              <a:ext uri="{FF2B5EF4-FFF2-40B4-BE49-F238E27FC236}">
                <a16:creationId xmlns:a16="http://schemas.microsoft.com/office/drawing/2014/main" id="{56F9F280-BE16-2A4B-98C7-88E4713BD389}"/>
              </a:ext>
            </a:extLst>
          </p:cNvPr>
          <p:cNvPicPr>
            <a:picLocks noChangeAspect="1"/>
          </p:cNvPicPr>
          <p:nvPr/>
        </p:nvPicPr>
        <p:blipFill>
          <a:blip r:embed="rId2"/>
          <a:stretch>
            <a:fillRect/>
          </a:stretch>
        </p:blipFill>
        <p:spPr>
          <a:xfrm>
            <a:off x="1245368" y="0"/>
            <a:ext cx="9701263" cy="6858000"/>
          </a:xfrm>
          <a:prstGeom prst="rect">
            <a:avLst/>
          </a:prstGeom>
        </p:spPr>
      </p:pic>
      <p:sp>
        <p:nvSpPr>
          <p:cNvPr id="5" name="矩形 4">
            <a:extLst>
              <a:ext uri="{FF2B5EF4-FFF2-40B4-BE49-F238E27FC236}">
                <a16:creationId xmlns:a16="http://schemas.microsoft.com/office/drawing/2014/main" id="{42BB07CF-6D3F-DE47-8325-711E167A8F46}"/>
              </a:ext>
            </a:extLst>
          </p:cNvPr>
          <p:cNvSpPr/>
          <p:nvPr/>
        </p:nvSpPr>
        <p:spPr>
          <a:xfrm>
            <a:off x="7756714" y="6736853"/>
            <a:ext cx="4568943" cy="307777"/>
          </a:xfrm>
          <a:prstGeom prst="rect">
            <a:avLst/>
          </a:prstGeom>
        </p:spPr>
        <p:txBody>
          <a:bodyPr wrap="none">
            <a:spAutoFit/>
          </a:bodyPr>
          <a:lstStyle/>
          <a:p>
            <a:r>
              <a:rPr lang="en-US" altLang="zh-TW" sz="1400" dirty="0"/>
              <a:t>Ref: </a:t>
            </a:r>
            <a:r>
              <a:rPr lang="zh-TW" altLang="en-US" sz="1400" dirty="0"/>
              <a:t>(0829更新)衛生福利部_長照2.0懶人包【PDF版】.pdf</a:t>
            </a:r>
          </a:p>
        </p:txBody>
      </p:sp>
    </p:spTree>
    <p:extLst>
      <p:ext uri="{BB962C8B-B14F-4D97-AF65-F5344CB8AC3E}">
        <p14:creationId xmlns:p14="http://schemas.microsoft.com/office/powerpoint/2010/main" val="375262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25327-3482-CD45-B84C-1375C62476B2}"/>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CA70090D-CD20-6544-BB8E-3D5A5D678D83}"/>
              </a:ext>
            </a:extLst>
          </p:cNvPr>
          <p:cNvSpPr>
            <a:spLocks noGrp="1"/>
          </p:cNvSpPr>
          <p:nvPr>
            <p:ph idx="1"/>
          </p:nvPr>
        </p:nvSpPr>
        <p:spPr/>
        <p:txBody>
          <a:bodyPr/>
          <a:lstStyle/>
          <a:p>
            <a:endParaRPr kumimoji="1" lang="zh-TW" altLang="en-US" dirty="0"/>
          </a:p>
        </p:txBody>
      </p:sp>
      <p:pic>
        <p:nvPicPr>
          <p:cNvPr id="4" name="圖片 3">
            <a:extLst>
              <a:ext uri="{FF2B5EF4-FFF2-40B4-BE49-F238E27FC236}">
                <a16:creationId xmlns:a16="http://schemas.microsoft.com/office/drawing/2014/main" id="{42C9A679-DD77-2F48-A255-7CC31B4FAF0D}"/>
              </a:ext>
            </a:extLst>
          </p:cNvPr>
          <p:cNvPicPr>
            <a:picLocks noChangeAspect="1"/>
          </p:cNvPicPr>
          <p:nvPr/>
        </p:nvPicPr>
        <p:blipFill>
          <a:blip r:embed="rId3"/>
          <a:stretch>
            <a:fillRect/>
          </a:stretch>
        </p:blipFill>
        <p:spPr>
          <a:xfrm>
            <a:off x="1371853" y="0"/>
            <a:ext cx="9448293" cy="6858000"/>
          </a:xfrm>
          <a:prstGeom prst="rect">
            <a:avLst/>
          </a:prstGeom>
        </p:spPr>
      </p:pic>
    </p:spTree>
    <p:extLst>
      <p:ext uri="{BB962C8B-B14F-4D97-AF65-F5344CB8AC3E}">
        <p14:creationId xmlns:p14="http://schemas.microsoft.com/office/powerpoint/2010/main" val="347001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5A3EB2-B6D6-AB43-9DDD-CF933187A424}"/>
              </a:ext>
            </a:extLst>
          </p:cNvPr>
          <p:cNvSpPr>
            <a:spLocks noGrp="1"/>
          </p:cNvSpPr>
          <p:nvPr>
            <p:ph type="title"/>
          </p:nvPr>
        </p:nvSpPr>
        <p:spPr/>
        <p:txBody>
          <a:bodyPr/>
          <a:lstStyle/>
          <a:p>
            <a:endParaRPr kumimoji="1" lang="zh-TW" altLang="en-US"/>
          </a:p>
        </p:txBody>
      </p:sp>
      <p:sp>
        <p:nvSpPr>
          <p:cNvPr id="3" name="內容版面配置區 2">
            <a:extLst>
              <a:ext uri="{FF2B5EF4-FFF2-40B4-BE49-F238E27FC236}">
                <a16:creationId xmlns:a16="http://schemas.microsoft.com/office/drawing/2014/main" id="{E393729C-DA30-9946-9FEF-D5EF78E64DFA}"/>
              </a:ext>
            </a:extLst>
          </p:cNvPr>
          <p:cNvSpPr>
            <a:spLocks noGrp="1"/>
          </p:cNvSpPr>
          <p:nvPr>
            <p:ph idx="1"/>
          </p:nvPr>
        </p:nvSpPr>
        <p:spPr/>
        <p:txBody>
          <a:bodyPr/>
          <a:lstStyle/>
          <a:p>
            <a:endParaRPr kumimoji="1" lang="zh-TW" altLang="en-US"/>
          </a:p>
        </p:txBody>
      </p:sp>
      <p:pic>
        <p:nvPicPr>
          <p:cNvPr id="4" name="圖片 3">
            <a:extLst>
              <a:ext uri="{FF2B5EF4-FFF2-40B4-BE49-F238E27FC236}">
                <a16:creationId xmlns:a16="http://schemas.microsoft.com/office/drawing/2014/main" id="{F9852C1B-78AC-6847-852D-996B4A907DA4}"/>
              </a:ext>
            </a:extLst>
          </p:cNvPr>
          <p:cNvPicPr>
            <a:picLocks noChangeAspect="1"/>
          </p:cNvPicPr>
          <p:nvPr/>
        </p:nvPicPr>
        <p:blipFill>
          <a:blip r:embed="rId3"/>
          <a:stretch>
            <a:fillRect/>
          </a:stretch>
        </p:blipFill>
        <p:spPr>
          <a:xfrm>
            <a:off x="6834355" y="0"/>
            <a:ext cx="4957141" cy="6858000"/>
          </a:xfrm>
          <a:prstGeom prst="rect">
            <a:avLst/>
          </a:prstGeom>
        </p:spPr>
      </p:pic>
      <p:pic>
        <p:nvPicPr>
          <p:cNvPr id="5" name="圖片 4">
            <a:extLst>
              <a:ext uri="{FF2B5EF4-FFF2-40B4-BE49-F238E27FC236}">
                <a16:creationId xmlns:a16="http://schemas.microsoft.com/office/drawing/2014/main" id="{658F50F3-B48E-3445-8612-2B3C8A5C77EC}"/>
              </a:ext>
            </a:extLst>
          </p:cNvPr>
          <p:cNvPicPr>
            <a:picLocks noChangeAspect="1"/>
          </p:cNvPicPr>
          <p:nvPr/>
        </p:nvPicPr>
        <p:blipFill>
          <a:blip r:embed="rId4"/>
          <a:stretch>
            <a:fillRect/>
          </a:stretch>
        </p:blipFill>
        <p:spPr>
          <a:xfrm>
            <a:off x="967629" y="0"/>
            <a:ext cx="4902543" cy="6858000"/>
          </a:xfrm>
          <a:prstGeom prst="rect">
            <a:avLst/>
          </a:prstGeom>
        </p:spPr>
      </p:pic>
    </p:spTree>
    <p:extLst>
      <p:ext uri="{BB962C8B-B14F-4D97-AF65-F5344CB8AC3E}">
        <p14:creationId xmlns:p14="http://schemas.microsoft.com/office/powerpoint/2010/main" val="265553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24466" y="293744"/>
            <a:ext cx="11341508" cy="6311589"/>
          </a:xfrm>
        </p:spPr>
        <p:txBody>
          <a:bodyPr>
            <a:normAutofit/>
          </a:bodyPr>
          <a:lstStyle/>
          <a:p>
            <a:r>
              <a:rPr kumimoji="1" lang="zh-TW" altLang="en-US" sz="2400" dirty="0">
                <a:latin typeface="Microsoft JhengHei" panose="020B0604030504040204" pitchFamily="34" charset="-120"/>
                <a:ea typeface="Microsoft JhengHei" panose="020B0604030504040204" pitchFamily="34" charset="-120"/>
              </a:rPr>
              <a:t>出院準備與長期照護 </a:t>
            </a:r>
            <a:endParaRPr kumimoji="1" lang="en-US" altLang="zh-TW" sz="2400" dirty="0">
              <a:latin typeface="Microsoft JhengHei" panose="020B0604030504040204" pitchFamily="34" charset="-120"/>
              <a:ea typeface="Microsoft JhengHei" panose="020B0604030504040204" pitchFamily="34" charset="-120"/>
            </a:endParaRPr>
          </a:p>
          <a:p>
            <a:pPr lvl="1"/>
            <a:endParaRPr kumimoji="1" lang="en-US" altLang="zh-CN" sz="2000" dirty="0">
              <a:latin typeface="Microsoft JhengHei" panose="020B0604030504040204" pitchFamily="34" charset="-120"/>
              <a:ea typeface="Microsoft JhengHei" panose="020B0604030504040204" pitchFamily="34" charset="-120"/>
            </a:endParaRPr>
          </a:p>
          <a:p>
            <a:pPr lvl="1"/>
            <a:r>
              <a:rPr kumimoji="1" lang="zh-CN" altLang="en-US" sz="2000" dirty="0">
                <a:latin typeface="Microsoft JhengHei" panose="020B0604030504040204" pitchFamily="34" charset="-120"/>
                <a:ea typeface="Microsoft JhengHei" panose="020B0604030504040204" pitchFamily="34" charset="-120"/>
              </a:rPr>
              <a:t>相關單位</a:t>
            </a:r>
            <a:endParaRPr kumimoji="1" lang="en-US" altLang="zh-CN" sz="2000" dirty="0">
              <a:latin typeface="Microsoft JhengHei" panose="020B0604030504040204" pitchFamily="34" charset="-120"/>
              <a:ea typeface="Microsoft JhengHei" panose="020B0604030504040204" pitchFamily="34" charset="-120"/>
            </a:endParaRPr>
          </a:p>
          <a:p>
            <a:pPr lvl="2"/>
            <a:r>
              <a:rPr kumimoji="1" lang="zh-CN" altLang="en-US" sz="1600" dirty="0">
                <a:latin typeface="Microsoft JhengHei" panose="020B0604030504040204" pitchFamily="34" charset="-120"/>
                <a:ea typeface="Microsoft JhengHei" panose="020B0604030504040204" pitchFamily="34" charset="-120"/>
              </a:rPr>
              <a:t>就診醫療院所、長照轉介單位（</a:t>
            </a:r>
            <a:r>
              <a:rPr kumimoji="1" lang="en-US" altLang="zh-CN" sz="1600" dirty="0">
                <a:latin typeface="Microsoft JhengHei" panose="020B0604030504040204" pitchFamily="34" charset="-120"/>
                <a:ea typeface="Microsoft JhengHei" panose="020B0604030504040204" pitchFamily="34" charset="-120"/>
              </a:rPr>
              <a:t>A</a:t>
            </a:r>
            <a:r>
              <a:rPr kumimoji="1" lang="zh-CN" altLang="en-US" sz="1600" dirty="0">
                <a:latin typeface="Microsoft JhengHei" panose="020B0604030504040204" pitchFamily="34" charset="-120"/>
                <a:ea typeface="Microsoft JhengHei" panose="020B0604030504040204" pitchFamily="34" charset="-120"/>
              </a:rPr>
              <a:t>）、長照單位（</a:t>
            </a:r>
            <a:r>
              <a:rPr kumimoji="1" lang="en-US" altLang="zh-CN" sz="1600" dirty="0">
                <a:latin typeface="Microsoft JhengHei" panose="020B0604030504040204" pitchFamily="34" charset="-120"/>
                <a:ea typeface="Microsoft JhengHei" panose="020B0604030504040204" pitchFamily="34" charset="-120"/>
              </a:rPr>
              <a:t>A, B, C</a:t>
            </a:r>
            <a:r>
              <a:rPr kumimoji="1" lang="zh-CN" altLang="en-US" sz="1600" dirty="0">
                <a:latin typeface="Microsoft JhengHei" panose="020B0604030504040204" pitchFamily="34" charset="-120"/>
                <a:ea typeface="Microsoft JhengHei" panose="020B0604030504040204" pitchFamily="34" charset="-120"/>
              </a:rPr>
              <a:t>）、居家</a:t>
            </a:r>
            <a:endParaRPr kumimoji="1" lang="en-US" altLang="zh-TW" sz="1600" dirty="0">
              <a:latin typeface="Microsoft JhengHei" panose="020B0604030504040204" pitchFamily="34" charset="-120"/>
              <a:ea typeface="Microsoft JhengHei" panose="020B0604030504040204" pitchFamily="34" charset="-120"/>
            </a:endParaRPr>
          </a:p>
          <a:p>
            <a:pPr lvl="1"/>
            <a:endParaRPr kumimoji="1" lang="en-US" altLang="zh-TW" sz="2000" dirty="0">
              <a:latin typeface="Microsoft JhengHei" panose="020B0604030504040204" pitchFamily="34" charset="-120"/>
              <a:ea typeface="Microsoft JhengHei" panose="020B0604030504040204" pitchFamily="34" charset="-120"/>
            </a:endParaRPr>
          </a:p>
          <a:p>
            <a:pPr lvl="1"/>
            <a:r>
              <a:rPr kumimoji="1" lang="zh-TW" altLang="en-US" sz="2000" dirty="0">
                <a:latin typeface="Microsoft JhengHei" panose="020B0604030504040204" pitchFamily="34" charset="-120"/>
                <a:ea typeface="Microsoft JhengHei" panose="020B0604030504040204" pitchFamily="34" charset="-120"/>
              </a:rPr>
              <a:t>相關角色</a:t>
            </a:r>
            <a:endParaRPr kumimoji="1" lang="en-US" altLang="zh-TW" sz="2000" dirty="0">
              <a:latin typeface="Microsoft JhengHei" panose="020B0604030504040204" pitchFamily="34" charset="-120"/>
              <a:ea typeface="Microsoft JhengHei" panose="020B0604030504040204" pitchFamily="34" charset="-120"/>
            </a:endParaRPr>
          </a:p>
          <a:p>
            <a:pPr lvl="2"/>
            <a:r>
              <a:rPr kumimoji="1" lang="zh-TW" altLang="en-US" sz="1600" dirty="0">
                <a:latin typeface="Microsoft JhengHei" panose="020B0604030504040204" pitchFamily="34" charset="-120"/>
                <a:ea typeface="Microsoft JhengHei" panose="020B0604030504040204" pitchFamily="34" charset="-120"/>
              </a:rPr>
              <a:t>就診醫療院所的醫療從業人員、病患、長照評估員、照護人員（護理師）、家人</a:t>
            </a:r>
            <a:endParaRPr kumimoji="1" lang="en-US" altLang="zh-TW" sz="1600" dirty="0">
              <a:latin typeface="Microsoft JhengHei" panose="020B0604030504040204" pitchFamily="34" charset="-120"/>
              <a:ea typeface="Microsoft JhengHei" panose="020B0604030504040204" pitchFamily="34" charset="-120"/>
            </a:endParaRPr>
          </a:p>
          <a:p>
            <a:pPr lvl="1"/>
            <a:endParaRPr kumimoji="1" lang="en-US" altLang="zh-TW" sz="2000" dirty="0">
              <a:latin typeface="Microsoft JhengHei" panose="020B0604030504040204" pitchFamily="34" charset="-120"/>
              <a:ea typeface="Microsoft JhengHei" panose="020B0604030504040204" pitchFamily="34" charset="-120"/>
            </a:endParaRPr>
          </a:p>
          <a:p>
            <a:pPr lvl="1"/>
            <a:r>
              <a:rPr kumimoji="1" lang="zh-TW" altLang="en-US" sz="2000" dirty="0">
                <a:latin typeface="Microsoft JhengHei" panose="020B0604030504040204" pitchFamily="34" charset="-120"/>
                <a:ea typeface="Microsoft JhengHei" panose="020B0604030504040204" pitchFamily="34" charset="-120"/>
              </a:rPr>
              <a:t>相關資源</a:t>
            </a:r>
            <a:endParaRPr kumimoji="1" lang="en-US" altLang="zh-TW" sz="1600" dirty="0">
              <a:latin typeface="Microsoft JhengHei" panose="020B0604030504040204" pitchFamily="34" charset="-120"/>
              <a:ea typeface="Microsoft JhengHei" panose="020B0604030504040204" pitchFamily="34" charset="-120"/>
            </a:endParaRPr>
          </a:p>
          <a:p>
            <a:pPr lvl="2"/>
            <a:r>
              <a:rPr kumimoji="1" lang="zh-CN" altLang="en-US" sz="1600" dirty="0">
                <a:latin typeface="Microsoft JhengHei" panose="020B0604030504040204" pitchFamily="34" charset="-120"/>
                <a:ea typeface="Microsoft JhengHei" panose="020B0604030504040204" pitchFamily="34" charset="-120"/>
              </a:rPr>
              <a:t>病患基本資料</a:t>
            </a:r>
            <a:endParaRPr kumimoji="1" lang="en-US" altLang="zh-TW" sz="1600" dirty="0">
              <a:latin typeface="Microsoft JhengHei" panose="020B0604030504040204" pitchFamily="34" charset="-120"/>
              <a:ea typeface="Microsoft JhengHei" panose="020B0604030504040204" pitchFamily="34" charset="-120"/>
            </a:endParaRPr>
          </a:p>
          <a:p>
            <a:pPr lvl="2"/>
            <a:r>
              <a:rPr kumimoji="1" lang="zh-TW" altLang="en-US" sz="1600" dirty="0">
                <a:latin typeface="Microsoft JhengHei" panose="020B0604030504040204" pitchFamily="34" charset="-120"/>
                <a:ea typeface="Microsoft JhengHei" panose="020B0604030504040204" pitchFamily="34" charset="-120"/>
              </a:rPr>
              <a:t>病患就診紀錄、檢查報告、住院記錄</a:t>
            </a:r>
            <a:endParaRPr kumimoji="1" lang="en-US" altLang="zh-TW" sz="1600" dirty="0">
              <a:latin typeface="Microsoft JhengHei" panose="020B0604030504040204" pitchFamily="34" charset="-120"/>
              <a:ea typeface="Microsoft JhengHei" panose="020B0604030504040204" pitchFamily="34" charset="-120"/>
            </a:endParaRPr>
          </a:p>
          <a:p>
            <a:pPr lvl="2"/>
            <a:r>
              <a:rPr kumimoji="1" lang="zh-CN" altLang="en-US" sz="1600" dirty="0">
                <a:latin typeface="Microsoft JhengHei" panose="020B0604030504040204" pitchFamily="34" charset="-120"/>
                <a:ea typeface="Microsoft JhengHei" panose="020B0604030504040204" pitchFamily="34" charset="-120"/>
              </a:rPr>
              <a:t>醫師評估</a:t>
            </a:r>
            <a:endParaRPr kumimoji="1" lang="en-US" altLang="zh-CN" sz="1600" dirty="0">
              <a:latin typeface="Microsoft JhengHei" panose="020B0604030504040204" pitchFamily="34" charset="-120"/>
              <a:ea typeface="Microsoft JhengHei" panose="020B0604030504040204" pitchFamily="34" charset="-120"/>
            </a:endParaRPr>
          </a:p>
          <a:p>
            <a:pPr lvl="2"/>
            <a:r>
              <a:rPr kumimoji="1" lang="zh-CN" altLang="en-US" sz="1600" dirty="0">
                <a:latin typeface="Microsoft JhengHei" panose="020B0604030504040204" pitchFamily="34" charset="-120"/>
                <a:ea typeface="Microsoft JhengHei" panose="020B0604030504040204" pitchFamily="34" charset="-120"/>
              </a:rPr>
              <a:t>轉介單</a:t>
            </a:r>
            <a:endParaRPr kumimoji="1" lang="en-US" altLang="zh-CN" sz="1600" dirty="0">
              <a:latin typeface="Microsoft JhengHei" panose="020B0604030504040204" pitchFamily="34" charset="-120"/>
              <a:ea typeface="Microsoft JhengHei" panose="020B0604030504040204" pitchFamily="34" charset="-120"/>
            </a:endParaRPr>
          </a:p>
          <a:p>
            <a:pPr marL="457200" lvl="1" indent="0">
              <a:buNone/>
            </a:pPr>
            <a:endParaRPr kumimoji="1" lang="en-US" altLang="zh-TW" sz="2000" dirty="0">
              <a:latin typeface="Microsoft JhengHei" panose="020B0604030504040204" pitchFamily="34" charset="-120"/>
              <a:ea typeface="Microsoft JhengHei" panose="020B0604030504040204" pitchFamily="34" charset="-120"/>
            </a:endParaRPr>
          </a:p>
          <a:p>
            <a:pPr lvl="1"/>
            <a:r>
              <a:rPr kumimoji="1" lang="zh-CN" altLang="en-US" sz="2000" dirty="0">
                <a:latin typeface="Microsoft JhengHei" panose="020B0604030504040204" pitchFamily="34" charset="-120"/>
                <a:ea typeface="Microsoft JhengHei" panose="020B0604030504040204" pitchFamily="34" charset="-120"/>
              </a:rPr>
              <a:t>權限驗證</a:t>
            </a:r>
            <a:r>
              <a:rPr kumimoji="1" lang="zh-TW" altLang="en-US" sz="2000" dirty="0">
                <a:latin typeface="Microsoft JhengHei" panose="020B0604030504040204" pitchFamily="34" charset="-120"/>
                <a:ea typeface="Microsoft JhengHei" panose="020B0604030504040204" pitchFamily="34" charset="-120"/>
              </a:rPr>
              <a:t> </a:t>
            </a:r>
            <a:endParaRPr kumimoji="1" lang="en-US" altLang="zh-TW" sz="2000" dirty="0">
              <a:latin typeface="Microsoft JhengHei" panose="020B0604030504040204" pitchFamily="34" charset="-120"/>
              <a:ea typeface="Microsoft JhengHei" panose="020B0604030504040204" pitchFamily="34" charset="-120"/>
            </a:endParaRPr>
          </a:p>
          <a:p>
            <a:pPr lvl="2"/>
            <a:r>
              <a:rPr kumimoji="1" lang="zh-TW" altLang="en-US" sz="1600" dirty="0">
                <a:latin typeface="Microsoft JhengHei" panose="020B0604030504040204" pitchFamily="34" charset="-120"/>
                <a:ea typeface="Microsoft JhengHei" panose="020B0604030504040204" pitchFamily="34" charset="-120"/>
              </a:rPr>
              <a:t>對應人員、組織、授權</a:t>
            </a:r>
            <a:r>
              <a:rPr kumimoji="1" lang="zh-CN" altLang="en-US" sz="1600" dirty="0">
                <a:latin typeface="Microsoft JhengHei" panose="020B0604030504040204" pitchFamily="34" charset="-120"/>
                <a:ea typeface="Microsoft JhengHei" panose="020B0604030504040204" pitchFamily="34" charset="-120"/>
              </a:rPr>
              <a:t>範圍、動作</a:t>
            </a:r>
            <a:endParaRPr kumimoji="1" lang="en-US" altLang="zh-TW" sz="1600" dirty="0">
              <a:latin typeface="Microsoft JhengHei" panose="020B0604030504040204" pitchFamily="34" charset="-120"/>
              <a:ea typeface="Microsoft JhengHei" panose="020B0604030504040204" pitchFamily="34" charset="-120"/>
            </a:endParaRPr>
          </a:p>
          <a:p>
            <a:endParaRPr kumimoji="1" lang="en-US" altLang="zh-TW" sz="2000" dirty="0">
              <a:latin typeface="Microsoft JhengHei" panose="020B0604030504040204" pitchFamily="34" charset="-120"/>
              <a:ea typeface="Microsoft JhengHei" panose="020B0604030504040204" pitchFamily="34" charset="-120"/>
            </a:endParaRPr>
          </a:p>
          <a:p>
            <a:pPr marL="457200" lvl="1" indent="0">
              <a:buNone/>
            </a:pPr>
            <a:endParaRPr kumimoji="1" lang="en-US" altLang="zh-TW" sz="16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4331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a:extLst>
              <a:ext uri="{FF2B5EF4-FFF2-40B4-BE49-F238E27FC236}">
                <a16:creationId xmlns:a16="http://schemas.microsoft.com/office/drawing/2014/main" id="{07906CB6-1460-C746-BA3E-D29BDEB6C054}"/>
              </a:ext>
            </a:extLst>
          </p:cNvPr>
          <p:cNvPicPr>
            <a:picLocks noChangeAspect="1"/>
          </p:cNvPicPr>
          <p:nvPr/>
        </p:nvPicPr>
        <p:blipFill>
          <a:blip r:embed="rId2"/>
          <a:stretch>
            <a:fillRect/>
          </a:stretch>
        </p:blipFill>
        <p:spPr>
          <a:xfrm>
            <a:off x="345501" y="1875354"/>
            <a:ext cx="9080500" cy="4635500"/>
          </a:xfrm>
          <a:prstGeom prst="rect">
            <a:avLst/>
          </a:prstGeom>
        </p:spPr>
      </p:pic>
      <p:sp>
        <p:nvSpPr>
          <p:cNvPr id="2" name="標題 1">
            <a:extLst>
              <a:ext uri="{FF2B5EF4-FFF2-40B4-BE49-F238E27FC236}">
                <a16:creationId xmlns:a16="http://schemas.microsoft.com/office/drawing/2014/main" id="{3A8241CD-8985-FF4A-BD45-C5F690798254}"/>
              </a:ext>
            </a:extLst>
          </p:cNvPr>
          <p:cNvSpPr>
            <a:spLocks noGrp="1"/>
          </p:cNvSpPr>
          <p:nvPr>
            <p:ph type="title"/>
          </p:nvPr>
        </p:nvSpPr>
        <p:spPr/>
        <p:txBody>
          <a:bodyPr/>
          <a:lstStyle/>
          <a:p>
            <a:r>
              <a:rPr kumimoji="1" lang="en-US" altLang="zh-TW" dirty="0"/>
              <a:t>Patient</a:t>
            </a:r>
            <a:endParaRPr kumimoji="1" lang="zh-TW" altLang="en-US" dirty="0"/>
          </a:p>
        </p:txBody>
      </p:sp>
      <p:sp>
        <p:nvSpPr>
          <p:cNvPr id="14" name="矩形 13">
            <a:extLst>
              <a:ext uri="{FF2B5EF4-FFF2-40B4-BE49-F238E27FC236}">
                <a16:creationId xmlns:a16="http://schemas.microsoft.com/office/drawing/2014/main" id="{4B370B03-5D6D-3841-BD1B-8B4381F9FD2E}"/>
              </a:ext>
            </a:extLst>
          </p:cNvPr>
          <p:cNvSpPr/>
          <p:nvPr/>
        </p:nvSpPr>
        <p:spPr>
          <a:xfrm>
            <a:off x="869221" y="1506022"/>
            <a:ext cx="4859022"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接受醫療組織服務之患者行政訊息（院內）</a:t>
            </a:r>
            <a:endParaRPr kumimoji="1" lang="zh-TW" altLang="en-US" dirty="0">
              <a:latin typeface="Microsoft JhengHei" panose="020B0604030504040204" pitchFamily="34" charset="-120"/>
              <a:ea typeface="Microsoft JhengHei" panose="020B0604030504040204" pitchFamily="34" charset="-120"/>
            </a:endParaRPr>
          </a:p>
        </p:txBody>
      </p:sp>
      <p:sp>
        <p:nvSpPr>
          <p:cNvPr id="15" name="矩形 14">
            <a:extLst>
              <a:ext uri="{FF2B5EF4-FFF2-40B4-BE49-F238E27FC236}">
                <a16:creationId xmlns:a16="http://schemas.microsoft.com/office/drawing/2014/main" id="{725C83EB-4C36-4D4F-8C94-9CDC49B53C0A}"/>
              </a:ext>
            </a:extLst>
          </p:cNvPr>
          <p:cNvSpPr/>
          <p:nvPr/>
        </p:nvSpPr>
        <p:spPr>
          <a:xfrm>
            <a:off x="345501" y="4682749"/>
            <a:ext cx="4016530" cy="27390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id="{148A3838-B93D-F741-BA43-66BE5F15359A}"/>
              </a:ext>
            </a:extLst>
          </p:cNvPr>
          <p:cNvSpPr/>
          <p:nvPr/>
        </p:nvSpPr>
        <p:spPr>
          <a:xfrm>
            <a:off x="195506" y="6488668"/>
            <a:ext cx="4166525" cy="369332"/>
          </a:xfrm>
          <a:prstGeom prst="rect">
            <a:avLst/>
          </a:prstGeom>
        </p:spPr>
        <p:txBody>
          <a:bodyPr wrap="none">
            <a:spAutoFit/>
          </a:bodyPr>
          <a:lstStyle/>
          <a:p>
            <a:pPr marL="285750" indent="-285750">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可定義為</a:t>
            </a:r>
            <a:r>
              <a:rPr kumimoji="1" lang="zh-Hant" altLang="en-US" dirty="0">
                <a:latin typeface="Microsoft JhengHei" panose="020B0604030504040204" pitchFamily="34" charset="-120"/>
                <a:ea typeface="Microsoft JhengHei" panose="020B0604030504040204" pitchFamily="34" charset="-120"/>
              </a:rPr>
              <a:t>此患者接受服務的醫療組織</a:t>
            </a:r>
            <a:endParaRPr kumimoji="1" lang="zh-TW" altLang="en-US" dirty="0">
              <a:latin typeface="Microsoft JhengHei" panose="020B0604030504040204" pitchFamily="34" charset="-120"/>
              <a:ea typeface="Microsoft JhengHei" panose="020B0604030504040204" pitchFamily="34" charset="-120"/>
            </a:endParaRPr>
          </a:p>
        </p:txBody>
      </p:sp>
      <p:graphicFrame>
        <p:nvGraphicFramePr>
          <p:cNvPr id="13" name="表格 12">
            <a:extLst>
              <a:ext uri="{FF2B5EF4-FFF2-40B4-BE49-F238E27FC236}">
                <a16:creationId xmlns:a16="http://schemas.microsoft.com/office/drawing/2014/main" id="{DC875F00-CA45-3040-9E52-74654E975DC9}"/>
              </a:ext>
            </a:extLst>
          </p:cNvPr>
          <p:cNvGraphicFramePr>
            <a:graphicFrameLocks noGrp="1"/>
          </p:cNvGraphicFramePr>
          <p:nvPr>
            <p:extLst/>
          </p:nvPr>
        </p:nvGraphicFramePr>
        <p:xfrm>
          <a:off x="6229351" y="0"/>
          <a:ext cx="6215062" cy="3791000"/>
        </p:xfrm>
        <a:graphic>
          <a:graphicData uri="http://schemas.openxmlformats.org/drawingml/2006/table">
            <a:tbl>
              <a:tblPr/>
              <a:tblGrid>
                <a:gridCol w="985837">
                  <a:extLst>
                    <a:ext uri="{9D8B030D-6E8A-4147-A177-3AD203B41FA5}">
                      <a16:colId xmlns:a16="http://schemas.microsoft.com/office/drawing/2014/main" val="4169155568"/>
                    </a:ext>
                  </a:extLst>
                </a:gridCol>
                <a:gridCol w="1000125">
                  <a:extLst>
                    <a:ext uri="{9D8B030D-6E8A-4147-A177-3AD203B41FA5}">
                      <a16:colId xmlns:a16="http://schemas.microsoft.com/office/drawing/2014/main" val="3765716904"/>
                    </a:ext>
                  </a:extLst>
                </a:gridCol>
                <a:gridCol w="4229100">
                  <a:extLst>
                    <a:ext uri="{9D8B030D-6E8A-4147-A177-3AD203B41FA5}">
                      <a16:colId xmlns:a16="http://schemas.microsoft.com/office/drawing/2014/main" val="3559646997"/>
                    </a:ext>
                  </a:extLst>
                </a:gridCol>
              </a:tblGrid>
              <a:tr h="138516">
                <a:tc>
                  <a:txBody>
                    <a:bodyPr/>
                    <a:lstStyle/>
                    <a:p>
                      <a:pPr fontAlgn="t"/>
                      <a:r>
                        <a:rPr lang="en-GB" sz="1100" b="1">
                          <a:effectLst/>
                          <a:latin typeface="verdana" panose="020B0604030504040204" pitchFamily="34" charset="0"/>
                        </a:rPr>
                        <a:t>Code</a:t>
                      </a:r>
                      <a:endParaRPr lang="en-GB" sz="1100" b="0">
                        <a:effectLst/>
                        <a:latin typeface="verdana" panose="020B0604030504040204" pitchFamily="34" charset="0"/>
                      </a:endParaRP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1">
                          <a:effectLst/>
                          <a:latin typeface="verdana" panose="020B0604030504040204" pitchFamily="34" charset="0"/>
                        </a:rPr>
                        <a:t>Display</a:t>
                      </a:r>
                      <a:endParaRPr lang="en-GB" sz="1100" b="0">
                        <a:effectLst/>
                        <a:latin typeface="verdana" panose="020B0604030504040204" pitchFamily="34" charset="0"/>
                      </a:endParaRP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1">
                          <a:effectLst/>
                          <a:latin typeface="verdana" panose="020B0604030504040204" pitchFamily="34" charset="0"/>
                        </a:rPr>
                        <a:t>Definition</a:t>
                      </a:r>
                      <a:endParaRPr lang="en-GB" sz="1100" b="0">
                        <a:effectLst/>
                        <a:latin typeface="verdana" panose="020B0604030504040204" pitchFamily="34" charset="0"/>
                      </a:endParaRP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679176376"/>
                  </a:ext>
                </a:extLst>
              </a:tr>
              <a:tr h="681793">
                <a:tc>
                  <a:txBody>
                    <a:bodyPr/>
                    <a:lstStyle/>
                    <a:p>
                      <a:pPr fontAlgn="t"/>
                      <a:r>
                        <a:rPr lang="en-GB" sz="1100" b="0" u="none" strike="noStrike">
                          <a:solidFill>
                            <a:srgbClr val="428BCA"/>
                          </a:solidFill>
                          <a:effectLst/>
                          <a:latin typeface="verdana" panose="020B0604030504040204" pitchFamily="34" charset="0"/>
                          <a:hlinkClick r:id="rId3"/>
                        </a:rPr>
                        <a:t>replaced-by</a:t>
                      </a:r>
                      <a:endParaRPr lang="en-GB" sz="1100" b="0">
                        <a:effectLst/>
                        <a:latin typeface="verdana" panose="020B0604030504040204" pitchFamily="34" charset="0"/>
                      </a:endParaRP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0" dirty="0">
                          <a:effectLst/>
                          <a:latin typeface="verdana" panose="020B0604030504040204" pitchFamily="34" charset="0"/>
                        </a:rPr>
                        <a:t>Replaced-by</a:t>
                      </a: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0">
                          <a:effectLst/>
                          <a:latin typeface="verdana" panose="020B0604030504040204" pitchFamily="34" charset="0"/>
                        </a:rPr>
                        <a:t>The patient resource containing this link must no longer be used. The link points forward to another patient resource that must be used in lieu of the patient resource that contains this link.</a:t>
                      </a: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2999886120"/>
                  </a:ext>
                </a:extLst>
              </a:tr>
              <a:tr h="764667">
                <a:tc>
                  <a:txBody>
                    <a:bodyPr/>
                    <a:lstStyle/>
                    <a:p>
                      <a:pPr fontAlgn="t"/>
                      <a:r>
                        <a:rPr lang="en-GB" sz="1100" b="0" u="none" strike="noStrike">
                          <a:solidFill>
                            <a:srgbClr val="428BCA"/>
                          </a:solidFill>
                          <a:effectLst/>
                          <a:latin typeface="verdana" panose="020B0604030504040204" pitchFamily="34" charset="0"/>
                          <a:hlinkClick r:id="rId4"/>
                        </a:rPr>
                        <a:t>replaces</a:t>
                      </a:r>
                      <a:endParaRPr lang="en-GB" sz="1100" b="0">
                        <a:effectLst/>
                        <a:latin typeface="verdana" panose="020B0604030504040204" pitchFamily="34" charset="0"/>
                      </a:endParaRP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0">
                          <a:effectLst/>
                          <a:latin typeface="verdana" panose="020B0604030504040204" pitchFamily="34" charset="0"/>
                        </a:rPr>
                        <a:t>Replaces</a:t>
                      </a: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0">
                          <a:effectLst/>
                          <a:latin typeface="verdana" panose="020B0604030504040204" pitchFamily="34" charset="0"/>
                        </a:rPr>
                        <a:t>The patient resource containing this link is the current active patient record. The link points back to an inactive patient resource that has been merged into this resource, and should be consulted to retrieve additional referenced information.</a:t>
                      </a: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775597122"/>
                  </a:ext>
                </a:extLst>
              </a:tr>
              <a:tr h="746460">
                <a:tc>
                  <a:txBody>
                    <a:bodyPr/>
                    <a:lstStyle/>
                    <a:p>
                      <a:pPr fontAlgn="t"/>
                      <a:r>
                        <a:rPr lang="en-GB" sz="1100" b="0" u="none" strike="noStrike">
                          <a:solidFill>
                            <a:srgbClr val="428BCA"/>
                          </a:solidFill>
                          <a:effectLst/>
                          <a:latin typeface="verdana" panose="020B0604030504040204" pitchFamily="34" charset="0"/>
                          <a:hlinkClick r:id="rId5"/>
                        </a:rPr>
                        <a:t>refer</a:t>
                      </a:r>
                      <a:endParaRPr lang="en-GB" sz="1100" b="0">
                        <a:effectLst/>
                        <a:latin typeface="verdana" panose="020B0604030504040204" pitchFamily="34" charset="0"/>
                      </a:endParaRP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0">
                          <a:effectLst/>
                          <a:latin typeface="verdana" panose="020B0604030504040204" pitchFamily="34" charset="0"/>
                        </a:rPr>
                        <a:t>Refer</a:t>
                      </a: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0">
                          <a:effectLst/>
                          <a:latin typeface="verdana" panose="020B0604030504040204" pitchFamily="34" charset="0"/>
                        </a:rPr>
                        <a:t>The patient resource containing this link is in use and valid but not considered the main source of information about a patient. The link points forward to another patient resource that should be consulted to retrieve additional patient information.</a:t>
                      </a: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461947343"/>
                  </a:ext>
                </a:extLst>
              </a:tr>
              <a:tr h="1083277">
                <a:tc>
                  <a:txBody>
                    <a:bodyPr/>
                    <a:lstStyle/>
                    <a:p>
                      <a:pPr fontAlgn="t"/>
                      <a:r>
                        <a:rPr lang="en-GB" sz="1100" b="0" u="none" strike="noStrike">
                          <a:solidFill>
                            <a:srgbClr val="428BCA"/>
                          </a:solidFill>
                          <a:effectLst/>
                          <a:latin typeface="verdana" panose="020B0604030504040204" pitchFamily="34" charset="0"/>
                          <a:hlinkClick r:id="rId6"/>
                        </a:rPr>
                        <a:t>seealso</a:t>
                      </a:r>
                      <a:endParaRPr lang="en-GB" sz="1100" b="0">
                        <a:effectLst/>
                        <a:latin typeface="verdana" panose="020B0604030504040204" pitchFamily="34" charset="0"/>
                      </a:endParaRP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0" dirty="0">
                          <a:effectLst/>
                          <a:latin typeface="verdana" panose="020B0604030504040204" pitchFamily="34" charset="0"/>
                        </a:rPr>
                        <a:t>See also</a:t>
                      </a: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tc>
                  <a:txBody>
                    <a:bodyPr/>
                    <a:lstStyle/>
                    <a:p>
                      <a:pPr fontAlgn="t"/>
                      <a:r>
                        <a:rPr lang="en-GB" sz="1100" b="0" dirty="0">
                          <a:effectLst/>
                          <a:latin typeface="verdana" panose="020B0604030504040204" pitchFamily="34" charset="0"/>
                        </a:rPr>
                        <a:t>The patient resource containing this link is in use and valid, but points to another patient resource that is known to contain data about the same person. Data in this resource might overlap or contradict information found in the other patient resource. This link does not indicate any relative importance of the resources concerned, and both should be regarded as equally valid.</a:t>
                      </a:r>
                    </a:p>
                  </a:txBody>
                  <a:tcPr marL="10292" marR="10292" marT="10292" marB="10292">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885958800"/>
                  </a:ext>
                </a:extLst>
              </a:tr>
            </a:tbl>
          </a:graphicData>
        </a:graphic>
      </p:graphicFrame>
      <p:cxnSp>
        <p:nvCxnSpPr>
          <p:cNvPr id="19" name="直線箭頭接點 18">
            <a:extLst>
              <a:ext uri="{FF2B5EF4-FFF2-40B4-BE49-F238E27FC236}">
                <a16:creationId xmlns:a16="http://schemas.microsoft.com/office/drawing/2014/main" id="{6A9771C2-BA22-1F4B-893B-5041788298D5}"/>
              </a:ext>
            </a:extLst>
          </p:cNvPr>
          <p:cNvCxnSpPr>
            <a:cxnSpLocks/>
          </p:cNvCxnSpPr>
          <p:nvPr/>
        </p:nvCxnSpPr>
        <p:spPr>
          <a:xfrm>
            <a:off x="345501" y="4956651"/>
            <a:ext cx="222910" cy="1532017"/>
          </a:xfrm>
          <a:prstGeom prst="straightConnector1">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41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643044E8-F60D-E542-BACA-14C16C4A9CC6}"/>
              </a:ext>
            </a:extLst>
          </p:cNvPr>
          <p:cNvPicPr>
            <a:picLocks noChangeAspect="1"/>
          </p:cNvPicPr>
          <p:nvPr/>
        </p:nvPicPr>
        <p:blipFill>
          <a:blip r:embed="rId2"/>
          <a:stretch>
            <a:fillRect/>
          </a:stretch>
        </p:blipFill>
        <p:spPr>
          <a:xfrm>
            <a:off x="2014411" y="2380576"/>
            <a:ext cx="6184365" cy="3391754"/>
          </a:xfrm>
          <a:prstGeom prst="rect">
            <a:avLst/>
          </a:prstGeom>
        </p:spPr>
      </p:pic>
      <p:sp>
        <p:nvSpPr>
          <p:cNvPr id="6" name="文字方塊 5">
            <a:extLst>
              <a:ext uri="{FF2B5EF4-FFF2-40B4-BE49-F238E27FC236}">
                <a16:creationId xmlns:a16="http://schemas.microsoft.com/office/drawing/2014/main" id="{F593849F-BEB7-E444-8750-BD6E13513E62}"/>
              </a:ext>
            </a:extLst>
          </p:cNvPr>
          <p:cNvSpPr txBox="1"/>
          <p:nvPr/>
        </p:nvSpPr>
        <p:spPr>
          <a:xfrm>
            <a:off x="3164394" y="904552"/>
            <a:ext cx="2986715" cy="307777"/>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sz="1400" dirty="0">
                <a:latin typeface="Microsoft JhengHei" panose="020B0604030504040204" pitchFamily="34" charset="-120"/>
                <a:ea typeface="Microsoft JhengHei" panose="020B0604030504040204" pitchFamily="34" charset="-120"/>
              </a:rPr>
              <a:t>正式或非正式的人員或組織集團</a:t>
            </a:r>
            <a:endParaRPr kumimoji="1" lang="zh-TW" altLang="en-US" sz="1400" dirty="0">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id="{19AE57CE-BC05-0741-B7CF-C0BA7E9FF277}"/>
              </a:ext>
            </a:extLst>
          </p:cNvPr>
          <p:cNvSpPr/>
          <p:nvPr/>
        </p:nvSpPr>
        <p:spPr>
          <a:xfrm>
            <a:off x="3482597" y="1212329"/>
            <a:ext cx="6096000" cy="646331"/>
          </a:xfrm>
          <a:prstGeom prst="rect">
            <a:avLst/>
          </a:prstGeom>
        </p:spPr>
        <p:txBody>
          <a:bodyPr>
            <a:spAutoFit/>
          </a:bodyPr>
          <a:lstStyle/>
          <a:p>
            <a:pPr algn="just"/>
            <a:r>
              <a:rPr lang="en-GB" altLang="zh-TW" sz="1200" dirty="0"/>
              <a:t>A formally or informally recognized grouping of people or organizations formed for the purpose of achieving some form of collective action. Includes companies, institutions, corporations, departments, community groups, healthcare practice groups, payer/insurer, etc.</a:t>
            </a:r>
            <a:endParaRPr lang="zh-TW" altLang="en-US" sz="1200" dirty="0"/>
          </a:p>
        </p:txBody>
      </p:sp>
      <p:sp>
        <p:nvSpPr>
          <p:cNvPr id="10" name="文字方塊 9">
            <a:extLst>
              <a:ext uri="{FF2B5EF4-FFF2-40B4-BE49-F238E27FC236}">
                <a16:creationId xmlns:a16="http://schemas.microsoft.com/office/drawing/2014/main" id="{2B12EA2E-1684-DF47-94A6-05000DB0ED1D}"/>
              </a:ext>
            </a:extLst>
          </p:cNvPr>
          <p:cNvSpPr txBox="1"/>
          <p:nvPr/>
        </p:nvSpPr>
        <p:spPr>
          <a:xfrm>
            <a:off x="7855744" y="3227275"/>
            <a:ext cx="1550424" cy="307777"/>
          </a:xfrm>
          <a:prstGeom prst="rect">
            <a:avLst/>
          </a:prstGeom>
          <a:noFill/>
        </p:spPr>
        <p:txBody>
          <a:bodyPr wrap="none" rtlCol="0">
            <a:spAutoFit/>
          </a:bodyPr>
          <a:lstStyle/>
          <a:p>
            <a:pPr marL="285750" indent="-285750">
              <a:buFont typeface="Arial" panose="020B0604020202020204" pitchFamily="34" charset="0"/>
              <a:buChar char="•"/>
            </a:pPr>
            <a:r>
              <a:rPr kumimoji="1" lang="zh-TW" altLang="en-US" sz="1400" dirty="0">
                <a:latin typeface="Microsoft JhengHei" panose="020B0604030504040204" pitchFamily="34" charset="-120"/>
                <a:ea typeface="Microsoft JhengHei" panose="020B0604030504040204" pitchFamily="34" charset="-120"/>
              </a:rPr>
              <a:t>醫療從業人員</a:t>
            </a:r>
          </a:p>
        </p:txBody>
      </p:sp>
      <p:sp>
        <p:nvSpPr>
          <p:cNvPr id="11" name="矩形 10">
            <a:extLst>
              <a:ext uri="{FF2B5EF4-FFF2-40B4-BE49-F238E27FC236}">
                <a16:creationId xmlns:a16="http://schemas.microsoft.com/office/drawing/2014/main" id="{642AC0ED-D311-6146-8D60-9931209DC78B}"/>
              </a:ext>
            </a:extLst>
          </p:cNvPr>
          <p:cNvSpPr/>
          <p:nvPr/>
        </p:nvSpPr>
        <p:spPr>
          <a:xfrm>
            <a:off x="8127056" y="3595303"/>
            <a:ext cx="2903082" cy="461665"/>
          </a:xfrm>
          <a:prstGeom prst="rect">
            <a:avLst/>
          </a:prstGeom>
        </p:spPr>
        <p:txBody>
          <a:bodyPr wrap="square">
            <a:spAutoFit/>
          </a:bodyPr>
          <a:lstStyle/>
          <a:p>
            <a:r>
              <a:rPr lang="en-GB" altLang="zh-TW" sz="1200" dirty="0"/>
              <a:t>A person who is directly or indirectly involved in the provisioning of healthcare.</a:t>
            </a:r>
            <a:endParaRPr lang="zh-TW" altLang="en-US" sz="1200" dirty="0"/>
          </a:p>
        </p:txBody>
      </p:sp>
      <p:sp>
        <p:nvSpPr>
          <p:cNvPr id="12" name="矩形 11">
            <a:extLst>
              <a:ext uri="{FF2B5EF4-FFF2-40B4-BE49-F238E27FC236}">
                <a16:creationId xmlns:a16="http://schemas.microsoft.com/office/drawing/2014/main" id="{11319039-DF63-FB44-A4F4-2E5BB76D9BF8}"/>
              </a:ext>
            </a:extLst>
          </p:cNvPr>
          <p:cNvSpPr/>
          <p:nvPr/>
        </p:nvSpPr>
        <p:spPr>
          <a:xfrm>
            <a:off x="6151109" y="2641848"/>
            <a:ext cx="4294204" cy="461665"/>
          </a:xfrm>
          <a:prstGeom prst="rect">
            <a:avLst/>
          </a:prstGeom>
        </p:spPr>
        <p:txBody>
          <a:bodyPr wrap="square">
            <a:spAutoFit/>
          </a:bodyPr>
          <a:lstStyle/>
          <a:p>
            <a:r>
              <a:rPr lang="en-GB" altLang="zh-TW" sz="1200" dirty="0"/>
              <a:t>A specific set of Roles/Locations/specialties/services that a practitioner may perform at an organization for a period of time.</a:t>
            </a:r>
            <a:endParaRPr lang="zh-TW" altLang="en-US" sz="1200" dirty="0"/>
          </a:p>
        </p:txBody>
      </p:sp>
      <p:sp>
        <p:nvSpPr>
          <p:cNvPr id="13" name="文字方塊 12">
            <a:extLst>
              <a:ext uri="{FF2B5EF4-FFF2-40B4-BE49-F238E27FC236}">
                <a16:creationId xmlns:a16="http://schemas.microsoft.com/office/drawing/2014/main" id="{B10F51E1-EDDE-8645-9818-B75E5AAB4D5C}"/>
              </a:ext>
            </a:extLst>
          </p:cNvPr>
          <p:cNvSpPr txBox="1"/>
          <p:nvPr/>
        </p:nvSpPr>
        <p:spPr>
          <a:xfrm>
            <a:off x="6151109" y="2330963"/>
            <a:ext cx="1191352" cy="307777"/>
          </a:xfrm>
          <a:prstGeom prst="rect">
            <a:avLst/>
          </a:prstGeom>
          <a:noFill/>
        </p:spPr>
        <p:txBody>
          <a:bodyPr wrap="none" rtlCol="0">
            <a:spAutoFit/>
          </a:bodyPr>
          <a:lstStyle/>
          <a:p>
            <a:pPr marL="285750" indent="-285750">
              <a:buFont typeface="Arial" panose="020B0604020202020204" pitchFamily="34" charset="0"/>
              <a:buChar char="•"/>
            </a:pPr>
            <a:r>
              <a:rPr kumimoji="1" lang="zh-TW" altLang="en-US" sz="1400" dirty="0">
                <a:latin typeface="Microsoft JhengHei" panose="020B0604030504040204" pitchFamily="34" charset="-120"/>
                <a:ea typeface="Microsoft JhengHei" panose="020B0604030504040204" pitchFamily="34" charset="-120"/>
              </a:rPr>
              <a:t>從業角色</a:t>
            </a:r>
          </a:p>
        </p:txBody>
      </p:sp>
      <p:sp>
        <p:nvSpPr>
          <p:cNvPr id="17" name="矩形 16">
            <a:extLst>
              <a:ext uri="{FF2B5EF4-FFF2-40B4-BE49-F238E27FC236}">
                <a16:creationId xmlns:a16="http://schemas.microsoft.com/office/drawing/2014/main" id="{07510A42-5BA2-B243-8E55-E37199F6D3F5}"/>
              </a:ext>
            </a:extLst>
          </p:cNvPr>
          <p:cNvSpPr/>
          <p:nvPr/>
        </p:nvSpPr>
        <p:spPr>
          <a:xfrm>
            <a:off x="6421160" y="3546566"/>
            <a:ext cx="1597446" cy="92837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8" name="矩形 17">
            <a:extLst>
              <a:ext uri="{FF2B5EF4-FFF2-40B4-BE49-F238E27FC236}">
                <a16:creationId xmlns:a16="http://schemas.microsoft.com/office/drawing/2014/main" id="{4289EA15-9FC8-7D49-B31F-B663EF1938FD}"/>
              </a:ext>
            </a:extLst>
          </p:cNvPr>
          <p:cNvSpPr/>
          <p:nvPr/>
        </p:nvSpPr>
        <p:spPr>
          <a:xfrm>
            <a:off x="4330417" y="3546566"/>
            <a:ext cx="1597446" cy="92837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id="{ED466823-0576-EC45-9F2D-5552950AA52E}"/>
              </a:ext>
            </a:extLst>
          </p:cNvPr>
          <p:cNvSpPr/>
          <p:nvPr/>
        </p:nvSpPr>
        <p:spPr>
          <a:xfrm>
            <a:off x="3697348" y="2330963"/>
            <a:ext cx="1597446" cy="92837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293243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907085-769F-D44B-BB62-FC71287C1ACD}"/>
              </a:ext>
            </a:extLst>
          </p:cNvPr>
          <p:cNvSpPr>
            <a:spLocks noGrp="1"/>
          </p:cNvSpPr>
          <p:nvPr>
            <p:ph type="title"/>
          </p:nvPr>
        </p:nvSpPr>
        <p:spPr/>
        <p:txBody>
          <a:bodyPr/>
          <a:lstStyle/>
          <a:p>
            <a:r>
              <a:rPr kumimoji="1" lang="en-US" altLang="zh-TW" dirty="0"/>
              <a:t>Organization</a:t>
            </a:r>
            <a:endParaRPr kumimoji="1" lang="zh-TW" altLang="en-US" dirty="0"/>
          </a:p>
        </p:txBody>
      </p:sp>
      <p:pic>
        <p:nvPicPr>
          <p:cNvPr id="4" name="圖片 3">
            <a:extLst>
              <a:ext uri="{FF2B5EF4-FFF2-40B4-BE49-F238E27FC236}">
                <a16:creationId xmlns:a16="http://schemas.microsoft.com/office/drawing/2014/main" id="{40F85C72-D7F2-464F-8023-37F215706205}"/>
              </a:ext>
            </a:extLst>
          </p:cNvPr>
          <p:cNvPicPr>
            <a:picLocks noChangeAspect="1"/>
          </p:cNvPicPr>
          <p:nvPr/>
        </p:nvPicPr>
        <p:blipFill>
          <a:blip r:embed="rId2"/>
          <a:stretch>
            <a:fillRect/>
          </a:stretch>
        </p:blipFill>
        <p:spPr>
          <a:xfrm>
            <a:off x="0" y="2605355"/>
            <a:ext cx="7297615" cy="2224552"/>
          </a:xfrm>
          <a:prstGeom prst="rect">
            <a:avLst/>
          </a:prstGeom>
        </p:spPr>
      </p:pic>
      <p:graphicFrame>
        <p:nvGraphicFramePr>
          <p:cNvPr id="5" name="內容版面配置區 4">
            <a:extLst>
              <a:ext uri="{FF2B5EF4-FFF2-40B4-BE49-F238E27FC236}">
                <a16:creationId xmlns:a16="http://schemas.microsoft.com/office/drawing/2014/main" id="{A2CAD522-2E14-A740-BCE8-0A66538FA23B}"/>
              </a:ext>
            </a:extLst>
          </p:cNvPr>
          <p:cNvGraphicFramePr>
            <a:graphicFrameLocks noGrp="1"/>
          </p:cNvGraphicFramePr>
          <p:nvPr>
            <p:ph idx="1"/>
          </p:nvPr>
        </p:nvGraphicFramePr>
        <p:xfrm>
          <a:off x="6975231" y="365125"/>
          <a:ext cx="4982308" cy="6733094"/>
        </p:xfrm>
        <a:graphic>
          <a:graphicData uri="http://schemas.openxmlformats.org/drawingml/2006/table">
            <a:tbl>
              <a:tblPr/>
              <a:tblGrid>
                <a:gridCol w="445477">
                  <a:extLst>
                    <a:ext uri="{9D8B030D-6E8A-4147-A177-3AD203B41FA5}">
                      <a16:colId xmlns:a16="http://schemas.microsoft.com/office/drawing/2014/main" val="1991461416"/>
                    </a:ext>
                  </a:extLst>
                </a:gridCol>
                <a:gridCol w="1745928">
                  <a:extLst>
                    <a:ext uri="{9D8B030D-6E8A-4147-A177-3AD203B41FA5}">
                      <a16:colId xmlns:a16="http://schemas.microsoft.com/office/drawing/2014/main" val="2072643511"/>
                    </a:ext>
                  </a:extLst>
                </a:gridCol>
                <a:gridCol w="2790903">
                  <a:extLst>
                    <a:ext uri="{9D8B030D-6E8A-4147-A177-3AD203B41FA5}">
                      <a16:colId xmlns:a16="http://schemas.microsoft.com/office/drawing/2014/main" val="2348706418"/>
                    </a:ext>
                  </a:extLst>
                </a:gridCol>
              </a:tblGrid>
              <a:tr h="210653">
                <a:tc>
                  <a:txBody>
                    <a:bodyPr/>
                    <a:lstStyle/>
                    <a:p>
                      <a:pPr fontAlgn="t"/>
                      <a:r>
                        <a:rPr lang="en-GB" sz="1000" b="1" dirty="0">
                          <a:effectLst/>
                          <a:latin typeface="Microsoft JhengHei" panose="020B0604030504040204" pitchFamily="34" charset="-120"/>
                          <a:ea typeface="Microsoft JhengHei" panose="020B0604030504040204" pitchFamily="34" charset="-120"/>
                        </a:rPr>
                        <a:t>Code</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1">
                          <a:effectLst/>
                          <a:latin typeface="Microsoft JhengHei" panose="020B0604030504040204" pitchFamily="34" charset="-120"/>
                          <a:ea typeface="Microsoft JhengHei" panose="020B0604030504040204" pitchFamily="34" charset="-120"/>
                        </a:rPr>
                        <a:t>Display</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1" dirty="0">
                          <a:effectLst/>
                          <a:latin typeface="Microsoft JhengHei" panose="020B0604030504040204" pitchFamily="34" charset="-120"/>
                          <a:ea typeface="Microsoft JhengHei" panose="020B0604030504040204" pitchFamily="34" charset="-120"/>
                        </a:rPr>
                        <a:t>Definition</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318231929"/>
                  </a:ext>
                </a:extLst>
              </a:tr>
              <a:tr h="330784">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3"/>
                        </a:rPr>
                        <a:t>prov</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Healthcare Provider</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提供醫療照護服務的組織</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An organization that provides healthcare services. </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329348578"/>
                  </a:ext>
                </a:extLst>
              </a:tr>
              <a:tr h="486241">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4"/>
                        </a:rPr>
                        <a:t>dept</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Hospital Department</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醫院內的部門或病房</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 department or ward within a hospital (Generally is not applicable to top level organizations)</a:t>
                      </a:r>
                      <a:r>
                        <a:rPr lang="zh-Hant" altLang="en-US" sz="1000" b="0" dirty="0">
                          <a:effectLst/>
                          <a:latin typeface="Microsoft JhengHei" panose="020B0604030504040204" pitchFamily="34" charset="-120"/>
                          <a:ea typeface="Microsoft JhengHei" panose="020B0604030504040204" pitchFamily="34" charset="-120"/>
                        </a:rPr>
                        <a:t> </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63056574"/>
                  </a:ext>
                </a:extLst>
              </a:tr>
              <a:tr h="797154">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5"/>
                        </a:rPr>
                        <a:t>team</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Organizational team</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醫院內部的特殊需求組成的團隊</a:t>
                      </a:r>
                      <a:endParaRPr lang="en-US" altLang="zh-CN"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a:t>
                      </a:r>
                      <a:r>
                        <a:rPr lang="en-US" altLang="zh-CN" sz="1000" b="0" dirty="0" err="1">
                          <a:effectLst/>
                          <a:latin typeface="Microsoft JhengHei" panose="020B0604030504040204" pitchFamily="34" charset="-120"/>
                          <a:ea typeface="Microsoft JhengHei" panose="020B0604030504040204" pitchFamily="34" charset="-120"/>
                        </a:rPr>
                        <a:t>vip</a:t>
                      </a:r>
                      <a:r>
                        <a:rPr lang="zh-CN" altLang="en-US" sz="1000" b="0" dirty="0">
                          <a:effectLst/>
                          <a:latin typeface="Microsoft JhengHei" panose="020B0604030504040204" pitchFamily="34" charset="-120"/>
                          <a:ea typeface="Microsoft JhengHei" panose="020B0604030504040204" pitchFamily="34" charset="-120"/>
                        </a:rPr>
                        <a:t>或急救團隊或部門）</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An organizational team is usually a grouping of practitioners that perform a specific function within an organization (which could be a top level organization, or a department).</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494031809"/>
                  </a:ext>
                </a:extLst>
              </a:tr>
              <a:tr h="641697">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6"/>
                        </a:rPr>
                        <a:t>govt</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Government</a:t>
                      </a:r>
                    </a:p>
                    <a:p>
                      <a:pPr fontAlgn="t"/>
                      <a:endParaRPr lang="en-GB" altLang="zh-CN"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政府機構</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 political body, often used when including organization records for government bodies such as a Federal Government, State or Local Government.</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183485255"/>
                  </a:ext>
                </a:extLst>
              </a:tr>
              <a:tr h="486241">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7"/>
                        </a:rPr>
                        <a:t>ins</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Insurance Company</a:t>
                      </a:r>
                    </a:p>
                    <a:p>
                      <a:pPr fontAlgn="t"/>
                      <a:endParaRPr lang="en-GB" altLang="zh-CN"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保險機構</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 company that provides insurance to its subscribers that may include healthcare related policies.</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085714970"/>
                  </a:ext>
                </a:extLst>
              </a:tr>
              <a:tr h="687510">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8"/>
                        </a:rPr>
                        <a:t>pay</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Payer</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慈善機構或政府組織，代表患者處理索陪或像提供者付款</a:t>
                      </a:r>
                      <a:endParaRPr lang="en-GB" sz="1000" b="0" dirty="0">
                        <a:effectLst/>
                        <a:latin typeface="Microsoft JhengHei" panose="020B0604030504040204" pitchFamily="34" charset="-120"/>
                        <a:ea typeface="Microsoft JhengHei" panose="020B0604030504040204" pitchFamily="34" charset="-120"/>
                      </a:endParaRPr>
                    </a:p>
                    <a:p>
                      <a:pPr fontAlgn="t"/>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 company, charity, or governmental organization, which processes claims and/or issues payments to providers on behalf of patients or groups of patients.</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484758208"/>
                  </a:ext>
                </a:extLst>
              </a:tr>
              <a:tr h="330784">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9"/>
                        </a:rPr>
                        <a:t>edu</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Educational Institute</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教育或研究機構</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An educational institution that provides education or research facilities.</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847228058"/>
                  </a:ext>
                </a:extLst>
              </a:tr>
              <a:tr h="330784">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10"/>
                        </a:rPr>
                        <a:t>reli</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Religious Institution</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宗教機構</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a:effectLst/>
                          <a:latin typeface="Microsoft JhengHei" panose="020B0604030504040204" pitchFamily="34" charset="-120"/>
                          <a:ea typeface="Microsoft JhengHei" panose="020B0604030504040204" pitchFamily="34" charset="-120"/>
                        </a:rPr>
                        <a:t>An organization that is identified as a part of a religious institution.</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660790014"/>
                  </a:ext>
                </a:extLst>
              </a:tr>
              <a:tr h="401379">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11"/>
                        </a:rPr>
                        <a:t>crs</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Clinical Research Sponsor</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製藥</a:t>
                      </a:r>
                      <a:r>
                        <a:rPr lang="en-US" altLang="zh-CN" sz="1000" b="0" dirty="0">
                          <a:effectLst/>
                          <a:latin typeface="Microsoft JhengHei" panose="020B0604030504040204" pitchFamily="34" charset="-120"/>
                          <a:ea typeface="Microsoft JhengHei" panose="020B0604030504040204" pitchFamily="34" charset="-120"/>
                        </a:rPr>
                        <a:t> / </a:t>
                      </a:r>
                      <a:r>
                        <a:rPr lang="zh-CN" altLang="en-US" sz="1000" b="0" dirty="0">
                          <a:effectLst/>
                          <a:latin typeface="Microsoft JhengHei" panose="020B0604030504040204" pitchFamily="34" charset="-120"/>
                          <a:ea typeface="Microsoft JhengHei" panose="020B0604030504040204" pitchFamily="34" charset="-120"/>
                        </a:rPr>
                        <a:t>臨床研究贊助商</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An organization that is identified as a Pharmaceutical/Clinical Research Sponsor.</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3094665954"/>
                  </a:ext>
                </a:extLst>
              </a:tr>
              <a:tr h="210625">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12"/>
                        </a:rPr>
                        <a:t>cg</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Community Group</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未成立的社區團體</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a:effectLst/>
                          <a:latin typeface="Microsoft JhengHei" panose="020B0604030504040204" pitchFamily="34" charset="-120"/>
                          <a:ea typeface="Microsoft JhengHei" panose="020B0604030504040204" pitchFamily="34" charset="-120"/>
                        </a:rPr>
                        <a:t>An un-incorporated community group.</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1353897850"/>
                  </a:ext>
                </a:extLst>
              </a:tr>
              <a:tr h="486241">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13"/>
                        </a:rPr>
                        <a:t>bus</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Non-Healthcare Business or Corporation</a:t>
                      </a:r>
                    </a:p>
                    <a:p>
                      <a:pPr fontAlgn="t"/>
                      <a:endParaRPr lang="en-GB" sz="1000" b="0" dirty="0">
                        <a:effectLst/>
                        <a:latin typeface="Microsoft JhengHei" panose="020B0604030504040204" pitchFamily="34" charset="-120"/>
                        <a:ea typeface="Microsoft JhengHei" panose="020B0604030504040204" pitchFamily="34" charset="-120"/>
                      </a:endParaRPr>
                    </a:p>
                    <a:p>
                      <a:pPr fontAlgn="t"/>
                      <a:r>
                        <a:rPr lang="zh-CN" altLang="en-US" sz="1000" b="0" dirty="0">
                          <a:effectLst/>
                          <a:latin typeface="Microsoft JhengHei" panose="020B0604030504040204" pitchFamily="34" charset="-120"/>
                          <a:ea typeface="Microsoft JhengHei" panose="020B0604030504040204" pitchFamily="34" charset="-120"/>
                        </a:rPr>
                        <a:t>未被識別的企業或公司</a:t>
                      </a:r>
                      <a:endParaRPr lang="en-GB" sz="1000" b="0" dirty="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An organization that is a registered business or corporation but not identified by other types.</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914914757"/>
                  </a:ext>
                </a:extLst>
              </a:tr>
              <a:tr h="330784">
                <a:tc>
                  <a:txBody>
                    <a:bodyPr/>
                    <a:lstStyle/>
                    <a:p>
                      <a:pPr fontAlgn="t"/>
                      <a:r>
                        <a:rPr lang="en-GB" sz="1000" b="0" u="none" strike="noStrike">
                          <a:solidFill>
                            <a:srgbClr val="428BCA"/>
                          </a:solidFill>
                          <a:effectLst/>
                          <a:latin typeface="Microsoft JhengHei" panose="020B0604030504040204" pitchFamily="34" charset="-120"/>
                          <a:ea typeface="Microsoft JhengHei" panose="020B0604030504040204" pitchFamily="34" charset="-120"/>
                          <a:hlinkClick r:id="rId14"/>
                        </a:rPr>
                        <a:t>other</a:t>
                      </a:r>
                      <a:endParaRPr lang="en-GB" sz="1000" b="0">
                        <a:effectLst/>
                        <a:latin typeface="Microsoft JhengHei" panose="020B0604030504040204" pitchFamily="34" charset="-120"/>
                        <a:ea typeface="Microsoft JhengHei" panose="020B0604030504040204" pitchFamily="34" charset="-120"/>
                      </a:endParaRP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Other</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GB" sz="1000" b="0" dirty="0">
                          <a:effectLst/>
                          <a:latin typeface="Microsoft JhengHei" panose="020B0604030504040204" pitchFamily="34" charset="-120"/>
                          <a:ea typeface="Microsoft JhengHei" panose="020B0604030504040204" pitchFamily="34" charset="-120"/>
                        </a:rPr>
                        <a:t>Other type of organization not already specified.</a:t>
                      </a:r>
                    </a:p>
                  </a:txBody>
                  <a:tcPr marL="8766" marR="8766" marT="8766" marB="8766">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extLst>
                  <a:ext uri="{0D108BD9-81ED-4DB2-BD59-A6C34878D82A}">
                    <a16:rowId xmlns:a16="http://schemas.microsoft.com/office/drawing/2014/main" val="2314881781"/>
                  </a:ext>
                </a:extLst>
              </a:tr>
            </a:tbl>
          </a:graphicData>
        </a:graphic>
      </p:graphicFrame>
      <p:sp>
        <p:nvSpPr>
          <p:cNvPr id="6" name="矩形 5">
            <a:extLst>
              <a:ext uri="{FF2B5EF4-FFF2-40B4-BE49-F238E27FC236}">
                <a16:creationId xmlns:a16="http://schemas.microsoft.com/office/drawing/2014/main" id="{6AB4BEEA-3BD0-BC4B-9E85-C5306346BA5C}"/>
              </a:ext>
            </a:extLst>
          </p:cNvPr>
          <p:cNvSpPr/>
          <p:nvPr/>
        </p:nvSpPr>
        <p:spPr>
          <a:xfrm>
            <a:off x="7420391" y="23446"/>
            <a:ext cx="2374240" cy="276999"/>
          </a:xfrm>
          <a:prstGeom prst="rect">
            <a:avLst/>
          </a:prstGeom>
        </p:spPr>
        <p:txBody>
          <a:bodyPr wrap="none">
            <a:spAutoFit/>
          </a:bodyPr>
          <a:lstStyle/>
          <a:p>
            <a:pPr marL="285750" indent="-285750">
              <a:buFont typeface="Arial" panose="020B0604020202020204" pitchFamily="34" charset="0"/>
              <a:buChar char="•"/>
            </a:pPr>
            <a:r>
              <a:rPr kumimoji="1" lang="en-US" altLang="zh-CN" sz="1200" dirty="0" err="1">
                <a:latin typeface="Microsoft JhengHei" panose="020B0604030504040204" pitchFamily="34" charset="-120"/>
                <a:ea typeface="Microsoft JhengHei" panose="020B0604030504040204" pitchFamily="34" charset="-120"/>
              </a:rPr>
              <a:t>OrganizationType</a:t>
            </a:r>
            <a:r>
              <a:rPr kumimoji="1" lang="zh-CN" altLang="en-US" sz="1200" dirty="0">
                <a:latin typeface="Microsoft JhengHei" panose="020B0604030504040204" pitchFamily="34" charset="-120"/>
                <a:ea typeface="Microsoft JhengHei" panose="020B0604030504040204" pitchFamily="34" charset="-120"/>
              </a:rPr>
              <a:t>組織類型</a:t>
            </a:r>
            <a:endParaRPr kumimoji="1" lang="zh-TW" altLang="en-US" sz="1200" dirty="0">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id="{1D01A343-AAAC-164B-8FE1-AEB09F141B36}"/>
              </a:ext>
            </a:extLst>
          </p:cNvPr>
          <p:cNvSpPr/>
          <p:nvPr/>
        </p:nvSpPr>
        <p:spPr>
          <a:xfrm>
            <a:off x="182218" y="4200886"/>
            <a:ext cx="2221013" cy="25388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id="{81F0652D-6C1D-D74E-B922-CC1D8B4A8A44}"/>
              </a:ext>
            </a:extLst>
          </p:cNvPr>
          <p:cNvSpPr/>
          <p:nvPr/>
        </p:nvSpPr>
        <p:spPr>
          <a:xfrm>
            <a:off x="421738" y="5126970"/>
            <a:ext cx="2626262" cy="369332"/>
          </a:xfrm>
          <a:prstGeom prst="rect">
            <a:avLst/>
          </a:prstGeom>
        </p:spPr>
        <p:txBody>
          <a:bodyPr wrap="square">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依此建立組織樹</a:t>
            </a:r>
          </a:p>
        </p:txBody>
      </p:sp>
      <p:cxnSp>
        <p:nvCxnSpPr>
          <p:cNvPr id="11" name="直線箭頭接點 10">
            <a:extLst>
              <a:ext uri="{FF2B5EF4-FFF2-40B4-BE49-F238E27FC236}">
                <a16:creationId xmlns:a16="http://schemas.microsoft.com/office/drawing/2014/main" id="{6318742E-FB0E-374A-A891-AC760864FCB1}"/>
              </a:ext>
            </a:extLst>
          </p:cNvPr>
          <p:cNvCxnSpPr>
            <a:cxnSpLocks/>
          </p:cNvCxnSpPr>
          <p:nvPr/>
        </p:nvCxnSpPr>
        <p:spPr>
          <a:xfrm>
            <a:off x="182218" y="4485413"/>
            <a:ext cx="110026" cy="789972"/>
          </a:xfrm>
          <a:prstGeom prst="straightConnector1">
            <a:avLst/>
          </a:prstGeom>
          <a:ln>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287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2659</Words>
  <Application>Microsoft Macintosh PowerPoint</Application>
  <PresentationFormat>寬螢幕</PresentationFormat>
  <Paragraphs>420</Paragraphs>
  <Slides>19</Slides>
  <Notes>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Microsoft JhengHei</vt:lpstr>
      <vt:lpstr>新細明體</vt:lpstr>
      <vt:lpstr>等线</vt:lpstr>
      <vt:lpstr>Arial</vt:lpstr>
      <vt:lpstr>Calibri</vt:lpstr>
      <vt:lpstr>Calibri Light</vt:lpstr>
      <vt:lpstr>verdana</vt:lpstr>
      <vt:lpstr>Office 佈景主題</vt:lpstr>
      <vt:lpstr>入口網站權限管控  以 出院準備與長照2.0 為例</vt:lpstr>
      <vt:lpstr>PowerPoint 簡報</vt:lpstr>
      <vt:lpstr>PowerPoint 簡報</vt:lpstr>
      <vt:lpstr>PowerPoint 簡報</vt:lpstr>
      <vt:lpstr>PowerPoint 簡報</vt:lpstr>
      <vt:lpstr>PowerPoint 簡報</vt:lpstr>
      <vt:lpstr>Patient</vt:lpstr>
      <vt:lpstr>PowerPoint 簡報</vt:lpstr>
      <vt:lpstr>Organization</vt:lpstr>
      <vt:lpstr>PowerPoint 簡報</vt:lpstr>
      <vt:lpstr>PowerPoint 簡報</vt:lpstr>
      <vt:lpstr>PowerPoint 簡報</vt:lpstr>
      <vt:lpstr>PowerPoint 簡報</vt:lpstr>
      <vt:lpstr>Practitioner</vt:lpstr>
      <vt:lpstr>PractitionerRole</vt:lpstr>
      <vt:lpstr>PowerPoint 簡報</vt:lpstr>
      <vt:lpstr>PowerPoint 簡報</vt:lpstr>
      <vt:lpstr>PowerPoint 簡報</vt:lpstr>
      <vt:lpstr>PowerPoint 簡報</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入口網站權限管控  以 出院準備 為例</dc:title>
  <dc:creator>Microsoft Office 使用者</dc:creator>
  <cp:lastModifiedBy>Microsoft Office 使用者</cp:lastModifiedBy>
  <cp:revision>23</cp:revision>
  <dcterms:created xsi:type="dcterms:W3CDTF">2019-05-21T08:59:24Z</dcterms:created>
  <dcterms:modified xsi:type="dcterms:W3CDTF">2019-05-22T03:51:46Z</dcterms:modified>
</cp:coreProperties>
</file>