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73" r:id="rId2"/>
    <p:sldId id="284" r:id="rId3"/>
    <p:sldId id="286" r:id="rId4"/>
    <p:sldId id="267" r:id="rId5"/>
    <p:sldId id="279" r:id="rId6"/>
    <p:sldId id="280" r:id="rId7"/>
    <p:sldId id="287" r:id="rId8"/>
    <p:sldId id="291" r:id="rId9"/>
    <p:sldId id="277" r:id="rId10"/>
    <p:sldId id="27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4660"/>
  </p:normalViewPr>
  <p:slideViewPr>
    <p:cSldViewPr snapToObjects="1">
      <p:cViewPr varScale="1">
        <p:scale>
          <a:sx n="64" d="100"/>
          <a:sy n="64" d="100"/>
        </p:scale>
        <p:origin x="13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122C6-9A08-410B-8A84-F8635F9024AD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E2A9DB01-D7E2-4A22-973B-30D707047D5B}">
      <dgm:prSet phldrT="[文字]"/>
      <dgm:spPr/>
      <dgm:t>
        <a:bodyPr/>
        <a:lstStyle/>
        <a:p>
          <a:r>
            <a:rPr lang="en-US" altLang="zh-TW" b="1" err="1" smtClean="0"/>
            <a:t>Math.random</a:t>
          </a:r>
          <a:r>
            <a:rPr lang="en-US" altLang="zh-TW" b="1" smtClean="0"/>
            <a:t>()</a:t>
          </a:r>
          <a:r>
            <a:rPr lang="en-US" altLang="zh-TW" smtClean="0"/>
            <a:t>;</a:t>
          </a:r>
          <a:endParaRPr lang="zh-TW" altLang="en-US"/>
        </a:p>
      </dgm:t>
    </dgm:pt>
    <dgm:pt modelId="{2278622D-D6A4-4BB3-9DD9-400FD17707B4}" type="parTrans" cxnId="{2D9466C5-6054-46BD-BEF7-546C8876F84A}">
      <dgm:prSet/>
      <dgm:spPr/>
      <dgm:t>
        <a:bodyPr/>
        <a:lstStyle/>
        <a:p>
          <a:endParaRPr lang="zh-TW" altLang="en-US"/>
        </a:p>
      </dgm:t>
    </dgm:pt>
    <dgm:pt modelId="{B7D78D2D-9AF5-4A1E-85E8-9AB173A29AB9}" type="sibTrans" cxnId="{2D9466C5-6054-46BD-BEF7-546C8876F84A}">
      <dgm:prSet/>
      <dgm:spPr/>
      <dgm:t>
        <a:bodyPr/>
        <a:lstStyle/>
        <a:p>
          <a:endParaRPr lang="zh-TW" altLang="en-US"/>
        </a:p>
      </dgm:t>
    </dgm:pt>
    <dgm:pt modelId="{A4C9AD6B-17AB-4D15-B4D7-EAB59F1BE4B7}">
      <dgm:prSet phldrT="[文字]"/>
      <dgm:spPr/>
      <dgm:t>
        <a:bodyPr/>
        <a:lstStyle/>
        <a:p>
          <a:r>
            <a:rPr lang="fi-FI" b="1" i="0" smtClean="0"/>
            <a:t>Math.min(0, 150, 30, 20, -8);</a:t>
          </a:r>
          <a:endParaRPr lang="zh-TW" altLang="en-US" b="1"/>
        </a:p>
      </dgm:t>
    </dgm:pt>
    <dgm:pt modelId="{184777BF-7131-4E0A-BEEB-EBCEAAB6F44B}" type="parTrans" cxnId="{29496E75-757A-422E-A73D-5D642AEEDB38}">
      <dgm:prSet/>
      <dgm:spPr/>
      <dgm:t>
        <a:bodyPr/>
        <a:lstStyle/>
        <a:p>
          <a:endParaRPr lang="zh-TW" altLang="en-US"/>
        </a:p>
      </dgm:t>
    </dgm:pt>
    <dgm:pt modelId="{049B617F-C802-4AAC-8F3C-C140D7219ABF}" type="sibTrans" cxnId="{29496E75-757A-422E-A73D-5D642AEEDB38}">
      <dgm:prSet/>
      <dgm:spPr/>
      <dgm:t>
        <a:bodyPr/>
        <a:lstStyle/>
        <a:p>
          <a:endParaRPr lang="zh-TW" altLang="en-US"/>
        </a:p>
      </dgm:t>
    </dgm:pt>
    <dgm:pt modelId="{13225D6F-7871-40C1-9FB7-EAE6BDC73F95}">
      <dgm:prSet phldrT="[文字]"/>
      <dgm:spPr/>
      <dgm:t>
        <a:bodyPr/>
        <a:lstStyle/>
        <a:p>
          <a:r>
            <a:rPr lang="en-US" b="1" i="0" err="1" smtClean="0"/>
            <a:t>Math.max</a:t>
          </a:r>
          <a:r>
            <a:rPr lang="en-US" b="1" i="0" smtClean="0"/>
            <a:t>(0, 150, 30, 20, -8);</a:t>
          </a:r>
          <a:endParaRPr lang="zh-TW" altLang="en-US" b="1"/>
        </a:p>
      </dgm:t>
    </dgm:pt>
    <dgm:pt modelId="{80967094-912A-4C70-A879-3D47BC2BF43D}" type="parTrans" cxnId="{FBD46ABA-36FC-460D-852F-A1E736D898F2}">
      <dgm:prSet/>
      <dgm:spPr/>
      <dgm:t>
        <a:bodyPr/>
        <a:lstStyle/>
        <a:p>
          <a:endParaRPr lang="zh-TW" altLang="en-US"/>
        </a:p>
      </dgm:t>
    </dgm:pt>
    <dgm:pt modelId="{D8723FEB-76DA-4851-BF28-8B42BA91055A}" type="sibTrans" cxnId="{FBD46ABA-36FC-460D-852F-A1E736D898F2}">
      <dgm:prSet/>
      <dgm:spPr/>
      <dgm:t>
        <a:bodyPr/>
        <a:lstStyle/>
        <a:p>
          <a:endParaRPr lang="zh-TW" altLang="en-US"/>
        </a:p>
      </dgm:t>
    </dgm:pt>
    <dgm:pt modelId="{34DAF2CB-3526-477D-B1D4-7E18D81B217D}">
      <dgm:prSet/>
      <dgm:spPr/>
      <dgm:t>
        <a:bodyPr/>
        <a:lstStyle/>
        <a:p>
          <a:r>
            <a:rPr lang="zh-TW" altLang="en-US" smtClean="0"/>
            <a:t>隨機產生一個</a:t>
          </a:r>
          <a:r>
            <a:rPr lang="en-US" altLang="zh-TW" smtClean="0"/>
            <a:t>0~1</a:t>
          </a:r>
          <a:r>
            <a:rPr lang="zh-TW" altLang="en-US" smtClean="0"/>
            <a:t>之間的數</a:t>
          </a:r>
          <a:endParaRPr lang="zh-TW" altLang="en-US"/>
        </a:p>
      </dgm:t>
    </dgm:pt>
    <dgm:pt modelId="{E7ADCB5A-623B-4A6F-AED8-F310EE41A0B5}" type="parTrans" cxnId="{2C2C809A-D728-4E9D-AAEA-1618F0BCE054}">
      <dgm:prSet/>
      <dgm:spPr/>
      <dgm:t>
        <a:bodyPr/>
        <a:lstStyle/>
        <a:p>
          <a:endParaRPr lang="zh-TW" altLang="en-US"/>
        </a:p>
      </dgm:t>
    </dgm:pt>
    <dgm:pt modelId="{FF6891AC-6979-4489-9AEE-F65F49C34F28}" type="sibTrans" cxnId="{2C2C809A-D728-4E9D-AAEA-1618F0BCE054}">
      <dgm:prSet/>
      <dgm:spPr/>
      <dgm:t>
        <a:bodyPr/>
        <a:lstStyle/>
        <a:p>
          <a:endParaRPr lang="zh-TW" altLang="en-US"/>
        </a:p>
      </dgm:t>
    </dgm:pt>
    <dgm:pt modelId="{A3A731E1-C9B5-4333-ADAB-44338EC95D1C}">
      <dgm:prSet phldrT="[文字]"/>
      <dgm:spPr/>
      <dgm:t>
        <a:bodyPr/>
        <a:lstStyle/>
        <a:p>
          <a:r>
            <a:rPr lang="en-US" b="1" i="0" err="1" smtClean="0"/>
            <a:t>Math.round</a:t>
          </a:r>
          <a:r>
            <a:rPr lang="en-US" b="1" i="0" smtClean="0"/>
            <a:t>(4.7);            </a:t>
          </a:r>
          <a:br>
            <a:rPr lang="en-US" b="1" i="0" smtClean="0"/>
          </a:br>
          <a:r>
            <a:rPr lang="en-US" b="1" i="0" err="1" smtClean="0"/>
            <a:t>Math.round</a:t>
          </a:r>
          <a:r>
            <a:rPr lang="en-US" b="1" i="0" smtClean="0"/>
            <a:t>(4.4); </a:t>
          </a:r>
          <a:r>
            <a:rPr lang="en-US" b="0" i="0" smtClean="0"/>
            <a:t> </a:t>
          </a:r>
          <a:endParaRPr lang="zh-TW" altLang="en-US"/>
        </a:p>
      </dgm:t>
    </dgm:pt>
    <dgm:pt modelId="{09F50E7C-4714-49FE-A4BB-CDB9CD2F282B}" type="parTrans" cxnId="{7BE377AE-3C32-4BC0-AA63-243FD0FB5E0C}">
      <dgm:prSet/>
      <dgm:spPr/>
      <dgm:t>
        <a:bodyPr/>
        <a:lstStyle/>
        <a:p>
          <a:endParaRPr lang="zh-TW" altLang="en-US"/>
        </a:p>
      </dgm:t>
    </dgm:pt>
    <dgm:pt modelId="{569903D1-7C91-4C9D-B28A-5ED457074594}" type="sibTrans" cxnId="{7BE377AE-3C32-4BC0-AA63-243FD0FB5E0C}">
      <dgm:prSet/>
      <dgm:spPr/>
      <dgm:t>
        <a:bodyPr/>
        <a:lstStyle/>
        <a:p>
          <a:endParaRPr lang="zh-TW" altLang="en-US"/>
        </a:p>
      </dgm:t>
    </dgm:pt>
    <dgm:pt modelId="{C9BB94D1-E081-44EB-81DE-3B0D4A3D9627}">
      <dgm:prSet phldrT="[文字]"/>
      <dgm:spPr/>
      <dgm:t>
        <a:bodyPr/>
        <a:lstStyle/>
        <a:p>
          <a:r>
            <a:rPr lang="zh-TW" altLang="en-US" smtClean="0"/>
            <a:t>找最小值</a:t>
          </a:r>
          <a:r>
            <a:rPr lang="en-US" altLang="zh-TW" smtClean="0"/>
            <a:t>,</a:t>
          </a:r>
          <a:r>
            <a:rPr lang="zh-TW" altLang="en-US" smtClean="0"/>
            <a:t>此例最小值為</a:t>
          </a:r>
          <a:r>
            <a:rPr lang="en-US" altLang="zh-TW" smtClean="0"/>
            <a:t>-8</a:t>
          </a:r>
          <a:endParaRPr lang="zh-TW" altLang="en-US"/>
        </a:p>
      </dgm:t>
    </dgm:pt>
    <dgm:pt modelId="{C2C7A61F-3A1C-4C63-B66F-68A78B5DE159}" type="parTrans" cxnId="{B046A34B-88B5-439F-8015-2262DB3488A8}">
      <dgm:prSet/>
      <dgm:spPr/>
      <dgm:t>
        <a:bodyPr/>
        <a:lstStyle/>
        <a:p>
          <a:endParaRPr lang="zh-TW" altLang="en-US"/>
        </a:p>
      </dgm:t>
    </dgm:pt>
    <dgm:pt modelId="{74683B24-DD00-4DD2-BF26-4DACF7975CE6}" type="sibTrans" cxnId="{B046A34B-88B5-439F-8015-2262DB3488A8}">
      <dgm:prSet/>
      <dgm:spPr/>
      <dgm:t>
        <a:bodyPr/>
        <a:lstStyle/>
        <a:p>
          <a:endParaRPr lang="zh-TW" altLang="en-US"/>
        </a:p>
      </dgm:t>
    </dgm:pt>
    <dgm:pt modelId="{8E8EEF47-3AD6-44DF-9B7D-AEB0487D730D}">
      <dgm:prSet phldrT="[文字]"/>
      <dgm:spPr/>
      <dgm:t>
        <a:bodyPr/>
        <a:lstStyle/>
        <a:p>
          <a:r>
            <a:rPr lang="zh-TW" altLang="en-US" smtClean="0"/>
            <a:t>找最大值</a:t>
          </a:r>
          <a:r>
            <a:rPr lang="en-US" altLang="zh-TW" smtClean="0"/>
            <a:t>,</a:t>
          </a:r>
          <a:r>
            <a:rPr lang="zh-TW" altLang="en-US" smtClean="0"/>
            <a:t>此例最大值為</a:t>
          </a:r>
          <a:r>
            <a:rPr lang="en-US" altLang="zh-TW" smtClean="0"/>
            <a:t>150</a:t>
          </a:r>
          <a:endParaRPr lang="zh-TW" altLang="en-US"/>
        </a:p>
      </dgm:t>
    </dgm:pt>
    <dgm:pt modelId="{5851F507-A1F3-4B83-A7BB-59A0C6B14D6D}" type="parTrans" cxnId="{13251FAF-F525-4535-886A-7E7E5B011B32}">
      <dgm:prSet/>
      <dgm:spPr/>
      <dgm:t>
        <a:bodyPr/>
        <a:lstStyle/>
        <a:p>
          <a:endParaRPr lang="zh-TW" altLang="en-US"/>
        </a:p>
      </dgm:t>
    </dgm:pt>
    <dgm:pt modelId="{050C282D-2B00-4585-890F-096623D95D31}" type="sibTrans" cxnId="{13251FAF-F525-4535-886A-7E7E5B011B32}">
      <dgm:prSet/>
      <dgm:spPr/>
      <dgm:t>
        <a:bodyPr/>
        <a:lstStyle/>
        <a:p>
          <a:endParaRPr lang="zh-TW" altLang="en-US"/>
        </a:p>
      </dgm:t>
    </dgm:pt>
    <dgm:pt modelId="{602C49F9-039F-44F8-8B96-059EFF90EF56}">
      <dgm:prSet phldrT="[文字]"/>
      <dgm:spPr/>
      <dgm:t>
        <a:bodyPr/>
        <a:lstStyle/>
        <a:p>
          <a:r>
            <a:rPr lang="zh-TW" altLang="en-US" smtClean="0"/>
            <a:t>四捨五入</a:t>
          </a:r>
          <a:r>
            <a:rPr lang="en-US" altLang="zh-TW" smtClean="0"/>
            <a:t>,</a:t>
          </a:r>
          <a:r>
            <a:rPr lang="zh-TW" altLang="en-US" smtClean="0"/>
            <a:t>此例答案一個為</a:t>
          </a:r>
          <a:r>
            <a:rPr lang="en-US" altLang="zh-TW" smtClean="0"/>
            <a:t>5,</a:t>
          </a:r>
          <a:r>
            <a:rPr lang="zh-TW" altLang="en-US" smtClean="0"/>
            <a:t>一個為</a:t>
          </a:r>
          <a:r>
            <a:rPr lang="en-US" altLang="zh-TW" smtClean="0"/>
            <a:t>4</a:t>
          </a:r>
          <a:endParaRPr lang="zh-TW" altLang="en-US"/>
        </a:p>
      </dgm:t>
    </dgm:pt>
    <dgm:pt modelId="{000C820E-376C-428C-B7B0-0262E4589EDC}" type="parTrans" cxnId="{31703D8F-5275-4066-8D7F-E076D53AC6E4}">
      <dgm:prSet/>
      <dgm:spPr/>
      <dgm:t>
        <a:bodyPr/>
        <a:lstStyle/>
        <a:p>
          <a:endParaRPr lang="zh-TW" altLang="en-US"/>
        </a:p>
      </dgm:t>
    </dgm:pt>
    <dgm:pt modelId="{CFB2B254-3C59-4B21-A077-7C4F20D6A1AD}" type="sibTrans" cxnId="{31703D8F-5275-4066-8D7F-E076D53AC6E4}">
      <dgm:prSet/>
      <dgm:spPr/>
      <dgm:t>
        <a:bodyPr/>
        <a:lstStyle/>
        <a:p>
          <a:endParaRPr lang="zh-TW" altLang="en-US"/>
        </a:p>
      </dgm:t>
    </dgm:pt>
    <dgm:pt modelId="{4FCC28C8-8CC4-4008-9C80-456876703A33}">
      <dgm:prSet/>
      <dgm:spPr/>
      <dgm:t>
        <a:bodyPr/>
        <a:lstStyle/>
        <a:p>
          <a:r>
            <a:rPr lang="en-US" altLang="en-US" b="1" err="1" smtClean="0"/>
            <a:t>Math.random</a:t>
          </a:r>
          <a:r>
            <a:rPr lang="en-US" altLang="en-US" b="1" smtClean="0"/>
            <a:t>() * n</a:t>
          </a:r>
          <a:endParaRPr lang="zh-TW" altLang="en-US" b="1"/>
        </a:p>
      </dgm:t>
    </dgm:pt>
    <dgm:pt modelId="{8E8FF9A4-1C1C-4372-8EF7-BE8ABB1CB227}" type="parTrans" cxnId="{225D92A7-C396-448A-87DF-AD667510EB3C}">
      <dgm:prSet/>
      <dgm:spPr/>
      <dgm:t>
        <a:bodyPr/>
        <a:lstStyle/>
        <a:p>
          <a:endParaRPr lang="zh-TW" altLang="en-US"/>
        </a:p>
      </dgm:t>
    </dgm:pt>
    <dgm:pt modelId="{6D9831F6-8061-41F8-A94A-65FD24E6324F}" type="sibTrans" cxnId="{225D92A7-C396-448A-87DF-AD667510EB3C}">
      <dgm:prSet/>
      <dgm:spPr/>
      <dgm:t>
        <a:bodyPr/>
        <a:lstStyle/>
        <a:p>
          <a:endParaRPr lang="zh-TW" altLang="en-US"/>
        </a:p>
      </dgm:t>
    </dgm:pt>
    <dgm:pt modelId="{909F2382-560A-4529-B3E2-FA4EABF6CC91}">
      <dgm:prSet/>
      <dgm:spPr/>
      <dgm:t>
        <a:bodyPr/>
        <a:lstStyle/>
        <a:p>
          <a:r>
            <a:rPr lang="zh-TW" altLang="en-US" smtClean="0"/>
            <a:t>隨機產生一個</a:t>
          </a:r>
          <a:r>
            <a:rPr lang="en-US" altLang="zh-TW" smtClean="0"/>
            <a:t>0~n</a:t>
          </a:r>
          <a:r>
            <a:rPr lang="zh-TW" altLang="en-US" smtClean="0"/>
            <a:t>之間的數</a:t>
          </a:r>
          <a:endParaRPr lang="zh-TW" altLang="en-US"/>
        </a:p>
      </dgm:t>
    </dgm:pt>
    <dgm:pt modelId="{4A133435-A21D-4A16-A534-477B47000F01}" type="parTrans" cxnId="{1876A469-4CBF-42E2-B6B9-1D56E52F5B39}">
      <dgm:prSet/>
      <dgm:spPr/>
      <dgm:t>
        <a:bodyPr/>
        <a:lstStyle/>
        <a:p>
          <a:endParaRPr lang="zh-TW" altLang="en-US"/>
        </a:p>
      </dgm:t>
    </dgm:pt>
    <dgm:pt modelId="{07D4BE43-0F62-47AB-B8D7-C64C0109EFFA}" type="sibTrans" cxnId="{1876A469-4CBF-42E2-B6B9-1D56E52F5B39}">
      <dgm:prSet/>
      <dgm:spPr/>
      <dgm:t>
        <a:bodyPr/>
        <a:lstStyle/>
        <a:p>
          <a:endParaRPr lang="zh-TW" altLang="en-US"/>
        </a:p>
      </dgm:t>
    </dgm:pt>
    <dgm:pt modelId="{E1227E5D-74FA-45DF-956E-24E971545AA5}" type="pres">
      <dgm:prSet presAssocID="{F4A122C6-9A08-410B-8A84-F8635F9024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79E80BF-F83A-4538-818A-7EF5EEED6362}" type="pres">
      <dgm:prSet presAssocID="{E2A9DB01-D7E2-4A22-973B-30D707047D5B}" presName="parentLin" presStyleCnt="0"/>
      <dgm:spPr/>
    </dgm:pt>
    <dgm:pt modelId="{C69CC14E-EEDF-45D7-A3CA-A513DAC6784F}" type="pres">
      <dgm:prSet presAssocID="{E2A9DB01-D7E2-4A22-973B-30D707047D5B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558828E2-AB79-4D5A-85CE-B0F7F0A8E05E}" type="pres">
      <dgm:prSet presAssocID="{E2A9DB01-D7E2-4A22-973B-30D707047D5B}" presName="parentText" presStyleLbl="node1" presStyleIdx="0" presStyleCnt="5" custLinFactNeighborX="1700" custLinFactNeighborY="-1890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F1D3EC-E6F4-4016-87D9-F5C083503241}" type="pres">
      <dgm:prSet presAssocID="{E2A9DB01-D7E2-4A22-973B-30D707047D5B}" presName="negativeSpace" presStyleCnt="0"/>
      <dgm:spPr/>
    </dgm:pt>
    <dgm:pt modelId="{96C04A39-7AC6-4475-8E76-6B9CD3BCE68C}" type="pres">
      <dgm:prSet presAssocID="{E2A9DB01-D7E2-4A22-973B-30D707047D5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FF2FE8-5256-47D2-97CF-696501F406A2}" type="pres">
      <dgm:prSet presAssocID="{B7D78D2D-9AF5-4A1E-85E8-9AB173A29AB9}" presName="spaceBetweenRectangles" presStyleCnt="0"/>
      <dgm:spPr/>
    </dgm:pt>
    <dgm:pt modelId="{B941D713-A9B9-4037-9B83-C8A7744F8CAB}" type="pres">
      <dgm:prSet presAssocID="{4FCC28C8-8CC4-4008-9C80-456876703A33}" presName="parentLin" presStyleCnt="0"/>
      <dgm:spPr/>
    </dgm:pt>
    <dgm:pt modelId="{2F008F19-5F38-4A84-9BB7-19E89A20CF96}" type="pres">
      <dgm:prSet presAssocID="{4FCC28C8-8CC4-4008-9C80-456876703A33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B9F52607-8109-4FDE-AF2B-F9172BC15B08}" type="pres">
      <dgm:prSet presAssocID="{4FCC28C8-8CC4-4008-9C80-456876703A3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81EA23-3A57-488D-AC79-6B9ED4373E78}" type="pres">
      <dgm:prSet presAssocID="{4FCC28C8-8CC4-4008-9C80-456876703A33}" presName="negativeSpace" presStyleCnt="0"/>
      <dgm:spPr/>
    </dgm:pt>
    <dgm:pt modelId="{43ACE661-1262-4E2C-8B85-5122DC29A408}" type="pres">
      <dgm:prSet presAssocID="{4FCC28C8-8CC4-4008-9C80-456876703A33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72BC9A-9D82-4614-ABC2-6CE82B3613CF}" type="pres">
      <dgm:prSet presAssocID="{6D9831F6-8061-41F8-A94A-65FD24E6324F}" presName="spaceBetweenRectangles" presStyleCnt="0"/>
      <dgm:spPr/>
    </dgm:pt>
    <dgm:pt modelId="{C110C6E2-0AF6-4169-A8E5-A98DB79B8107}" type="pres">
      <dgm:prSet presAssocID="{A4C9AD6B-17AB-4D15-B4D7-EAB59F1BE4B7}" presName="parentLin" presStyleCnt="0"/>
      <dgm:spPr/>
    </dgm:pt>
    <dgm:pt modelId="{4A7F828B-02F0-4E99-8943-48A3369391F4}" type="pres">
      <dgm:prSet presAssocID="{A4C9AD6B-17AB-4D15-B4D7-EAB59F1BE4B7}" presName="parentLeftMargin" presStyleLbl="node1" presStyleIdx="1" presStyleCnt="5"/>
      <dgm:spPr/>
      <dgm:t>
        <a:bodyPr/>
        <a:lstStyle/>
        <a:p>
          <a:endParaRPr lang="zh-TW" altLang="en-US"/>
        </a:p>
      </dgm:t>
    </dgm:pt>
    <dgm:pt modelId="{EBA52B7E-B8C5-4A16-BC78-24DC6D0E7F4E}" type="pres">
      <dgm:prSet presAssocID="{A4C9AD6B-17AB-4D15-B4D7-EAB59F1BE4B7}" presName="parentText" presStyleLbl="node1" presStyleIdx="2" presStyleCnt="5" custLinFactNeighborX="1700" custLinFactNeighborY="1027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A1CAAF-AD02-44F7-BDA4-A7441CD17938}" type="pres">
      <dgm:prSet presAssocID="{A4C9AD6B-17AB-4D15-B4D7-EAB59F1BE4B7}" presName="negativeSpace" presStyleCnt="0"/>
      <dgm:spPr/>
    </dgm:pt>
    <dgm:pt modelId="{5270F3D6-F9AC-4EA2-9955-078BFDBEE63E}" type="pres">
      <dgm:prSet presAssocID="{A4C9AD6B-17AB-4D15-B4D7-EAB59F1BE4B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71E114-0B47-4B6F-A678-734D429C879F}" type="pres">
      <dgm:prSet presAssocID="{049B617F-C802-4AAC-8F3C-C140D7219ABF}" presName="spaceBetweenRectangles" presStyleCnt="0"/>
      <dgm:spPr/>
    </dgm:pt>
    <dgm:pt modelId="{CAADDCC9-297E-4C7E-B62E-C4F14F64D26B}" type="pres">
      <dgm:prSet presAssocID="{13225D6F-7871-40C1-9FB7-EAE6BDC73F95}" presName="parentLin" presStyleCnt="0"/>
      <dgm:spPr/>
    </dgm:pt>
    <dgm:pt modelId="{578AC7A2-AB1D-45E8-AE86-7B524EAFC7A2}" type="pres">
      <dgm:prSet presAssocID="{13225D6F-7871-40C1-9FB7-EAE6BDC73F95}" presName="parentLeftMargin" presStyleLbl="node1" presStyleIdx="2" presStyleCnt="5"/>
      <dgm:spPr/>
      <dgm:t>
        <a:bodyPr/>
        <a:lstStyle/>
        <a:p>
          <a:endParaRPr lang="zh-TW" altLang="en-US"/>
        </a:p>
      </dgm:t>
    </dgm:pt>
    <dgm:pt modelId="{F0F4E7F9-91EE-47C4-B0BF-CCCB8EB67742}" type="pres">
      <dgm:prSet presAssocID="{13225D6F-7871-40C1-9FB7-EAE6BDC73F95}" presName="parentText" presStyleLbl="node1" presStyleIdx="3" presStyleCnt="5" custLinFactNeighborX="1700" custLinFactNeighborY="691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D30552-257A-4EC1-906A-61A3E80255C3}" type="pres">
      <dgm:prSet presAssocID="{13225D6F-7871-40C1-9FB7-EAE6BDC73F95}" presName="negativeSpace" presStyleCnt="0"/>
      <dgm:spPr/>
    </dgm:pt>
    <dgm:pt modelId="{CA1AB715-E2B6-4958-96C3-B789D1907D30}" type="pres">
      <dgm:prSet presAssocID="{13225D6F-7871-40C1-9FB7-EAE6BDC73F9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35211-BC9F-4223-B0BA-3FA6FD268578}" type="pres">
      <dgm:prSet presAssocID="{D8723FEB-76DA-4851-BF28-8B42BA91055A}" presName="spaceBetweenRectangles" presStyleCnt="0"/>
      <dgm:spPr/>
    </dgm:pt>
    <dgm:pt modelId="{B1A3ADBE-2BA3-4D4F-A191-3D7A8A02EDFD}" type="pres">
      <dgm:prSet presAssocID="{A3A731E1-C9B5-4333-ADAB-44338EC95D1C}" presName="parentLin" presStyleCnt="0"/>
      <dgm:spPr/>
    </dgm:pt>
    <dgm:pt modelId="{73D9FE0D-F9AD-4DFD-8686-CBBB450FD389}" type="pres">
      <dgm:prSet presAssocID="{A3A731E1-C9B5-4333-ADAB-44338EC95D1C}" presName="parentLeftMargin" presStyleLbl="node1" presStyleIdx="3" presStyleCnt="5"/>
      <dgm:spPr/>
      <dgm:t>
        <a:bodyPr/>
        <a:lstStyle/>
        <a:p>
          <a:endParaRPr lang="zh-TW" altLang="en-US"/>
        </a:p>
      </dgm:t>
    </dgm:pt>
    <dgm:pt modelId="{D3440B12-B6F3-4A50-8771-981A3EAFE5F2}" type="pres">
      <dgm:prSet presAssocID="{A3A731E1-C9B5-4333-ADAB-44338EC95D1C}" presName="parentText" presStyleLbl="node1" presStyleIdx="4" presStyleCnt="5" custScaleY="164650" custLinFactNeighborX="1700" custLinFactNeighborY="356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C70C0C-5916-4916-9083-D3A19A71E4E7}" type="pres">
      <dgm:prSet presAssocID="{A3A731E1-C9B5-4333-ADAB-44338EC95D1C}" presName="negativeSpace" presStyleCnt="0"/>
      <dgm:spPr/>
    </dgm:pt>
    <dgm:pt modelId="{6592D39F-95AD-4198-911B-799136480F0E}" type="pres">
      <dgm:prSet presAssocID="{A3A731E1-C9B5-4333-ADAB-44338EC95D1C}" presName="childText" presStyleLbl="conFgAcc1" presStyleIdx="4" presStyleCnt="5" custLinFactNeighborY="94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5B8C69-CE4D-4580-A438-4C5E221C08D5}" type="presOf" srcId="{A3A731E1-C9B5-4333-ADAB-44338EC95D1C}" destId="{73D9FE0D-F9AD-4DFD-8686-CBBB450FD389}" srcOrd="0" destOrd="0" presId="urn:microsoft.com/office/officeart/2005/8/layout/list1"/>
    <dgm:cxn modelId="{DC4B066B-C43E-4F6C-AB81-1FD9E327D0F2}" type="presOf" srcId="{A3A731E1-C9B5-4333-ADAB-44338EC95D1C}" destId="{D3440B12-B6F3-4A50-8771-981A3EAFE5F2}" srcOrd="1" destOrd="0" presId="urn:microsoft.com/office/officeart/2005/8/layout/list1"/>
    <dgm:cxn modelId="{BE8105AD-144D-4388-BF44-C7CE31F6F726}" type="presOf" srcId="{4FCC28C8-8CC4-4008-9C80-456876703A33}" destId="{B9F52607-8109-4FDE-AF2B-F9172BC15B08}" srcOrd="1" destOrd="0" presId="urn:microsoft.com/office/officeart/2005/8/layout/list1"/>
    <dgm:cxn modelId="{42737FF7-5384-4BDB-B368-0AA042484825}" type="presOf" srcId="{E2A9DB01-D7E2-4A22-973B-30D707047D5B}" destId="{558828E2-AB79-4D5A-85CE-B0F7F0A8E05E}" srcOrd="1" destOrd="0" presId="urn:microsoft.com/office/officeart/2005/8/layout/list1"/>
    <dgm:cxn modelId="{6673EC95-3851-4091-8CF4-568EBF6CB6C4}" type="presOf" srcId="{34DAF2CB-3526-477D-B1D4-7E18D81B217D}" destId="{96C04A39-7AC6-4475-8E76-6B9CD3BCE68C}" srcOrd="0" destOrd="0" presId="urn:microsoft.com/office/officeart/2005/8/layout/list1"/>
    <dgm:cxn modelId="{C8C80635-5FB2-40B2-A6A2-D2FA759D19D6}" type="presOf" srcId="{8E8EEF47-3AD6-44DF-9B7D-AEB0487D730D}" destId="{CA1AB715-E2B6-4958-96C3-B789D1907D30}" srcOrd="0" destOrd="0" presId="urn:microsoft.com/office/officeart/2005/8/layout/list1"/>
    <dgm:cxn modelId="{2C096B09-6034-4503-9277-AF41032DE8A1}" type="presOf" srcId="{4FCC28C8-8CC4-4008-9C80-456876703A33}" destId="{2F008F19-5F38-4A84-9BB7-19E89A20CF96}" srcOrd="0" destOrd="0" presId="urn:microsoft.com/office/officeart/2005/8/layout/list1"/>
    <dgm:cxn modelId="{13251FAF-F525-4535-886A-7E7E5B011B32}" srcId="{13225D6F-7871-40C1-9FB7-EAE6BDC73F95}" destId="{8E8EEF47-3AD6-44DF-9B7D-AEB0487D730D}" srcOrd="0" destOrd="0" parTransId="{5851F507-A1F3-4B83-A7BB-59A0C6B14D6D}" sibTransId="{050C282D-2B00-4585-890F-096623D95D31}"/>
    <dgm:cxn modelId="{D3BA38E3-570E-4A86-B30A-997E1063DCB2}" type="presOf" srcId="{13225D6F-7871-40C1-9FB7-EAE6BDC73F95}" destId="{F0F4E7F9-91EE-47C4-B0BF-CCCB8EB67742}" srcOrd="1" destOrd="0" presId="urn:microsoft.com/office/officeart/2005/8/layout/list1"/>
    <dgm:cxn modelId="{CC620525-24A5-42A7-805A-264974DC50D8}" type="presOf" srcId="{E2A9DB01-D7E2-4A22-973B-30D707047D5B}" destId="{C69CC14E-EEDF-45D7-A3CA-A513DAC6784F}" srcOrd="0" destOrd="0" presId="urn:microsoft.com/office/officeart/2005/8/layout/list1"/>
    <dgm:cxn modelId="{1876A469-4CBF-42E2-B6B9-1D56E52F5B39}" srcId="{4FCC28C8-8CC4-4008-9C80-456876703A33}" destId="{909F2382-560A-4529-B3E2-FA4EABF6CC91}" srcOrd="0" destOrd="0" parTransId="{4A133435-A21D-4A16-A534-477B47000F01}" sibTransId="{07D4BE43-0F62-47AB-B8D7-C64C0109EFFA}"/>
    <dgm:cxn modelId="{225D92A7-C396-448A-87DF-AD667510EB3C}" srcId="{F4A122C6-9A08-410B-8A84-F8635F9024AD}" destId="{4FCC28C8-8CC4-4008-9C80-456876703A33}" srcOrd="1" destOrd="0" parTransId="{8E8FF9A4-1C1C-4372-8EF7-BE8ABB1CB227}" sibTransId="{6D9831F6-8061-41F8-A94A-65FD24E6324F}"/>
    <dgm:cxn modelId="{2C2C809A-D728-4E9D-AAEA-1618F0BCE054}" srcId="{E2A9DB01-D7E2-4A22-973B-30D707047D5B}" destId="{34DAF2CB-3526-477D-B1D4-7E18D81B217D}" srcOrd="0" destOrd="0" parTransId="{E7ADCB5A-623B-4A6F-AED8-F310EE41A0B5}" sibTransId="{FF6891AC-6979-4489-9AEE-F65F49C34F28}"/>
    <dgm:cxn modelId="{B046A34B-88B5-439F-8015-2262DB3488A8}" srcId="{A4C9AD6B-17AB-4D15-B4D7-EAB59F1BE4B7}" destId="{C9BB94D1-E081-44EB-81DE-3B0D4A3D9627}" srcOrd="0" destOrd="0" parTransId="{C2C7A61F-3A1C-4C63-B66F-68A78B5DE159}" sibTransId="{74683B24-DD00-4DD2-BF26-4DACF7975CE6}"/>
    <dgm:cxn modelId="{E3DE1C7B-2FB5-4FF6-A984-C1E1687326CF}" type="presOf" srcId="{909F2382-560A-4529-B3E2-FA4EABF6CC91}" destId="{43ACE661-1262-4E2C-8B85-5122DC29A408}" srcOrd="0" destOrd="0" presId="urn:microsoft.com/office/officeart/2005/8/layout/list1"/>
    <dgm:cxn modelId="{80FC6551-858A-49B6-9B38-86E9CE9A6319}" type="presOf" srcId="{602C49F9-039F-44F8-8B96-059EFF90EF56}" destId="{6592D39F-95AD-4198-911B-799136480F0E}" srcOrd="0" destOrd="0" presId="urn:microsoft.com/office/officeart/2005/8/layout/list1"/>
    <dgm:cxn modelId="{2D9466C5-6054-46BD-BEF7-546C8876F84A}" srcId="{F4A122C6-9A08-410B-8A84-F8635F9024AD}" destId="{E2A9DB01-D7E2-4A22-973B-30D707047D5B}" srcOrd="0" destOrd="0" parTransId="{2278622D-D6A4-4BB3-9DD9-400FD17707B4}" sibTransId="{B7D78D2D-9AF5-4A1E-85E8-9AB173A29AB9}"/>
    <dgm:cxn modelId="{CD3BB853-3B90-4946-9475-AC2CACB72277}" type="presOf" srcId="{F4A122C6-9A08-410B-8A84-F8635F9024AD}" destId="{E1227E5D-74FA-45DF-956E-24E971545AA5}" srcOrd="0" destOrd="0" presId="urn:microsoft.com/office/officeart/2005/8/layout/list1"/>
    <dgm:cxn modelId="{7BE377AE-3C32-4BC0-AA63-243FD0FB5E0C}" srcId="{F4A122C6-9A08-410B-8A84-F8635F9024AD}" destId="{A3A731E1-C9B5-4333-ADAB-44338EC95D1C}" srcOrd="4" destOrd="0" parTransId="{09F50E7C-4714-49FE-A4BB-CDB9CD2F282B}" sibTransId="{569903D1-7C91-4C9D-B28A-5ED457074594}"/>
    <dgm:cxn modelId="{31703D8F-5275-4066-8D7F-E076D53AC6E4}" srcId="{A3A731E1-C9B5-4333-ADAB-44338EC95D1C}" destId="{602C49F9-039F-44F8-8B96-059EFF90EF56}" srcOrd="0" destOrd="0" parTransId="{000C820E-376C-428C-B7B0-0262E4589EDC}" sibTransId="{CFB2B254-3C59-4B21-A077-7C4F20D6A1AD}"/>
    <dgm:cxn modelId="{0126397F-3FA7-4537-9428-970966921FB7}" type="presOf" srcId="{A4C9AD6B-17AB-4D15-B4D7-EAB59F1BE4B7}" destId="{4A7F828B-02F0-4E99-8943-48A3369391F4}" srcOrd="0" destOrd="0" presId="urn:microsoft.com/office/officeart/2005/8/layout/list1"/>
    <dgm:cxn modelId="{342BC00D-AFB6-4FA8-BA6B-A240FD27B055}" type="presOf" srcId="{A4C9AD6B-17AB-4D15-B4D7-EAB59F1BE4B7}" destId="{EBA52B7E-B8C5-4A16-BC78-24DC6D0E7F4E}" srcOrd="1" destOrd="0" presId="urn:microsoft.com/office/officeart/2005/8/layout/list1"/>
    <dgm:cxn modelId="{FC95F43D-ABEE-4D3B-8372-25C743C1AFEA}" type="presOf" srcId="{C9BB94D1-E081-44EB-81DE-3B0D4A3D9627}" destId="{5270F3D6-F9AC-4EA2-9955-078BFDBEE63E}" srcOrd="0" destOrd="0" presId="urn:microsoft.com/office/officeart/2005/8/layout/list1"/>
    <dgm:cxn modelId="{FBD46ABA-36FC-460D-852F-A1E736D898F2}" srcId="{F4A122C6-9A08-410B-8A84-F8635F9024AD}" destId="{13225D6F-7871-40C1-9FB7-EAE6BDC73F95}" srcOrd="3" destOrd="0" parTransId="{80967094-912A-4C70-A879-3D47BC2BF43D}" sibTransId="{D8723FEB-76DA-4851-BF28-8B42BA91055A}"/>
    <dgm:cxn modelId="{29496E75-757A-422E-A73D-5D642AEEDB38}" srcId="{F4A122C6-9A08-410B-8A84-F8635F9024AD}" destId="{A4C9AD6B-17AB-4D15-B4D7-EAB59F1BE4B7}" srcOrd="2" destOrd="0" parTransId="{184777BF-7131-4E0A-BEEB-EBCEAAB6F44B}" sibTransId="{049B617F-C802-4AAC-8F3C-C140D7219ABF}"/>
    <dgm:cxn modelId="{055E9AFF-4674-41E9-A248-FF7AB2AFA642}" type="presOf" srcId="{13225D6F-7871-40C1-9FB7-EAE6BDC73F95}" destId="{578AC7A2-AB1D-45E8-AE86-7B524EAFC7A2}" srcOrd="0" destOrd="0" presId="urn:microsoft.com/office/officeart/2005/8/layout/list1"/>
    <dgm:cxn modelId="{F8CD553C-56C2-4858-8C34-E653A2C384C0}" type="presParOf" srcId="{E1227E5D-74FA-45DF-956E-24E971545AA5}" destId="{679E80BF-F83A-4538-818A-7EF5EEED6362}" srcOrd="0" destOrd="0" presId="urn:microsoft.com/office/officeart/2005/8/layout/list1"/>
    <dgm:cxn modelId="{ACF30D0B-1993-4FB5-9C2F-43F0BC44912B}" type="presParOf" srcId="{679E80BF-F83A-4538-818A-7EF5EEED6362}" destId="{C69CC14E-EEDF-45D7-A3CA-A513DAC6784F}" srcOrd="0" destOrd="0" presId="urn:microsoft.com/office/officeart/2005/8/layout/list1"/>
    <dgm:cxn modelId="{679F96FD-E5A4-43EA-949D-989CDDA98A3B}" type="presParOf" srcId="{679E80BF-F83A-4538-818A-7EF5EEED6362}" destId="{558828E2-AB79-4D5A-85CE-B0F7F0A8E05E}" srcOrd="1" destOrd="0" presId="urn:microsoft.com/office/officeart/2005/8/layout/list1"/>
    <dgm:cxn modelId="{82DB271A-B832-49DB-B170-8A7911D086D1}" type="presParOf" srcId="{E1227E5D-74FA-45DF-956E-24E971545AA5}" destId="{2AF1D3EC-E6F4-4016-87D9-F5C083503241}" srcOrd="1" destOrd="0" presId="urn:microsoft.com/office/officeart/2005/8/layout/list1"/>
    <dgm:cxn modelId="{939216EE-5289-4BD2-B40A-702C626B5806}" type="presParOf" srcId="{E1227E5D-74FA-45DF-956E-24E971545AA5}" destId="{96C04A39-7AC6-4475-8E76-6B9CD3BCE68C}" srcOrd="2" destOrd="0" presId="urn:microsoft.com/office/officeart/2005/8/layout/list1"/>
    <dgm:cxn modelId="{F46A7470-B756-491F-86D6-0AB0C066AD0B}" type="presParOf" srcId="{E1227E5D-74FA-45DF-956E-24E971545AA5}" destId="{90FF2FE8-5256-47D2-97CF-696501F406A2}" srcOrd="3" destOrd="0" presId="urn:microsoft.com/office/officeart/2005/8/layout/list1"/>
    <dgm:cxn modelId="{2A53CDB1-6599-4497-80D8-A8EF3F196131}" type="presParOf" srcId="{E1227E5D-74FA-45DF-956E-24E971545AA5}" destId="{B941D713-A9B9-4037-9B83-C8A7744F8CAB}" srcOrd="4" destOrd="0" presId="urn:microsoft.com/office/officeart/2005/8/layout/list1"/>
    <dgm:cxn modelId="{5C025CBD-8223-4223-A2EA-1F01B659A33D}" type="presParOf" srcId="{B941D713-A9B9-4037-9B83-C8A7744F8CAB}" destId="{2F008F19-5F38-4A84-9BB7-19E89A20CF96}" srcOrd="0" destOrd="0" presId="urn:microsoft.com/office/officeart/2005/8/layout/list1"/>
    <dgm:cxn modelId="{20C93311-3026-48B2-828A-1E0184F1675C}" type="presParOf" srcId="{B941D713-A9B9-4037-9B83-C8A7744F8CAB}" destId="{B9F52607-8109-4FDE-AF2B-F9172BC15B08}" srcOrd="1" destOrd="0" presId="urn:microsoft.com/office/officeart/2005/8/layout/list1"/>
    <dgm:cxn modelId="{34DBA3A2-63F8-4F61-858A-14582B7F707F}" type="presParOf" srcId="{E1227E5D-74FA-45DF-956E-24E971545AA5}" destId="{CC81EA23-3A57-488D-AC79-6B9ED4373E78}" srcOrd="5" destOrd="0" presId="urn:microsoft.com/office/officeart/2005/8/layout/list1"/>
    <dgm:cxn modelId="{52412902-00BF-4C4C-8AD5-D6774DE7CEF0}" type="presParOf" srcId="{E1227E5D-74FA-45DF-956E-24E971545AA5}" destId="{43ACE661-1262-4E2C-8B85-5122DC29A408}" srcOrd="6" destOrd="0" presId="urn:microsoft.com/office/officeart/2005/8/layout/list1"/>
    <dgm:cxn modelId="{968705E0-411F-467E-9B4F-0D100FE96CB9}" type="presParOf" srcId="{E1227E5D-74FA-45DF-956E-24E971545AA5}" destId="{2E72BC9A-9D82-4614-ABC2-6CE82B3613CF}" srcOrd="7" destOrd="0" presId="urn:microsoft.com/office/officeart/2005/8/layout/list1"/>
    <dgm:cxn modelId="{A8673922-8334-4E48-A5B1-392159BEFBFB}" type="presParOf" srcId="{E1227E5D-74FA-45DF-956E-24E971545AA5}" destId="{C110C6E2-0AF6-4169-A8E5-A98DB79B8107}" srcOrd="8" destOrd="0" presId="urn:microsoft.com/office/officeart/2005/8/layout/list1"/>
    <dgm:cxn modelId="{67B1D568-9B61-4C8D-9128-2F3209845727}" type="presParOf" srcId="{C110C6E2-0AF6-4169-A8E5-A98DB79B8107}" destId="{4A7F828B-02F0-4E99-8943-48A3369391F4}" srcOrd="0" destOrd="0" presId="urn:microsoft.com/office/officeart/2005/8/layout/list1"/>
    <dgm:cxn modelId="{CAD2C18C-6347-4644-BE33-99806721AB25}" type="presParOf" srcId="{C110C6E2-0AF6-4169-A8E5-A98DB79B8107}" destId="{EBA52B7E-B8C5-4A16-BC78-24DC6D0E7F4E}" srcOrd="1" destOrd="0" presId="urn:microsoft.com/office/officeart/2005/8/layout/list1"/>
    <dgm:cxn modelId="{6D259ADA-46A6-4400-9540-47C84E60C65E}" type="presParOf" srcId="{E1227E5D-74FA-45DF-956E-24E971545AA5}" destId="{3FA1CAAF-AD02-44F7-BDA4-A7441CD17938}" srcOrd="9" destOrd="0" presId="urn:microsoft.com/office/officeart/2005/8/layout/list1"/>
    <dgm:cxn modelId="{D4C11D51-1C3E-4922-8110-5A56EE584648}" type="presParOf" srcId="{E1227E5D-74FA-45DF-956E-24E971545AA5}" destId="{5270F3D6-F9AC-4EA2-9955-078BFDBEE63E}" srcOrd="10" destOrd="0" presId="urn:microsoft.com/office/officeart/2005/8/layout/list1"/>
    <dgm:cxn modelId="{A2A18D72-426C-4A9D-A23A-BF2598FDB01A}" type="presParOf" srcId="{E1227E5D-74FA-45DF-956E-24E971545AA5}" destId="{6271E114-0B47-4B6F-A678-734D429C879F}" srcOrd="11" destOrd="0" presId="urn:microsoft.com/office/officeart/2005/8/layout/list1"/>
    <dgm:cxn modelId="{14E436FA-4CD3-4713-BC20-F4E4B3F90576}" type="presParOf" srcId="{E1227E5D-74FA-45DF-956E-24E971545AA5}" destId="{CAADDCC9-297E-4C7E-B62E-C4F14F64D26B}" srcOrd="12" destOrd="0" presId="urn:microsoft.com/office/officeart/2005/8/layout/list1"/>
    <dgm:cxn modelId="{FB3BC1AC-990F-4DC9-AD22-E018D6AF956A}" type="presParOf" srcId="{CAADDCC9-297E-4C7E-B62E-C4F14F64D26B}" destId="{578AC7A2-AB1D-45E8-AE86-7B524EAFC7A2}" srcOrd="0" destOrd="0" presId="urn:microsoft.com/office/officeart/2005/8/layout/list1"/>
    <dgm:cxn modelId="{DD4C972E-7CEE-404D-A0D2-AF07AD379A9C}" type="presParOf" srcId="{CAADDCC9-297E-4C7E-B62E-C4F14F64D26B}" destId="{F0F4E7F9-91EE-47C4-B0BF-CCCB8EB67742}" srcOrd="1" destOrd="0" presId="urn:microsoft.com/office/officeart/2005/8/layout/list1"/>
    <dgm:cxn modelId="{CFF5320D-A079-4B27-AF92-06F827EB687E}" type="presParOf" srcId="{E1227E5D-74FA-45DF-956E-24E971545AA5}" destId="{F5D30552-257A-4EC1-906A-61A3E80255C3}" srcOrd="13" destOrd="0" presId="urn:microsoft.com/office/officeart/2005/8/layout/list1"/>
    <dgm:cxn modelId="{D0A2C60E-38E2-45FD-B650-BA2973419FDC}" type="presParOf" srcId="{E1227E5D-74FA-45DF-956E-24E971545AA5}" destId="{CA1AB715-E2B6-4958-96C3-B789D1907D30}" srcOrd="14" destOrd="0" presId="urn:microsoft.com/office/officeart/2005/8/layout/list1"/>
    <dgm:cxn modelId="{8E3C06D6-ACF5-4A75-9225-B7FF0999E1AC}" type="presParOf" srcId="{E1227E5D-74FA-45DF-956E-24E971545AA5}" destId="{3A135211-BC9F-4223-B0BA-3FA6FD268578}" srcOrd="15" destOrd="0" presId="urn:microsoft.com/office/officeart/2005/8/layout/list1"/>
    <dgm:cxn modelId="{0B711457-0DC3-4F78-9C40-4B96552DFB6E}" type="presParOf" srcId="{E1227E5D-74FA-45DF-956E-24E971545AA5}" destId="{B1A3ADBE-2BA3-4D4F-A191-3D7A8A02EDFD}" srcOrd="16" destOrd="0" presId="urn:microsoft.com/office/officeart/2005/8/layout/list1"/>
    <dgm:cxn modelId="{FBBB6BC4-EBAE-4BA6-BB2B-B1E37A7F6BA6}" type="presParOf" srcId="{B1A3ADBE-2BA3-4D4F-A191-3D7A8A02EDFD}" destId="{73D9FE0D-F9AD-4DFD-8686-CBBB450FD389}" srcOrd="0" destOrd="0" presId="urn:microsoft.com/office/officeart/2005/8/layout/list1"/>
    <dgm:cxn modelId="{9BBDE3D8-C1C0-4888-B38E-EC87584A56B5}" type="presParOf" srcId="{B1A3ADBE-2BA3-4D4F-A191-3D7A8A02EDFD}" destId="{D3440B12-B6F3-4A50-8771-981A3EAFE5F2}" srcOrd="1" destOrd="0" presId="urn:microsoft.com/office/officeart/2005/8/layout/list1"/>
    <dgm:cxn modelId="{BB704A4A-AA5E-474C-828D-6560BAE90281}" type="presParOf" srcId="{E1227E5D-74FA-45DF-956E-24E971545AA5}" destId="{E0C70C0C-5916-4916-9083-D3A19A71E4E7}" srcOrd="17" destOrd="0" presId="urn:microsoft.com/office/officeart/2005/8/layout/list1"/>
    <dgm:cxn modelId="{73537081-3FAB-4915-A1E9-E290FE199308}" type="presParOf" srcId="{E1227E5D-74FA-45DF-956E-24E971545AA5}" destId="{6592D39F-95AD-4198-911B-799136480F0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F0E27-C9C2-43C8-8BB7-430884D6606F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2D51DCD-3F12-4AFD-9D7F-4B109F0BFC78}">
      <dgm:prSet phldrT="[文字]"/>
      <dgm:spPr/>
      <dgm:t>
        <a:bodyPr/>
        <a:lstStyle/>
        <a:p>
          <a:r>
            <a:rPr lang="en-US" altLang="en-US" b="1" err="1" smtClean="0"/>
            <a:t>Math.ceil</a:t>
          </a:r>
          <a:r>
            <a:rPr lang="en-US" altLang="en-US" b="1" smtClean="0"/>
            <a:t>(4.4);</a:t>
          </a:r>
          <a:endParaRPr lang="zh-TW" altLang="en-US" b="1"/>
        </a:p>
      </dgm:t>
    </dgm:pt>
    <dgm:pt modelId="{6CC63DFC-786A-4D9B-818D-64BE4AD11A54}" type="parTrans" cxnId="{5639D598-C847-4DAE-85F8-9219827D2621}">
      <dgm:prSet/>
      <dgm:spPr/>
      <dgm:t>
        <a:bodyPr/>
        <a:lstStyle/>
        <a:p>
          <a:endParaRPr lang="zh-TW" altLang="en-US"/>
        </a:p>
      </dgm:t>
    </dgm:pt>
    <dgm:pt modelId="{6742D035-1BF0-4496-A75A-263076F6C333}" type="sibTrans" cxnId="{5639D598-C847-4DAE-85F8-9219827D2621}">
      <dgm:prSet/>
      <dgm:spPr/>
      <dgm:t>
        <a:bodyPr/>
        <a:lstStyle/>
        <a:p>
          <a:endParaRPr lang="zh-TW" altLang="en-US"/>
        </a:p>
      </dgm:t>
    </dgm:pt>
    <dgm:pt modelId="{1352F669-5D2E-4D68-9796-46797770512E}">
      <dgm:prSet phldrT="[文字]"/>
      <dgm:spPr/>
      <dgm:t>
        <a:bodyPr/>
        <a:lstStyle/>
        <a:p>
          <a:r>
            <a:rPr lang="en-US" altLang="en-US" b="1" err="1" smtClean="0"/>
            <a:t>Math.floor</a:t>
          </a:r>
          <a:r>
            <a:rPr lang="en-US" altLang="en-US" b="1" smtClean="0"/>
            <a:t>(4.7); </a:t>
          </a:r>
          <a:endParaRPr lang="zh-TW" altLang="en-US" b="1"/>
        </a:p>
      </dgm:t>
    </dgm:pt>
    <dgm:pt modelId="{198A02FF-CC73-46A8-8309-55DC51DF63D8}" type="parTrans" cxnId="{960F6968-4280-41E8-8682-4E528D697E1F}">
      <dgm:prSet/>
      <dgm:spPr/>
      <dgm:t>
        <a:bodyPr/>
        <a:lstStyle/>
        <a:p>
          <a:endParaRPr lang="zh-TW" altLang="en-US"/>
        </a:p>
      </dgm:t>
    </dgm:pt>
    <dgm:pt modelId="{EDEBFCF8-560D-4559-9046-742BB9E1B4C9}" type="sibTrans" cxnId="{960F6968-4280-41E8-8682-4E528D697E1F}">
      <dgm:prSet/>
      <dgm:spPr/>
      <dgm:t>
        <a:bodyPr/>
        <a:lstStyle/>
        <a:p>
          <a:endParaRPr lang="zh-TW" altLang="en-US"/>
        </a:p>
      </dgm:t>
    </dgm:pt>
    <dgm:pt modelId="{6AA3D7AB-A705-48C0-806A-B881B719457E}">
      <dgm:prSet phldrT="[文字]"/>
      <dgm:spPr/>
      <dgm:t>
        <a:bodyPr/>
        <a:lstStyle/>
        <a:p>
          <a:r>
            <a:rPr lang="zh-TW" altLang="en-US" smtClean="0"/>
            <a:t>無條件進位</a:t>
          </a:r>
          <a:r>
            <a:rPr lang="en-US" altLang="zh-TW" smtClean="0"/>
            <a:t>,</a:t>
          </a:r>
          <a:r>
            <a:rPr lang="zh-TW" altLang="en-US" smtClean="0"/>
            <a:t>此例答案為</a:t>
          </a:r>
          <a:r>
            <a:rPr lang="en-US" altLang="zh-TW" smtClean="0"/>
            <a:t>5</a:t>
          </a:r>
          <a:endParaRPr lang="zh-TW" altLang="en-US"/>
        </a:p>
      </dgm:t>
    </dgm:pt>
    <dgm:pt modelId="{5A2D69D2-4CB3-485E-8DCF-34F3CE443118}" type="parTrans" cxnId="{5838A0AE-AEB6-427B-9EC8-C0C9BC4F7EF4}">
      <dgm:prSet/>
      <dgm:spPr/>
      <dgm:t>
        <a:bodyPr/>
        <a:lstStyle/>
        <a:p>
          <a:endParaRPr lang="zh-TW" altLang="en-US"/>
        </a:p>
      </dgm:t>
    </dgm:pt>
    <dgm:pt modelId="{BA6E31D9-0604-4A0A-8444-F7246E2A970F}" type="sibTrans" cxnId="{5838A0AE-AEB6-427B-9EC8-C0C9BC4F7EF4}">
      <dgm:prSet/>
      <dgm:spPr/>
      <dgm:t>
        <a:bodyPr/>
        <a:lstStyle/>
        <a:p>
          <a:endParaRPr lang="zh-TW" altLang="en-US"/>
        </a:p>
      </dgm:t>
    </dgm:pt>
    <dgm:pt modelId="{AF59AB80-94F5-49DA-8D67-2A94B35434C1}">
      <dgm:prSet phldrT="[文字]"/>
      <dgm:spPr/>
      <dgm:t>
        <a:bodyPr/>
        <a:lstStyle/>
        <a:p>
          <a:r>
            <a:rPr lang="zh-TW" altLang="en-US" smtClean="0"/>
            <a:t>無條件捨去</a:t>
          </a:r>
          <a:r>
            <a:rPr lang="en-US" altLang="zh-TW" smtClean="0"/>
            <a:t>,</a:t>
          </a:r>
          <a:r>
            <a:rPr lang="zh-TW" altLang="en-US" smtClean="0"/>
            <a:t>此例答案為</a:t>
          </a:r>
          <a:r>
            <a:rPr lang="en-US" altLang="zh-TW" smtClean="0"/>
            <a:t>4</a:t>
          </a:r>
          <a:endParaRPr lang="zh-TW" altLang="en-US"/>
        </a:p>
      </dgm:t>
    </dgm:pt>
    <dgm:pt modelId="{7F5AAC75-A9ED-4C3A-B3C3-43532100F303}" type="parTrans" cxnId="{5DB93EF9-BDE6-455E-A8C8-12E148993E7C}">
      <dgm:prSet/>
      <dgm:spPr/>
      <dgm:t>
        <a:bodyPr/>
        <a:lstStyle/>
        <a:p>
          <a:endParaRPr lang="zh-TW" altLang="en-US"/>
        </a:p>
      </dgm:t>
    </dgm:pt>
    <dgm:pt modelId="{126295DD-858D-4999-96AC-D818FDFF8BFF}" type="sibTrans" cxnId="{5DB93EF9-BDE6-455E-A8C8-12E148993E7C}">
      <dgm:prSet/>
      <dgm:spPr/>
      <dgm:t>
        <a:bodyPr/>
        <a:lstStyle/>
        <a:p>
          <a:endParaRPr lang="zh-TW" altLang="en-US"/>
        </a:p>
      </dgm:t>
    </dgm:pt>
    <dgm:pt modelId="{03E29DF9-4B32-4853-B45C-01AE93275D29}">
      <dgm:prSet phldrT="[文字]"/>
      <dgm:spPr/>
      <dgm:t>
        <a:bodyPr/>
        <a:lstStyle/>
        <a:p>
          <a:r>
            <a:rPr lang="en-US" b="1" i="0" err="1" smtClean="0">
              <a:solidFill>
                <a:schemeClr val="tx1"/>
              </a:solidFill>
            </a:rPr>
            <a:t>Math.PI</a:t>
          </a:r>
          <a:r>
            <a:rPr lang="en-US" b="0" i="0" smtClean="0">
              <a:solidFill>
                <a:schemeClr val="tx1"/>
              </a:solidFill>
            </a:rPr>
            <a:t>;</a:t>
          </a:r>
          <a:endParaRPr lang="zh-TW" altLang="en-US">
            <a:solidFill>
              <a:schemeClr val="tx1"/>
            </a:solidFill>
          </a:endParaRPr>
        </a:p>
      </dgm:t>
    </dgm:pt>
    <dgm:pt modelId="{F86C9064-9CD6-4985-9BF5-AB9E3BDDE07F}" type="parTrans" cxnId="{10AFC18B-8FF7-4B46-B827-2B943F17962D}">
      <dgm:prSet/>
      <dgm:spPr/>
      <dgm:t>
        <a:bodyPr/>
        <a:lstStyle/>
        <a:p>
          <a:endParaRPr lang="zh-TW" altLang="en-US"/>
        </a:p>
      </dgm:t>
    </dgm:pt>
    <dgm:pt modelId="{E084C426-0E48-477C-B1EF-4EEAB5706913}" type="sibTrans" cxnId="{10AFC18B-8FF7-4B46-B827-2B943F17962D}">
      <dgm:prSet/>
      <dgm:spPr/>
      <dgm:t>
        <a:bodyPr/>
        <a:lstStyle/>
        <a:p>
          <a:endParaRPr lang="zh-TW" altLang="en-US"/>
        </a:p>
      </dgm:t>
    </dgm:pt>
    <dgm:pt modelId="{B37F7923-245D-40EB-80A0-ADF7AA9A926F}">
      <dgm:prSet phldrT="[文字]"/>
      <dgm:spPr/>
      <dgm:t>
        <a:bodyPr/>
        <a:lstStyle/>
        <a:p>
          <a:r>
            <a:rPr lang="zh-TW" altLang="en-US" b="1" smtClean="0">
              <a:solidFill>
                <a:srgbClr val="FF0000"/>
              </a:solidFill>
            </a:rPr>
            <a:t>取得圓周率 </a:t>
          </a:r>
          <a:r>
            <a:rPr lang="en-US" altLang="zh-TW" b="1" smtClean="0">
              <a:solidFill>
                <a:srgbClr val="FF0000"/>
              </a:solidFill>
            </a:rPr>
            <a:t>PI</a:t>
          </a:r>
          <a:r>
            <a:rPr lang="zh-TW" altLang="en-US" b="1" smtClean="0">
              <a:solidFill>
                <a:srgbClr val="FF0000"/>
              </a:solidFill>
            </a:rPr>
            <a:t> 數值</a:t>
          </a:r>
          <a:endParaRPr lang="zh-TW" altLang="en-US" b="1">
            <a:solidFill>
              <a:srgbClr val="FF0000"/>
            </a:solidFill>
          </a:endParaRPr>
        </a:p>
      </dgm:t>
    </dgm:pt>
    <dgm:pt modelId="{7ACB9113-2100-48F4-B01E-3FDB502ABBC8}" type="parTrans" cxnId="{E7FE566E-1B26-4791-B845-F2B86B1CEF63}">
      <dgm:prSet/>
      <dgm:spPr/>
      <dgm:t>
        <a:bodyPr/>
        <a:lstStyle/>
        <a:p>
          <a:endParaRPr lang="zh-TW" altLang="en-US"/>
        </a:p>
      </dgm:t>
    </dgm:pt>
    <dgm:pt modelId="{005AEC24-CBA9-4DF1-86E6-C9A653D2C344}" type="sibTrans" cxnId="{E7FE566E-1B26-4791-B845-F2B86B1CEF63}">
      <dgm:prSet/>
      <dgm:spPr/>
      <dgm:t>
        <a:bodyPr/>
        <a:lstStyle/>
        <a:p>
          <a:endParaRPr lang="zh-TW" altLang="en-US"/>
        </a:p>
      </dgm:t>
    </dgm:pt>
    <dgm:pt modelId="{5FBF43BF-4EE2-424D-9F6E-EE46AD20ED67}" type="pres">
      <dgm:prSet presAssocID="{C01F0E27-C9C2-43C8-8BB7-430884D660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E44E00-030E-492D-876D-6C3D37FC080A}" type="pres">
      <dgm:prSet presAssocID="{D2D51DCD-3F12-4AFD-9D7F-4B109F0BFC78}" presName="parentLin" presStyleCnt="0"/>
      <dgm:spPr/>
    </dgm:pt>
    <dgm:pt modelId="{CB3739C2-2A64-4B52-A99A-E2275894746E}" type="pres">
      <dgm:prSet presAssocID="{D2D51DCD-3F12-4AFD-9D7F-4B109F0BFC78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237CCF77-5B99-4356-AA77-404EE6208D5F}" type="pres">
      <dgm:prSet presAssocID="{D2D51DCD-3F12-4AFD-9D7F-4B109F0BFC7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CFC289-9317-4648-ACDA-D2502C8C0923}" type="pres">
      <dgm:prSet presAssocID="{D2D51DCD-3F12-4AFD-9D7F-4B109F0BFC78}" presName="negativeSpace" presStyleCnt="0"/>
      <dgm:spPr/>
    </dgm:pt>
    <dgm:pt modelId="{578C7C0E-97EA-40F4-8EC2-94C3B8EAC415}" type="pres">
      <dgm:prSet presAssocID="{D2D51DCD-3F12-4AFD-9D7F-4B109F0BFC7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7B804C-5162-4066-9783-CB1DA7721A97}" type="pres">
      <dgm:prSet presAssocID="{6742D035-1BF0-4496-A75A-263076F6C333}" presName="spaceBetweenRectangles" presStyleCnt="0"/>
      <dgm:spPr/>
    </dgm:pt>
    <dgm:pt modelId="{C47A4059-1095-46E5-BFEB-54E903290A8F}" type="pres">
      <dgm:prSet presAssocID="{1352F669-5D2E-4D68-9796-46797770512E}" presName="parentLin" presStyleCnt="0"/>
      <dgm:spPr/>
    </dgm:pt>
    <dgm:pt modelId="{69EC9483-2CD2-49BA-8DE4-BFF51FF46057}" type="pres">
      <dgm:prSet presAssocID="{1352F669-5D2E-4D68-9796-46797770512E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0B5384E2-AC4E-4BFE-9C86-9BD360290039}" type="pres">
      <dgm:prSet presAssocID="{1352F669-5D2E-4D68-9796-46797770512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9F163E-7DDD-4C83-9F47-7EEDE873DEE9}" type="pres">
      <dgm:prSet presAssocID="{1352F669-5D2E-4D68-9796-46797770512E}" presName="negativeSpace" presStyleCnt="0"/>
      <dgm:spPr/>
    </dgm:pt>
    <dgm:pt modelId="{9C6EAE98-D3EF-4370-BD7C-FD21E4AE924B}" type="pres">
      <dgm:prSet presAssocID="{1352F669-5D2E-4D68-9796-46797770512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77C05D-5A2E-4E81-BD87-79100AE7AD69}" type="pres">
      <dgm:prSet presAssocID="{EDEBFCF8-560D-4559-9046-742BB9E1B4C9}" presName="spaceBetweenRectangles" presStyleCnt="0"/>
      <dgm:spPr/>
    </dgm:pt>
    <dgm:pt modelId="{DB837DD5-0A9A-4858-BA1E-80424BBDBD2E}" type="pres">
      <dgm:prSet presAssocID="{03E29DF9-4B32-4853-B45C-01AE93275D29}" presName="parentLin" presStyleCnt="0"/>
      <dgm:spPr/>
    </dgm:pt>
    <dgm:pt modelId="{53FAFBEF-F89E-4FDA-8A6B-EAE18F1CB4C8}" type="pres">
      <dgm:prSet presAssocID="{03E29DF9-4B32-4853-B45C-01AE93275D29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6C1A88AF-7EE7-48ED-95BE-E4ED644AA690}" type="pres">
      <dgm:prSet presAssocID="{03E29DF9-4B32-4853-B45C-01AE93275D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C13408-3E43-4421-97D8-89A9202EB7DA}" type="pres">
      <dgm:prSet presAssocID="{03E29DF9-4B32-4853-B45C-01AE93275D29}" presName="negativeSpace" presStyleCnt="0"/>
      <dgm:spPr/>
    </dgm:pt>
    <dgm:pt modelId="{3B220BAB-C477-40D9-A51D-6319F2B651C2}" type="pres">
      <dgm:prSet presAssocID="{03E29DF9-4B32-4853-B45C-01AE93275D2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370FEF5-2CE2-4A8B-BD1D-5395F3FE959C}" type="presOf" srcId="{B37F7923-245D-40EB-80A0-ADF7AA9A926F}" destId="{3B220BAB-C477-40D9-A51D-6319F2B651C2}" srcOrd="0" destOrd="0" presId="urn:microsoft.com/office/officeart/2005/8/layout/list1"/>
    <dgm:cxn modelId="{63D4BBE8-B40C-4313-B827-AC142F465A3B}" type="presOf" srcId="{C01F0E27-C9C2-43C8-8BB7-430884D6606F}" destId="{5FBF43BF-4EE2-424D-9F6E-EE46AD20ED67}" srcOrd="0" destOrd="0" presId="urn:microsoft.com/office/officeart/2005/8/layout/list1"/>
    <dgm:cxn modelId="{960F6968-4280-41E8-8682-4E528D697E1F}" srcId="{C01F0E27-C9C2-43C8-8BB7-430884D6606F}" destId="{1352F669-5D2E-4D68-9796-46797770512E}" srcOrd="1" destOrd="0" parTransId="{198A02FF-CC73-46A8-8309-55DC51DF63D8}" sibTransId="{EDEBFCF8-560D-4559-9046-742BB9E1B4C9}"/>
    <dgm:cxn modelId="{8A611DAF-7405-4774-8E97-885511E7795A}" type="presOf" srcId="{1352F669-5D2E-4D68-9796-46797770512E}" destId="{0B5384E2-AC4E-4BFE-9C86-9BD360290039}" srcOrd="1" destOrd="0" presId="urn:microsoft.com/office/officeart/2005/8/layout/list1"/>
    <dgm:cxn modelId="{4B63A2E7-70B4-4BF8-ABDC-317DDB604D5B}" type="presOf" srcId="{6AA3D7AB-A705-48C0-806A-B881B719457E}" destId="{578C7C0E-97EA-40F4-8EC2-94C3B8EAC415}" srcOrd="0" destOrd="0" presId="urn:microsoft.com/office/officeart/2005/8/layout/list1"/>
    <dgm:cxn modelId="{7363F5F7-1A8A-4D05-B188-3E86BC873355}" type="presOf" srcId="{1352F669-5D2E-4D68-9796-46797770512E}" destId="{69EC9483-2CD2-49BA-8DE4-BFF51FF46057}" srcOrd="0" destOrd="0" presId="urn:microsoft.com/office/officeart/2005/8/layout/list1"/>
    <dgm:cxn modelId="{E7FE566E-1B26-4791-B845-F2B86B1CEF63}" srcId="{03E29DF9-4B32-4853-B45C-01AE93275D29}" destId="{B37F7923-245D-40EB-80A0-ADF7AA9A926F}" srcOrd="0" destOrd="0" parTransId="{7ACB9113-2100-48F4-B01E-3FDB502ABBC8}" sibTransId="{005AEC24-CBA9-4DF1-86E6-C9A653D2C344}"/>
    <dgm:cxn modelId="{5838A0AE-AEB6-427B-9EC8-C0C9BC4F7EF4}" srcId="{D2D51DCD-3F12-4AFD-9D7F-4B109F0BFC78}" destId="{6AA3D7AB-A705-48C0-806A-B881B719457E}" srcOrd="0" destOrd="0" parTransId="{5A2D69D2-4CB3-485E-8DCF-34F3CE443118}" sibTransId="{BA6E31D9-0604-4A0A-8444-F7246E2A970F}"/>
    <dgm:cxn modelId="{10AFC18B-8FF7-4B46-B827-2B943F17962D}" srcId="{C01F0E27-C9C2-43C8-8BB7-430884D6606F}" destId="{03E29DF9-4B32-4853-B45C-01AE93275D29}" srcOrd="2" destOrd="0" parTransId="{F86C9064-9CD6-4985-9BF5-AB9E3BDDE07F}" sibTransId="{E084C426-0E48-477C-B1EF-4EEAB5706913}"/>
    <dgm:cxn modelId="{E031DFB2-68CB-4385-B39D-8134D60CC0BC}" type="presOf" srcId="{D2D51DCD-3F12-4AFD-9D7F-4B109F0BFC78}" destId="{CB3739C2-2A64-4B52-A99A-E2275894746E}" srcOrd="0" destOrd="0" presId="urn:microsoft.com/office/officeart/2005/8/layout/list1"/>
    <dgm:cxn modelId="{BFBDF558-151A-429F-BB78-E18181D0AA02}" type="presOf" srcId="{03E29DF9-4B32-4853-B45C-01AE93275D29}" destId="{6C1A88AF-7EE7-48ED-95BE-E4ED644AA690}" srcOrd="1" destOrd="0" presId="urn:microsoft.com/office/officeart/2005/8/layout/list1"/>
    <dgm:cxn modelId="{10B44F73-B9D3-477D-922F-4781635C8C99}" type="presOf" srcId="{AF59AB80-94F5-49DA-8D67-2A94B35434C1}" destId="{9C6EAE98-D3EF-4370-BD7C-FD21E4AE924B}" srcOrd="0" destOrd="0" presId="urn:microsoft.com/office/officeart/2005/8/layout/list1"/>
    <dgm:cxn modelId="{5DB93EF9-BDE6-455E-A8C8-12E148993E7C}" srcId="{1352F669-5D2E-4D68-9796-46797770512E}" destId="{AF59AB80-94F5-49DA-8D67-2A94B35434C1}" srcOrd="0" destOrd="0" parTransId="{7F5AAC75-A9ED-4C3A-B3C3-43532100F303}" sibTransId="{126295DD-858D-4999-96AC-D818FDFF8BFF}"/>
    <dgm:cxn modelId="{B83F1B3F-88A7-4892-9F82-7E94F761CA1F}" type="presOf" srcId="{D2D51DCD-3F12-4AFD-9D7F-4B109F0BFC78}" destId="{237CCF77-5B99-4356-AA77-404EE6208D5F}" srcOrd="1" destOrd="0" presId="urn:microsoft.com/office/officeart/2005/8/layout/list1"/>
    <dgm:cxn modelId="{527B253E-B07E-44D8-A0E2-6A5E0BC9C8F9}" type="presOf" srcId="{03E29DF9-4B32-4853-B45C-01AE93275D29}" destId="{53FAFBEF-F89E-4FDA-8A6B-EAE18F1CB4C8}" srcOrd="0" destOrd="0" presId="urn:microsoft.com/office/officeart/2005/8/layout/list1"/>
    <dgm:cxn modelId="{5639D598-C847-4DAE-85F8-9219827D2621}" srcId="{C01F0E27-C9C2-43C8-8BB7-430884D6606F}" destId="{D2D51DCD-3F12-4AFD-9D7F-4B109F0BFC78}" srcOrd="0" destOrd="0" parTransId="{6CC63DFC-786A-4D9B-818D-64BE4AD11A54}" sibTransId="{6742D035-1BF0-4496-A75A-263076F6C333}"/>
    <dgm:cxn modelId="{16757DCD-3D3B-4365-8610-5D1774260893}" type="presParOf" srcId="{5FBF43BF-4EE2-424D-9F6E-EE46AD20ED67}" destId="{28E44E00-030E-492D-876D-6C3D37FC080A}" srcOrd="0" destOrd="0" presId="urn:microsoft.com/office/officeart/2005/8/layout/list1"/>
    <dgm:cxn modelId="{1647898D-AD1E-4849-A73A-3ACACB93CD91}" type="presParOf" srcId="{28E44E00-030E-492D-876D-6C3D37FC080A}" destId="{CB3739C2-2A64-4B52-A99A-E2275894746E}" srcOrd="0" destOrd="0" presId="urn:microsoft.com/office/officeart/2005/8/layout/list1"/>
    <dgm:cxn modelId="{F9F74D46-8E8B-47B6-932C-5B5C5FC38D0A}" type="presParOf" srcId="{28E44E00-030E-492D-876D-6C3D37FC080A}" destId="{237CCF77-5B99-4356-AA77-404EE6208D5F}" srcOrd="1" destOrd="0" presId="urn:microsoft.com/office/officeart/2005/8/layout/list1"/>
    <dgm:cxn modelId="{1B2892AE-A327-4F8E-BD06-C850FA6D1FCC}" type="presParOf" srcId="{5FBF43BF-4EE2-424D-9F6E-EE46AD20ED67}" destId="{E0CFC289-9317-4648-ACDA-D2502C8C0923}" srcOrd="1" destOrd="0" presId="urn:microsoft.com/office/officeart/2005/8/layout/list1"/>
    <dgm:cxn modelId="{7FFEED8B-8B97-4234-A900-EBF09917D8F1}" type="presParOf" srcId="{5FBF43BF-4EE2-424D-9F6E-EE46AD20ED67}" destId="{578C7C0E-97EA-40F4-8EC2-94C3B8EAC415}" srcOrd="2" destOrd="0" presId="urn:microsoft.com/office/officeart/2005/8/layout/list1"/>
    <dgm:cxn modelId="{517575DA-B0FD-4A36-88C1-ABB6EB4333CD}" type="presParOf" srcId="{5FBF43BF-4EE2-424D-9F6E-EE46AD20ED67}" destId="{BE7B804C-5162-4066-9783-CB1DA7721A97}" srcOrd="3" destOrd="0" presId="urn:microsoft.com/office/officeart/2005/8/layout/list1"/>
    <dgm:cxn modelId="{70390A83-111C-4F3E-B79D-D7A54F02295A}" type="presParOf" srcId="{5FBF43BF-4EE2-424D-9F6E-EE46AD20ED67}" destId="{C47A4059-1095-46E5-BFEB-54E903290A8F}" srcOrd="4" destOrd="0" presId="urn:microsoft.com/office/officeart/2005/8/layout/list1"/>
    <dgm:cxn modelId="{BB067C2D-F65B-4C16-870E-46201092B7D9}" type="presParOf" srcId="{C47A4059-1095-46E5-BFEB-54E903290A8F}" destId="{69EC9483-2CD2-49BA-8DE4-BFF51FF46057}" srcOrd="0" destOrd="0" presId="urn:microsoft.com/office/officeart/2005/8/layout/list1"/>
    <dgm:cxn modelId="{E7087E54-DBBB-496F-A6D6-11261D2C1BCA}" type="presParOf" srcId="{C47A4059-1095-46E5-BFEB-54E903290A8F}" destId="{0B5384E2-AC4E-4BFE-9C86-9BD360290039}" srcOrd="1" destOrd="0" presId="urn:microsoft.com/office/officeart/2005/8/layout/list1"/>
    <dgm:cxn modelId="{F2E4024B-45D8-49F6-90EA-BDCCB90A744E}" type="presParOf" srcId="{5FBF43BF-4EE2-424D-9F6E-EE46AD20ED67}" destId="{649F163E-7DDD-4C83-9F47-7EEDE873DEE9}" srcOrd="5" destOrd="0" presId="urn:microsoft.com/office/officeart/2005/8/layout/list1"/>
    <dgm:cxn modelId="{366A9EF5-2A90-4165-8A0E-D291E655C556}" type="presParOf" srcId="{5FBF43BF-4EE2-424D-9F6E-EE46AD20ED67}" destId="{9C6EAE98-D3EF-4370-BD7C-FD21E4AE924B}" srcOrd="6" destOrd="0" presId="urn:microsoft.com/office/officeart/2005/8/layout/list1"/>
    <dgm:cxn modelId="{907F5151-30C8-4E00-83B0-8B885F9CD01A}" type="presParOf" srcId="{5FBF43BF-4EE2-424D-9F6E-EE46AD20ED67}" destId="{0477C05D-5A2E-4E81-BD87-79100AE7AD69}" srcOrd="7" destOrd="0" presId="urn:microsoft.com/office/officeart/2005/8/layout/list1"/>
    <dgm:cxn modelId="{5741CB49-BC6A-4186-A0A2-87AEEBC7C2A0}" type="presParOf" srcId="{5FBF43BF-4EE2-424D-9F6E-EE46AD20ED67}" destId="{DB837DD5-0A9A-4858-BA1E-80424BBDBD2E}" srcOrd="8" destOrd="0" presId="urn:microsoft.com/office/officeart/2005/8/layout/list1"/>
    <dgm:cxn modelId="{D5AF09CD-CACA-4CEC-8554-15FFDEE8BE2E}" type="presParOf" srcId="{DB837DD5-0A9A-4858-BA1E-80424BBDBD2E}" destId="{53FAFBEF-F89E-4FDA-8A6B-EAE18F1CB4C8}" srcOrd="0" destOrd="0" presId="urn:microsoft.com/office/officeart/2005/8/layout/list1"/>
    <dgm:cxn modelId="{DE6D502A-C107-46F0-B278-B49AE5F425C4}" type="presParOf" srcId="{DB837DD5-0A9A-4858-BA1E-80424BBDBD2E}" destId="{6C1A88AF-7EE7-48ED-95BE-E4ED644AA690}" srcOrd="1" destOrd="0" presId="urn:microsoft.com/office/officeart/2005/8/layout/list1"/>
    <dgm:cxn modelId="{F51F6FE7-B8D7-456D-8E98-4C6D02542407}" type="presParOf" srcId="{5FBF43BF-4EE2-424D-9F6E-EE46AD20ED67}" destId="{EDC13408-3E43-4421-97D8-89A9202EB7DA}" srcOrd="9" destOrd="0" presId="urn:microsoft.com/office/officeart/2005/8/layout/list1"/>
    <dgm:cxn modelId="{8ABDA2F7-5AC7-49EA-B4EC-C733D16A97DB}" type="presParOf" srcId="{5FBF43BF-4EE2-424D-9F6E-EE46AD20ED67}" destId="{3B220BAB-C477-40D9-A51D-6319F2B651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04A39-7AC6-4475-8E76-6B9CD3BCE68C}">
      <dsp:nvSpPr>
        <dsp:cNvPr id="0" name=""/>
        <dsp:cNvSpPr/>
      </dsp:nvSpPr>
      <dsp:spPr>
        <a:xfrm>
          <a:off x="0" y="28133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隨機產生一個</a:t>
          </a:r>
          <a:r>
            <a:rPr lang="en-US" altLang="zh-TW" sz="1200" kern="1200" smtClean="0"/>
            <a:t>0~1</a:t>
          </a:r>
          <a:r>
            <a:rPr lang="zh-TW" altLang="en-US" sz="1200" kern="1200" smtClean="0"/>
            <a:t>之間的數</a:t>
          </a:r>
          <a:endParaRPr lang="zh-TW" altLang="en-US" sz="1200" kern="1200"/>
        </a:p>
      </dsp:txBody>
      <dsp:txXfrm>
        <a:off x="0" y="281334"/>
        <a:ext cx="7080448" cy="576450"/>
      </dsp:txXfrm>
    </dsp:sp>
    <dsp:sp modelId="{558828E2-AB79-4D5A-85CE-B0F7F0A8E05E}">
      <dsp:nvSpPr>
        <dsp:cNvPr id="0" name=""/>
        <dsp:cNvSpPr/>
      </dsp:nvSpPr>
      <dsp:spPr>
        <a:xfrm>
          <a:off x="360040" y="37263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err="1" smtClean="0"/>
            <a:t>Math.random</a:t>
          </a:r>
          <a:r>
            <a:rPr lang="en-US" altLang="zh-TW" sz="1200" b="1" kern="1200" smtClean="0"/>
            <a:t>()</a:t>
          </a:r>
          <a:r>
            <a:rPr lang="en-US" altLang="zh-TW" sz="1200" kern="1200" smtClean="0"/>
            <a:t>;</a:t>
          </a:r>
          <a:endParaRPr lang="zh-TW" altLang="en-US" sz="1200" kern="1200"/>
        </a:p>
      </dsp:txBody>
      <dsp:txXfrm>
        <a:off x="377333" y="54556"/>
        <a:ext cx="4921727" cy="319654"/>
      </dsp:txXfrm>
    </dsp:sp>
    <dsp:sp modelId="{43ACE661-1262-4E2C-8B85-5122DC29A408}">
      <dsp:nvSpPr>
        <dsp:cNvPr id="0" name=""/>
        <dsp:cNvSpPr/>
      </dsp:nvSpPr>
      <dsp:spPr>
        <a:xfrm>
          <a:off x="0" y="109970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748500"/>
              <a:satOff val="-1986"/>
              <a:lumOff val="7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隨機產生一個</a:t>
          </a:r>
          <a:r>
            <a:rPr lang="en-US" altLang="zh-TW" sz="1200" kern="1200" smtClean="0"/>
            <a:t>0~n</a:t>
          </a:r>
          <a:r>
            <a:rPr lang="zh-TW" altLang="en-US" sz="1200" kern="1200" smtClean="0"/>
            <a:t>之間的數</a:t>
          </a:r>
          <a:endParaRPr lang="zh-TW" altLang="en-US" sz="1200" kern="1200"/>
        </a:p>
      </dsp:txBody>
      <dsp:txXfrm>
        <a:off x="0" y="1099704"/>
        <a:ext cx="7080448" cy="576450"/>
      </dsp:txXfrm>
    </dsp:sp>
    <dsp:sp modelId="{B9F52607-8109-4FDE-AF2B-F9172BC15B08}">
      <dsp:nvSpPr>
        <dsp:cNvPr id="0" name=""/>
        <dsp:cNvSpPr/>
      </dsp:nvSpPr>
      <dsp:spPr>
        <a:xfrm>
          <a:off x="354022" y="922584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2748500"/>
                <a:satOff val="-1986"/>
                <a:lumOff val="735"/>
                <a:alphaOff val="0"/>
                <a:tint val="65000"/>
                <a:satMod val="270000"/>
              </a:schemeClr>
            </a:gs>
            <a:gs pos="25000">
              <a:schemeClr val="accent3">
                <a:hueOff val="2748500"/>
                <a:satOff val="-1986"/>
                <a:lumOff val="735"/>
                <a:alphaOff val="0"/>
                <a:tint val="60000"/>
                <a:satMod val="300000"/>
              </a:schemeClr>
            </a:gs>
            <a:gs pos="100000">
              <a:schemeClr val="accent3">
                <a:hueOff val="2748500"/>
                <a:satOff val="-1986"/>
                <a:lumOff val="735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b="1" kern="1200" err="1" smtClean="0"/>
            <a:t>Math.random</a:t>
          </a:r>
          <a:r>
            <a:rPr lang="en-US" altLang="en-US" sz="1200" b="1" kern="1200" smtClean="0"/>
            <a:t>() * n</a:t>
          </a:r>
          <a:endParaRPr lang="zh-TW" altLang="en-US" sz="1200" b="1" kern="1200"/>
        </a:p>
      </dsp:txBody>
      <dsp:txXfrm>
        <a:off x="371315" y="939877"/>
        <a:ext cx="4921727" cy="319654"/>
      </dsp:txXfrm>
    </dsp:sp>
    <dsp:sp modelId="{5270F3D6-F9AC-4EA2-9955-078BFDBEE63E}">
      <dsp:nvSpPr>
        <dsp:cNvPr id="0" name=""/>
        <dsp:cNvSpPr/>
      </dsp:nvSpPr>
      <dsp:spPr>
        <a:xfrm>
          <a:off x="0" y="191807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497000"/>
              <a:satOff val="-3971"/>
              <a:lumOff val="1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找最小值</a:t>
          </a:r>
          <a:r>
            <a:rPr lang="en-US" altLang="zh-TW" sz="1200" kern="1200" smtClean="0"/>
            <a:t>,</a:t>
          </a:r>
          <a:r>
            <a:rPr lang="zh-TW" altLang="en-US" sz="1200" kern="1200" smtClean="0"/>
            <a:t>此例最小值為</a:t>
          </a:r>
          <a:r>
            <a:rPr lang="en-US" altLang="zh-TW" sz="1200" kern="1200" smtClean="0"/>
            <a:t>-8</a:t>
          </a:r>
          <a:endParaRPr lang="zh-TW" altLang="en-US" sz="1200" kern="1200"/>
        </a:p>
      </dsp:txBody>
      <dsp:txXfrm>
        <a:off x="0" y="1918074"/>
        <a:ext cx="7080448" cy="576450"/>
      </dsp:txXfrm>
    </dsp:sp>
    <dsp:sp modelId="{EBA52B7E-B8C5-4A16-BC78-24DC6D0E7F4E}">
      <dsp:nvSpPr>
        <dsp:cNvPr id="0" name=""/>
        <dsp:cNvSpPr/>
      </dsp:nvSpPr>
      <dsp:spPr>
        <a:xfrm>
          <a:off x="360040" y="1777338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5497000"/>
                <a:satOff val="-3971"/>
                <a:lumOff val="1471"/>
                <a:alphaOff val="0"/>
                <a:tint val="65000"/>
                <a:satMod val="270000"/>
              </a:schemeClr>
            </a:gs>
            <a:gs pos="25000">
              <a:schemeClr val="accent3">
                <a:hueOff val="5497000"/>
                <a:satOff val="-3971"/>
                <a:lumOff val="1471"/>
                <a:alphaOff val="0"/>
                <a:tint val="60000"/>
                <a:satMod val="300000"/>
              </a:schemeClr>
            </a:gs>
            <a:gs pos="100000">
              <a:schemeClr val="accent3">
                <a:hueOff val="5497000"/>
                <a:satOff val="-3971"/>
                <a:lumOff val="147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b="1" i="0" kern="1200" smtClean="0"/>
            <a:t>Math.min(0, 150, 30, 20, -8);</a:t>
          </a:r>
          <a:endParaRPr lang="zh-TW" altLang="en-US" sz="1200" b="1" kern="1200"/>
        </a:p>
      </dsp:txBody>
      <dsp:txXfrm>
        <a:off x="377333" y="1794631"/>
        <a:ext cx="4921727" cy="319654"/>
      </dsp:txXfrm>
    </dsp:sp>
    <dsp:sp modelId="{CA1AB715-E2B6-4958-96C3-B789D1907D30}">
      <dsp:nvSpPr>
        <dsp:cNvPr id="0" name=""/>
        <dsp:cNvSpPr/>
      </dsp:nvSpPr>
      <dsp:spPr>
        <a:xfrm>
          <a:off x="0" y="273644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245499"/>
              <a:satOff val="-5957"/>
              <a:lumOff val="22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找最大值</a:t>
          </a:r>
          <a:r>
            <a:rPr lang="en-US" altLang="zh-TW" sz="1200" kern="1200" smtClean="0"/>
            <a:t>,</a:t>
          </a:r>
          <a:r>
            <a:rPr lang="zh-TW" altLang="en-US" sz="1200" kern="1200" smtClean="0"/>
            <a:t>此例最大值為</a:t>
          </a:r>
          <a:r>
            <a:rPr lang="en-US" altLang="zh-TW" sz="1200" kern="1200" smtClean="0"/>
            <a:t>150</a:t>
          </a:r>
          <a:endParaRPr lang="zh-TW" altLang="en-US" sz="1200" kern="1200"/>
        </a:p>
      </dsp:txBody>
      <dsp:txXfrm>
        <a:off x="0" y="2736444"/>
        <a:ext cx="7080448" cy="576450"/>
      </dsp:txXfrm>
    </dsp:sp>
    <dsp:sp modelId="{F0F4E7F9-91EE-47C4-B0BF-CCCB8EB67742}">
      <dsp:nvSpPr>
        <dsp:cNvPr id="0" name=""/>
        <dsp:cNvSpPr/>
      </dsp:nvSpPr>
      <dsp:spPr>
        <a:xfrm>
          <a:off x="360040" y="2583827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8245499"/>
                <a:satOff val="-5957"/>
                <a:lumOff val="2206"/>
                <a:alphaOff val="0"/>
                <a:tint val="65000"/>
                <a:satMod val="270000"/>
              </a:schemeClr>
            </a:gs>
            <a:gs pos="25000">
              <a:schemeClr val="accent3">
                <a:hueOff val="8245499"/>
                <a:satOff val="-5957"/>
                <a:lumOff val="2206"/>
                <a:alphaOff val="0"/>
                <a:tint val="60000"/>
                <a:satMod val="300000"/>
              </a:schemeClr>
            </a:gs>
            <a:gs pos="100000">
              <a:schemeClr val="accent3">
                <a:hueOff val="8245499"/>
                <a:satOff val="-5957"/>
                <a:lumOff val="2206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err="1" smtClean="0"/>
            <a:t>Math.max</a:t>
          </a:r>
          <a:r>
            <a:rPr lang="en-US" sz="1200" b="1" i="0" kern="1200" smtClean="0"/>
            <a:t>(0, 150, 30, 20, -8);</a:t>
          </a:r>
          <a:endParaRPr lang="zh-TW" altLang="en-US" sz="1200" b="1" kern="1200"/>
        </a:p>
      </dsp:txBody>
      <dsp:txXfrm>
        <a:off x="377333" y="2601120"/>
        <a:ext cx="4921727" cy="319654"/>
      </dsp:txXfrm>
    </dsp:sp>
    <dsp:sp modelId="{6592D39F-95AD-4198-911B-799136480F0E}">
      <dsp:nvSpPr>
        <dsp:cNvPr id="0" name=""/>
        <dsp:cNvSpPr/>
      </dsp:nvSpPr>
      <dsp:spPr>
        <a:xfrm>
          <a:off x="0" y="3800613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0993999"/>
              <a:satOff val="-7943"/>
              <a:lumOff val="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四捨五入</a:t>
          </a:r>
          <a:r>
            <a:rPr lang="en-US" altLang="zh-TW" sz="1200" kern="1200" smtClean="0"/>
            <a:t>,</a:t>
          </a:r>
          <a:r>
            <a:rPr lang="zh-TW" altLang="en-US" sz="1200" kern="1200" smtClean="0"/>
            <a:t>此例答案一個為</a:t>
          </a:r>
          <a:r>
            <a:rPr lang="en-US" altLang="zh-TW" sz="1200" kern="1200" smtClean="0"/>
            <a:t>5,</a:t>
          </a:r>
          <a:r>
            <a:rPr lang="zh-TW" altLang="en-US" sz="1200" kern="1200" smtClean="0"/>
            <a:t>一個為</a:t>
          </a:r>
          <a:r>
            <a:rPr lang="en-US" altLang="zh-TW" sz="1200" kern="1200" smtClean="0"/>
            <a:t>4</a:t>
          </a:r>
          <a:endParaRPr lang="zh-TW" altLang="en-US" sz="1200" kern="1200"/>
        </a:p>
      </dsp:txBody>
      <dsp:txXfrm>
        <a:off x="0" y="3800613"/>
        <a:ext cx="7080448" cy="576450"/>
      </dsp:txXfrm>
    </dsp:sp>
    <dsp:sp modelId="{D3440B12-B6F3-4A50-8771-981A3EAFE5F2}">
      <dsp:nvSpPr>
        <dsp:cNvPr id="0" name=""/>
        <dsp:cNvSpPr/>
      </dsp:nvSpPr>
      <dsp:spPr>
        <a:xfrm>
          <a:off x="360040" y="3390316"/>
          <a:ext cx="4956313" cy="583256"/>
        </a:xfrm>
        <a:prstGeom prst="roundRect">
          <a:avLst/>
        </a:prstGeom>
        <a:gradFill rotWithShape="0">
          <a:gsLst>
            <a:gs pos="0">
              <a:schemeClr val="accent3">
                <a:hueOff val="10993999"/>
                <a:satOff val="-7943"/>
                <a:lumOff val="2941"/>
                <a:alphaOff val="0"/>
                <a:tint val="65000"/>
                <a:satMod val="270000"/>
              </a:schemeClr>
            </a:gs>
            <a:gs pos="25000">
              <a:schemeClr val="accent3">
                <a:hueOff val="10993999"/>
                <a:satOff val="-7943"/>
                <a:lumOff val="2941"/>
                <a:alphaOff val="0"/>
                <a:tint val="60000"/>
                <a:satMod val="300000"/>
              </a:schemeClr>
            </a:gs>
            <a:gs pos="100000">
              <a:schemeClr val="accent3">
                <a:hueOff val="10993999"/>
                <a:satOff val="-7943"/>
                <a:lumOff val="294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err="1" smtClean="0"/>
            <a:t>Math.round</a:t>
          </a:r>
          <a:r>
            <a:rPr lang="en-US" sz="1200" b="1" i="0" kern="1200" smtClean="0"/>
            <a:t>(4.7);            </a:t>
          </a:r>
          <a:br>
            <a:rPr lang="en-US" sz="1200" b="1" i="0" kern="1200" smtClean="0"/>
          </a:br>
          <a:r>
            <a:rPr lang="en-US" sz="1200" b="1" i="0" kern="1200" err="1" smtClean="0"/>
            <a:t>Math.round</a:t>
          </a:r>
          <a:r>
            <a:rPr lang="en-US" sz="1200" b="1" i="0" kern="1200" smtClean="0"/>
            <a:t>(4.4); </a:t>
          </a:r>
          <a:r>
            <a:rPr lang="en-US" sz="1200" b="0" i="0" kern="1200" smtClean="0"/>
            <a:t> </a:t>
          </a:r>
          <a:endParaRPr lang="zh-TW" altLang="en-US" sz="1200" kern="1200"/>
        </a:p>
      </dsp:txBody>
      <dsp:txXfrm>
        <a:off x="388512" y="3418788"/>
        <a:ext cx="4899369" cy="526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C7C0E-97EA-40F4-8EC2-94C3B8EAC415}">
      <dsp:nvSpPr>
        <dsp:cNvPr id="0" name=""/>
        <dsp:cNvSpPr/>
      </dsp:nvSpPr>
      <dsp:spPr>
        <a:xfrm>
          <a:off x="0" y="309151"/>
          <a:ext cx="7560840" cy="864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05" tIns="374904" rIns="58680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smtClean="0"/>
            <a:t>無條件進位</a:t>
          </a:r>
          <a:r>
            <a:rPr lang="en-US" altLang="zh-TW" sz="1800" kern="1200" smtClean="0"/>
            <a:t>,</a:t>
          </a:r>
          <a:r>
            <a:rPr lang="zh-TW" altLang="en-US" sz="1800" kern="1200" smtClean="0"/>
            <a:t>此例答案為</a:t>
          </a:r>
          <a:r>
            <a:rPr lang="en-US" altLang="zh-TW" sz="1800" kern="1200" smtClean="0"/>
            <a:t>5</a:t>
          </a:r>
          <a:endParaRPr lang="zh-TW" altLang="en-US" sz="1800" kern="1200"/>
        </a:p>
      </dsp:txBody>
      <dsp:txXfrm>
        <a:off x="0" y="309151"/>
        <a:ext cx="7560840" cy="864675"/>
      </dsp:txXfrm>
    </dsp:sp>
    <dsp:sp modelId="{237CCF77-5B99-4356-AA77-404EE6208D5F}">
      <dsp:nvSpPr>
        <dsp:cNvPr id="0" name=""/>
        <dsp:cNvSpPr/>
      </dsp:nvSpPr>
      <dsp:spPr>
        <a:xfrm>
          <a:off x="378042" y="43471"/>
          <a:ext cx="5292588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err="1" smtClean="0"/>
            <a:t>Math.ceil</a:t>
          </a:r>
          <a:r>
            <a:rPr lang="en-US" altLang="en-US" sz="1800" b="1" kern="1200" smtClean="0"/>
            <a:t>(4.4);</a:t>
          </a:r>
          <a:endParaRPr lang="zh-TW" altLang="en-US" sz="1800" b="1" kern="1200"/>
        </a:p>
      </dsp:txBody>
      <dsp:txXfrm>
        <a:off x="403981" y="69410"/>
        <a:ext cx="5240710" cy="479482"/>
      </dsp:txXfrm>
    </dsp:sp>
    <dsp:sp modelId="{9C6EAE98-D3EF-4370-BD7C-FD21E4AE924B}">
      <dsp:nvSpPr>
        <dsp:cNvPr id="0" name=""/>
        <dsp:cNvSpPr/>
      </dsp:nvSpPr>
      <dsp:spPr>
        <a:xfrm>
          <a:off x="0" y="1536706"/>
          <a:ext cx="7560840" cy="864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497000"/>
              <a:satOff val="-3971"/>
              <a:lumOff val="1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05" tIns="374904" rIns="58680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smtClean="0"/>
            <a:t>無條件捨去</a:t>
          </a:r>
          <a:r>
            <a:rPr lang="en-US" altLang="zh-TW" sz="1800" kern="1200" smtClean="0"/>
            <a:t>,</a:t>
          </a:r>
          <a:r>
            <a:rPr lang="zh-TW" altLang="en-US" sz="1800" kern="1200" smtClean="0"/>
            <a:t>此例答案為</a:t>
          </a:r>
          <a:r>
            <a:rPr lang="en-US" altLang="zh-TW" sz="1800" kern="1200" smtClean="0"/>
            <a:t>4</a:t>
          </a:r>
          <a:endParaRPr lang="zh-TW" altLang="en-US" sz="1800" kern="1200"/>
        </a:p>
      </dsp:txBody>
      <dsp:txXfrm>
        <a:off x="0" y="1536706"/>
        <a:ext cx="7560840" cy="864675"/>
      </dsp:txXfrm>
    </dsp:sp>
    <dsp:sp modelId="{0B5384E2-AC4E-4BFE-9C86-9BD360290039}">
      <dsp:nvSpPr>
        <dsp:cNvPr id="0" name=""/>
        <dsp:cNvSpPr/>
      </dsp:nvSpPr>
      <dsp:spPr>
        <a:xfrm>
          <a:off x="378042" y="1271026"/>
          <a:ext cx="5292588" cy="531360"/>
        </a:xfrm>
        <a:prstGeom prst="roundRect">
          <a:avLst/>
        </a:prstGeom>
        <a:gradFill rotWithShape="0">
          <a:gsLst>
            <a:gs pos="0">
              <a:schemeClr val="accent3">
                <a:hueOff val="5497000"/>
                <a:satOff val="-3971"/>
                <a:lumOff val="1471"/>
                <a:alphaOff val="0"/>
                <a:tint val="65000"/>
                <a:satMod val="270000"/>
              </a:schemeClr>
            </a:gs>
            <a:gs pos="25000">
              <a:schemeClr val="accent3">
                <a:hueOff val="5497000"/>
                <a:satOff val="-3971"/>
                <a:lumOff val="1471"/>
                <a:alphaOff val="0"/>
                <a:tint val="60000"/>
                <a:satMod val="300000"/>
              </a:schemeClr>
            </a:gs>
            <a:gs pos="100000">
              <a:schemeClr val="accent3">
                <a:hueOff val="5497000"/>
                <a:satOff val="-3971"/>
                <a:lumOff val="147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err="1" smtClean="0"/>
            <a:t>Math.floor</a:t>
          </a:r>
          <a:r>
            <a:rPr lang="en-US" altLang="en-US" sz="1800" b="1" kern="1200" smtClean="0"/>
            <a:t>(4.7); </a:t>
          </a:r>
          <a:endParaRPr lang="zh-TW" altLang="en-US" sz="1800" b="1" kern="1200"/>
        </a:p>
      </dsp:txBody>
      <dsp:txXfrm>
        <a:off x="403981" y="1296965"/>
        <a:ext cx="5240710" cy="479482"/>
      </dsp:txXfrm>
    </dsp:sp>
    <dsp:sp modelId="{3B220BAB-C477-40D9-A51D-6319F2B651C2}">
      <dsp:nvSpPr>
        <dsp:cNvPr id="0" name=""/>
        <dsp:cNvSpPr/>
      </dsp:nvSpPr>
      <dsp:spPr>
        <a:xfrm>
          <a:off x="0" y="2764261"/>
          <a:ext cx="7560840" cy="864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0993999"/>
              <a:satOff val="-7943"/>
              <a:lumOff val="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05" tIns="374904" rIns="58680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smtClean="0">
              <a:solidFill>
                <a:srgbClr val="FF0000"/>
              </a:solidFill>
            </a:rPr>
            <a:t>取得圓周率 </a:t>
          </a:r>
          <a:r>
            <a:rPr lang="en-US" altLang="zh-TW" sz="1800" b="1" kern="1200" smtClean="0">
              <a:solidFill>
                <a:srgbClr val="FF0000"/>
              </a:solidFill>
            </a:rPr>
            <a:t>PI</a:t>
          </a:r>
          <a:r>
            <a:rPr lang="zh-TW" altLang="en-US" sz="1800" b="1" kern="1200" smtClean="0">
              <a:solidFill>
                <a:srgbClr val="FF0000"/>
              </a:solidFill>
            </a:rPr>
            <a:t> 數值</a:t>
          </a:r>
          <a:endParaRPr lang="zh-TW" altLang="en-US" sz="1800" b="1" kern="1200">
            <a:solidFill>
              <a:srgbClr val="FF0000"/>
            </a:solidFill>
          </a:endParaRPr>
        </a:p>
      </dsp:txBody>
      <dsp:txXfrm>
        <a:off x="0" y="2764261"/>
        <a:ext cx="7560840" cy="864675"/>
      </dsp:txXfrm>
    </dsp:sp>
    <dsp:sp modelId="{6C1A88AF-7EE7-48ED-95BE-E4ED644AA690}">
      <dsp:nvSpPr>
        <dsp:cNvPr id="0" name=""/>
        <dsp:cNvSpPr/>
      </dsp:nvSpPr>
      <dsp:spPr>
        <a:xfrm>
          <a:off x="378042" y="2498581"/>
          <a:ext cx="5292588" cy="531360"/>
        </a:xfrm>
        <a:prstGeom prst="roundRect">
          <a:avLst/>
        </a:prstGeom>
        <a:gradFill rotWithShape="0">
          <a:gsLst>
            <a:gs pos="0">
              <a:schemeClr val="accent3">
                <a:hueOff val="10993999"/>
                <a:satOff val="-7943"/>
                <a:lumOff val="2941"/>
                <a:alphaOff val="0"/>
                <a:tint val="65000"/>
                <a:satMod val="270000"/>
              </a:schemeClr>
            </a:gs>
            <a:gs pos="25000">
              <a:schemeClr val="accent3">
                <a:hueOff val="10993999"/>
                <a:satOff val="-7943"/>
                <a:lumOff val="2941"/>
                <a:alphaOff val="0"/>
                <a:tint val="60000"/>
                <a:satMod val="300000"/>
              </a:schemeClr>
            </a:gs>
            <a:gs pos="100000">
              <a:schemeClr val="accent3">
                <a:hueOff val="10993999"/>
                <a:satOff val="-7943"/>
                <a:lumOff val="294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err="1" smtClean="0">
              <a:solidFill>
                <a:schemeClr val="tx1"/>
              </a:solidFill>
            </a:rPr>
            <a:t>Math.PI</a:t>
          </a:r>
          <a:r>
            <a:rPr lang="en-US" sz="1800" b="0" i="0" kern="1200" smtClean="0">
              <a:solidFill>
                <a:schemeClr val="tx1"/>
              </a:solidFill>
            </a:rPr>
            <a:t>;</a:t>
          </a:r>
          <a:endParaRPr lang="zh-TW" altLang="en-US" sz="1800" kern="1200">
            <a:solidFill>
              <a:schemeClr val="tx1"/>
            </a:solidFill>
          </a:endParaRPr>
        </a:p>
      </dsp:txBody>
      <dsp:txXfrm>
        <a:off x="403981" y="2524520"/>
        <a:ext cx="524071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7EA24-3281-49B4-9E18-39C9456BB15B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8BF9-0149-47BF-B0F9-776F39FE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0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14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76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圓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319921-C767-45AD-97DA-46EF3F05BA6A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default.as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1002" y="1484784"/>
            <a:ext cx="8183880" cy="4187952"/>
          </a:xfrm>
        </p:spPr>
        <p:txBody>
          <a:bodyPr>
            <a:no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zh-TW" altLang="en-US" sz="3200" b="1"/>
              <a:t>目錄</a:t>
            </a:r>
            <a:r>
              <a:rPr lang="en-US" altLang="zh-TW" sz="3200" b="1"/>
              <a:t>: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smtClean="0"/>
              <a:t>練習目的</a:t>
            </a:r>
            <a:endParaRPr lang="en-US" altLang="zh-TW" sz="3200" b="1" smtClean="0"/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/>
              <a:t>繪製過程分析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3200" b="1" smtClean="0"/>
              <a:t>JS</a:t>
            </a:r>
            <a:r>
              <a:rPr lang="zh-TW" altLang="en-US" sz="3200" b="1" smtClean="0"/>
              <a:t> </a:t>
            </a:r>
            <a:r>
              <a:rPr lang="en-US" altLang="zh-TW" sz="3200" b="1" smtClean="0"/>
              <a:t>Math Object (</a:t>
            </a:r>
            <a:r>
              <a:rPr lang="zh-TW" altLang="en-US" sz="3200" b="1" smtClean="0"/>
              <a:t>物件</a:t>
            </a:r>
            <a:r>
              <a:rPr lang="en-US" altLang="zh-TW" sz="3200" b="1" smtClean="0"/>
              <a:t>)</a:t>
            </a:r>
            <a:endParaRPr lang="en-US" altLang="zh-TW" sz="3200" b="1"/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smtClean="0"/>
              <a:t>參考</a:t>
            </a:r>
            <a:r>
              <a:rPr lang="zh-TW" altLang="en-US" sz="3200" b="1"/>
              <a:t>資料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JS </a:t>
            </a:r>
            <a:r>
              <a:rPr lang="zh-TW" altLang="en-US" sz="44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繪製 </a:t>
            </a:r>
            <a:r>
              <a:rPr lang="en-US" altLang="zh-TW" sz="44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sin cos </a:t>
            </a:r>
            <a:r>
              <a:rPr lang="zh-TW" altLang="en-US" sz="44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波形</a:t>
            </a:r>
            <a:endParaRPr lang="zh-TW" altLang="en-US" sz="4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3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4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參考資料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916832"/>
            <a:ext cx="8183880" cy="1080120"/>
          </a:xfrm>
        </p:spPr>
        <p:txBody>
          <a:bodyPr>
            <a:normAutofit/>
          </a:bodyPr>
          <a:lstStyle/>
          <a:p>
            <a:r>
              <a:rPr lang="en-US" altLang="zh-TW" smtClean="0"/>
              <a:t>W3school JS MATH:</a:t>
            </a:r>
          </a:p>
          <a:p>
            <a:r>
              <a:rPr lang="en-US" altLang="zh-TW" sz="2000">
                <a:hlinkClick r:id="rId3"/>
              </a:rPr>
              <a:t>https://www.w3schools.com/js/js_math.asp</a:t>
            </a:r>
          </a:p>
          <a:p>
            <a:pPr marL="0" indent="0">
              <a:buNone/>
            </a:pPr>
            <a:endParaRPr lang="en-US" altLang="zh-TW" sz="2000" smtClean="0"/>
          </a:p>
          <a:p>
            <a:endParaRPr lang="en-US" altLang="zh-TW" sz="2000" smtClean="0"/>
          </a:p>
          <a:p>
            <a:pPr marL="0" indent="0">
              <a:buNone/>
            </a:pPr>
            <a:endParaRPr lang="en-US" altLang="zh-TW" sz="2000" smtClean="0"/>
          </a:p>
          <a:p>
            <a:endParaRPr lang="en-US" altLang="zh-TW" sz="2000" smtClean="0"/>
          </a:p>
          <a:p>
            <a:endParaRPr lang="en-US" altLang="zh-TW" sz="2000" smtClean="0"/>
          </a:p>
          <a:p>
            <a:endParaRPr lang="en-US" altLang="zh-TW" sz="2000" smtClean="0"/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2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5928" y="116632"/>
            <a:ext cx="818388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b="1"/>
              <a:t>練習</a:t>
            </a:r>
            <a:r>
              <a:rPr lang="zh-TW" altLang="en-US" b="1" smtClean="0"/>
              <a:t>目的</a:t>
            </a:r>
            <a:r>
              <a:rPr lang="en-US" altLang="zh-TW" b="1" smtClean="0"/>
              <a:t>:</a:t>
            </a:r>
            <a:r>
              <a:rPr lang="zh-TW" altLang="en-US" b="1" smtClean="0"/>
              <a:t> </a:t>
            </a:r>
            <a:endParaRPr lang="en-US" altLang="zh-TW" b="1" smtClean="0"/>
          </a:p>
          <a:p>
            <a:pPr marL="0" indent="0" algn="ctr">
              <a:buNone/>
            </a:pPr>
            <a:r>
              <a:rPr lang="zh-TW" altLang="en-US" b="1" smtClean="0"/>
              <a:t>熟悉 </a:t>
            </a:r>
            <a:r>
              <a:rPr lang="en-US" altLang="zh-TW" b="1" smtClean="0"/>
              <a:t>HTML</a:t>
            </a:r>
            <a:r>
              <a:rPr lang="zh-TW" altLang="en-US" b="1" smtClean="0"/>
              <a:t> </a:t>
            </a:r>
            <a:r>
              <a:rPr lang="en-US" altLang="zh-TW" b="1" smtClean="0"/>
              <a:t>Canvas </a:t>
            </a:r>
            <a:r>
              <a:rPr lang="zh-TW" altLang="en-US" b="1" smtClean="0"/>
              <a:t>基礎語法及座標轉換</a:t>
            </a:r>
            <a:endParaRPr lang="zh-TW" altLang="en-US" b="1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96" y="1234777"/>
            <a:ext cx="9324528" cy="56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7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1002" y="1484784"/>
            <a:ext cx="8183880" cy="4187952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smtClean="0"/>
              <a:t>設定畫布及 </a:t>
            </a:r>
            <a:r>
              <a:rPr lang="en-US" altLang="zh-TW" sz="3200" b="1" smtClean="0"/>
              <a:t>JS</a:t>
            </a:r>
            <a:r>
              <a:rPr lang="zh-TW" altLang="en-US" sz="3200" b="1" smtClean="0"/>
              <a:t> 繪圖物件</a:t>
            </a:r>
            <a:endParaRPr lang="en-US" altLang="zh-TW" sz="3200" b="1" smtClean="0"/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smtClean="0"/>
              <a:t>繪製 </a:t>
            </a:r>
            <a:r>
              <a:rPr lang="en-US" altLang="zh-TW" sz="3200" b="1" smtClean="0"/>
              <a:t>X,Y </a:t>
            </a:r>
            <a:r>
              <a:rPr lang="zh-TW" altLang="en-US" sz="3200" b="1" smtClean="0"/>
              <a:t>坐標軸</a:t>
            </a:r>
            <a:endParaRPr lang="en-US" altLang="zh-TW" sz="3200" b="1" smtClean="0"/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smtClean="0"/>
              <a:t>使用 </a:t>
            </a:r>
            <a:r>
              <a:rPr lang="en-US" altLang="zh-TW" sz="3200" b="1" smtClean="0"/>
              <a:t>JS</a:t>
            </a:r>
            <a:r>
              <a:rPr lang="zh-TW" altLang="en-US" sz="3200" b="1" smtClean="0"/>
              <a:t> </a:t>
            </a:r>
            <a:r>
              <a:rPr lang="en-US" altLang="zh-TW" sz="3200" b="1" smtClean="0"/>
              <a:t>Math Object (</a:t>
            </a:r>
            <a:r>
              <a:rPr lang="zh-TW" altLang="en-US" sz="3200" b="1" smtClean="0"/>
              <a:t>物件</a:t>
            </a:r>
            <a:r>
              <a:rPr lang="en-US" altLang="zh-TW" sz="3200" b="1" smtClean="0"/>
              <a:t>)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2800" b="1" smtClean="0"/>
              <a:t>PI </a:t>
            </a:r>
            <a:r>
              <a:rPr lang="zh-TW" altLang="en-US" sz="2800" b="1"/>
              <a:t>屬性</a:t>
            </a:r>
            <a:r>
              <a:rPr lang="en-US" altLang="zh-TW" sz="2800" b="1" smtClean="0"/>
              <a:t>,sin(),cos()</a:t>
            </a:r>
            <a:r>
              <a:rPr lang="zh-TW" altLang="en-US" sz="2800" b="1" smtClean="0"/>
              <a:t> 方法</a:t>
            </a:r>
            <a:endParaRPr lang="en-US" altLang="zh-TW" sz="2800" b="1"/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smtClean="0"/>
              <a:t>繪圖座標與直角座標轉換 </a:t>
            </a:r>
            <a:r>
              <a:rPr lang="en-US" altLang="zh-TW" sz="3200" b="1" smtClean="0"/>
              <a:t>(</a:t>
            </a:r>
            <a:r>
              <a:rPr lang="zh-TW" altLang="en-US" sz="3200" b="1" smtClean="0"/>
              <a:t>動動腦</a:t>
            </a:r>
            <a:r>
              <a:rPr lang="en-US" altLang="zh-TW" sz="3200" b="1" smtClean="0"/>
              <a:t>)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smtClean="0"/>
              <a:t>迴圈畫折</a:t>
            </a:r>
            <a:r>
              <a:rPr lang="zh-TW" altLang="en-US" sz="3200" b="1"/>
              <a:t>現</a:t>
            </a:r>
            <a:endParaRPr lang="zh-TW" altLang="en-US" sz="3200" b="1"/>
          </a:p>
        </p:txBody>
      </p:sp>
      <p:sp>
        <p:nvSpPr>
          <p:cNvPr id="2" name="矩形 1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繪製過程分析</a:t>
            </a:r>
          </a:p>
        </p:txBody>
      </p:sp>
    </p:spTree>
    <p:extLst>
      <p:ext uri="{BB962C8B-B14F-4D97-AF65-F5344CB8AC3E}">
        <p14:creationId xmlns:p14="http://schemas.microsoft.com/office/powerpoint/2010/main" val="8389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9950"/>
              </p:ext>
            </p:extLst>
          </p:nvPr>
        </p:nvGraphicFramePr>
        <p:xfrm>
          <a:off x="755576" y="1268760"/>
          <a:ext cx="7607912" cy="49685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68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1" kern="1200" err="1" smtClean="0">
                          <a:solidFill>
                            <a:srgbClr val="FF0000"/>
                          </a:solidFill>
                          <a:effectLst/>
                        </a:rPr>
                        <a:t>cos</a:t>
                      </a:r>
                      <a:r>
                        <a:rPr kumimoji="0" lang="en-US" altLang="zh-TW" b="1" kern="1200" smtClean="0">
                          <a:solidFill>
                            <a:srgbClr val="FF0000"/>
                          </a:solidFill>
                          <a:effectLst/>
                        </a:rPr>
                        <a:t>(x)</a:t>
                      </a:r>
                      <a:r>
                        <a:rPr kumimoji="0" lang="zh-TW" altLang="en-US" b="1" kern="1200" smtClean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kumimoji="0" lang="en-US" altLang="zh-TW" b="1" kern="1200" smtClean="0">
                          <a:solidFill>
                            <a:srgbClr val="FF0000"/>
                          </a:solidFill>
                          <a:effectLst/>
                        </a:rPr>
                        <a:t>sin(x)</a:t>
                      </a:r>
                      <a:r>
                        <a:rPr kumimoji="0" lang="zh-TW" altLang="en-US" kern="1200" smtClean="0">
                          <a:effectLst/>
                        </a:rPr>
                        <a:t>、</a:t>
                      </a:r>
                      <a:r>
                        <a:rPr lang="en-US" altLang="zh-TW" smtClean="0"/>
                        <a:t>tan(x)</a:t>
                      </a:r>
                      <a:endParaRPr lang="zh-TW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mtClean="0"/>
                        <a:t>三角函數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kern="1200" err="1" smtClean="0">
                          <a:effectLst/>
                        </a:rPr>
                        <a:t>sqrt</a:t>
                      </a:r>
                      <a:r>
                        <a:rPr kumimoji="0" lang="en-US" altLang="zh-TW" kern="1200" smtClean="0">
                          <a:effectLst/>
                        </a:rPr>
                        <a:t>(x)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/>
                        <a:t>x </a:t>
                      </a:r>
                      <a:r>
                        <a:rPr lang="zh-TW" altLang="en-US" smtClean="0"/>
                        <a:t>的平方根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kern="1200" smtClean="0">
                          <a:effectLst/>
                        </a:rPr>
                        <a:t>pow(</a:t>
                      </a:r>
                      <a:r>
                        <a:rPr kumimoji="0" lang="en-US" altLang="zh-TW" kern="1200" err="1" smtClean="0">
                          <a:effectLst/>
                        </a:rPr>
                        <a:t>x,y</a:t>
                      </a:r>
                      <a:r>
                        <a:rPr kumimoji="0" lang="en-US" altLang="zh-TW" kern="1200" smtClean="0">
                          <a:effectLst/>
                        </a:rPr>
                        <a:t>)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mtClean="0"/>
                        <a:t> </a:t>
                      </a:r>
                      <a:r>
                        <a:rPr lang="en-US" altLang="zh-TW" err="1" smtClean="0"/>
                        <a:t>x^y</a:t>
                      </a:r>
                      <a:r>
                        <a:rPr lang="en-US" altLang="zh-TW" smtClean="0"/>
                        <a:t> </a:t>
                      </a:r>
                      <a:r>
                        <a:rPr lang="zh-TW" altLang="en-US" smtClean="0"/>
                        <a:t>之值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kern="1200" smtClean="0">
                          <a:effectLst/>
                        </a:rPr>
                        <a:t>log(x)</a:t>
                      </a:r>
                      <a:endParaRPr lang="zh-TW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mtClean="0"/>
                        <a:t>尤拉數為底的對數值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kern="1200" smtClean="0">
                          <a:effectLst/>
                        </a:rPr>
                        <a:t>abs(x)</a:t>
                      </a:r>
                      <a:endParaRPr lang="zh-TW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mtClean="0"/>
                        <a:t> </a:t>
                      </a:r>
                      <a:r>
                        <a:rPr lang="en-US" altLang="zh-TW" smtClean="0"/>
                        <a:t>x </a:t>
                      </a:r>
                      <a:r>
                        <a:rPr lang="zh-TW" altLang="en-US" smtClean="0"/>
                        <a:t>的絕對值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smtClean="0"/>
                        <a:t>random()</a:t>
                      </a:r>
                      <a:endParaRPr lang="zh-TW" altLang="en-US" b="0" i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0 </a:t>
                      </a:r>
                      <a:r>
                        <a:rPr lang="zh-TW" altLang="en-US" smtClean="0"/>
                        <a:t>到 </a:t>
                      </a:r>
                      <a:r>
                        <a:rPr lang="en-US" altLang="zh-TW" smtClean="0"/>
                        <a:t>1 </a:t>
                      </a:r>
                      <a:r>
                        <a:rPr lang="zh-TW" altLang="en-US" smtClean="0"/>
                        <a:t>之間的隨機值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max(num1,num2, …)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參數中的最大值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min(num1,num2, …)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mtClean="0"/>
                        <a:t>參數中的最小值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PI</a:t>
                      </a:r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mtClean="0"/>
                        <a:t>圓周率，約為 </a:t>
                      </a:r>
                      <a:r>
                        <a:rPr lang="en-US" altLang="zh-TW" smtClean="0"/>
                        <a:t>3.14159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round(x)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/>
                        <a:t>x </a:t>
                      </a:r>
                      <a:r>
                        <a:rPr lang="zh-TW" altLang="en-US" smtClean="0"/>
                        <a:t>的最接近整數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橢圓形圖說文字 5"/>
          <p:cNvSpPr/>
          <p:nvPr/>
        </p:nvSpPr>
        <p:spPr>
          <a:xfrm rot="534541">
            <a:off x="6166084" y="-13694"/>
            <a:ext cx="2880320" cy="1484784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/>
              <a:t>其實不只有上述的一些數學式子</a:t>
            </a:r>
            <a:r>
              <a:rPr lang="en-US" altLang="zh-TW" sz="1400"/>
              <a:t>,</a:t>
            </a:r>
            <a:r>
              <a:rPr lang="zh-TW" altLang="en-US" sz="1400"/>
              <a:t>還有很多等待各位去發掘</a:t>
            </a:r>
            <a:r>
              <a:rPr lang="zh-TW" altLang="en-US" sz="1400" smtClean="0"/>
              <a:t>喔</a:t>
            </a:r>
            <a:r>
              <a:rPr lang="en-US" altLang="zh-TW" sz="1400" smtClean="0"/>
              <a:t>!!</a:t>
            </a:r>
            <a:endParaRPr lang="zh-TW" altLang="en-US" sz="140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5328592" cy="504056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Math </a:t>
            </a:r>
            <a:r>
              <a:rPr lang="en-US" altLang="zh-TW" sz="3200" smtClean="0"/>
              <a:t>Object</a:t>
            </a:r>
            <a:r>
              <a:rPr lang="zh-TW" altLang="en-US" sz="3200" smtClean="0"/>
              <a:t> </a:t>
            </a:r>
            <a:r>
              <a:rPr lang="en-US" altLang="zh-TW" sz="3200" smtClean="0"/>
              <a:t>Method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19046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9" y="188640"/>
            <a:ext cx="6840760" cy="720080"/>
          </a:xfrm>
        </p:spPr>
        <p:txBody>
          <a:bodyPr>
            <a:noAutofit/>
          </a:bodyPr>
          <a:lstStyle/>
          <a:p>
            <a:r>
              <a:rPr lang="en-US" altLang="zh-TW" sz="4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Math Object</a:t>
            </a:r>
            <a:r>
              <a:rPr lang="zh-TW" altLang="en-US" sz="4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zh-TW" sz="4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Method</a:t>
            </a:r>
            <a:endParaRPr lang="zh-TW" altLang="en-US" sz="4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63626380"/>
              </p:ext>
            </p:extLst>
          </p:nvPr>
        </p:nvGraphicFramePr>
        <p:xfrm>
          <a:off x="971600" y="1412776"/>
          <a:ext cx="708044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2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202751481"/>
              </p:ext>
            </p:extLst>
          </p:nvPr>
        </p:nvGraphicFramePr>
        <p:xfrm>
          <a:off x="827584" y="692696"/>
          <a:ext cx="756084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線單箭頭接點 7"/>
          <p:cNvCxnSpPr/>
          <p:nvPr/>
        </p:nvCxnSpPr>
        <p:spPr>
          <a:xfrm flipH="1" flipV="1">
            <a:off x="5004048" y="4538737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1002" y="1484784"/>
            <a:ext cx="8183880" cy="4187952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3200" b="1" err="1"/>
              <a:t>v</a:t>
            </a:r>
            <a:r>
              <a:rPr lang="en-US" altLang="zh-TW" sz="3200" b="1" err="1" smtClean="0"/>
              <a:t>ar</a:t>
            </a:r>
            <a:r>
              <a:rPr lang="en-US" altLang="zh-TW" sz="3200" b="1" smtClean="0"/>
              <a:t> pi;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3200" b="1" smtClean="0"/>
              <a:t>pi = MATH.PI;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3200" b="1" smtClean="0"/>
              <a:t>alert(pi);</a:t>
            </a:r>
            <a:endParaRPr lang="en-US" altLang="zh-TW" sz="3200" b="1" smtClean="0"/>
          </a:p>
        </p:txBody>
      </p:sp>
      <p:sp>
        <p:nvSpPr>
          <p:cNvPr id="2" name="矩形 1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MATH.PI </a:t>
            </a:r>
            <a:r>
              <a:rPr lang="zh-TW" altLang="en-US" sz="44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用法</a:t>
            </a:r>
            <a:endParaRPr lang="zh-TW" altLang="en-US" sz="4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3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1002" y="1484784"/>
            <a:ext cx="8183880" cy="4187952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3200" b="1" smtClean="0"/>
              <a:t>p = </a:t>
            </a:r>
            <a:r>
              <a:rPr lang="en-US" altLang="zh-TW" sz="3200" b="1"/>
              <a:t>MATH.PI</a:t>
            </a:r>
            <a:r>
              <a:rPr lang="en-US" altLang="zh-TW" sz="3200" b="1" smtClean="0"/>
              <a:t>;  //3.1415…..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3200" b="1" smtClean="0"/>
              <a:t>ret = MATH.sin(0); //ret is 0  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da-DK" altLang="zh-TW" sz="3200" b="1"/>
              <a:t>ret </a:t>
            </a:r>
            <a:r>
              <a:rPr lang="da-DK" altLang="zh-TW" sz="3200" b="1"/>
              <a:t>= </a:t>
            </a:r>
            <a:r>
              <a:rPr lang="da-DK" altLang="zh-TW" sz="3200" b="1" smtClean="0"/>
              <a:t>MATH.cos(0</a:t>
            </a:r>
            <a:r>
              <a:rPr lang="da-DK" altLang="zh-TW" sz="3200" b="1"/>
              <a:t>); //ret </a:t>
            </a:r>
            <a:r>
              <a:rPr lang="da-DK" altLang="zh-TW" sz="3200" b="1"/>
              <a:t>is </a:t>
            </a:r>
            <a:r>
              <a:rPr lang="da-DK" altLang="zh-TW" sz="3200" b="1" smtClean="0"/>
              <a:t>1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da-DK" altLang="zh-TW" sz="3200" b="1"/>
              <a:t>ret </a:t>
            </a:r>
            <a:r>
              <a:rPr lang="da-DK" altLang="zh-TW" sz="3200" b="1"/>
              <a:t>= </a:t>
            </a:r>
            <a:r>
              <a:rPr lang="da-DK" altLang="zh-TW" sz="3200" b="1" smtClean="0"/>
              <a:t>MATH.sin(p/6);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Ø"/>
            </a:pPr>
            <a:r>
              <a:rPr lang="da-DK" altLang="zh-TW" sz="2800" b="1" smtClean="0">
                <a:solidFill>
                  <a:srgbClr val="FF0000"/>
                </a:solidFill>
              </a:rPr>
              <a:t>//</a:t>
            </a:r>
            <a:r>
              <a:rPr lang="da-DK" altLang="zh-TW" sz="2800" b="1">
                <a:solidFill>
                  <a:srgbClr val="FF0000"/>
                </a:solidFill>
              </a:rPr>
              <a:t>ret </a:t>
            </a:r>
            <a:r>
              <a:rPr lang="da-DK" altLang="zh-TW" sz="2800" b="1">
                <a:solidFill>
                  <a:srgbClr val="FF0000"/>
                </a:solidFill>
              </a:rPr>
              <a:t>is </a:t>
            </a:r>
            <a:r>
              <a:rPr lang="da-DK" altLang="zh-TW" sz="2800" b="1" smtClean="0">
                <a:solidFill>
                  <a:srgbClr val="FF0000"/>
                </a:solidFill>
              </a:rPr>
              <a:t> ?</a:t>
            </a:r>
            <a:endParaRPr lang="en-US" altLang="zh-TW" sz="2800" b="1" smtClean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3568" y="332656"/>
            <a:ext cx="8183880" cy="115212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altLang="zh-TW" sz="4000" b="1" err="1" smtClean="0"/>
              <a:t>MATH.sin</a:t>
            </a:r>
            <a:r>
              <a:rPr lang="en-US" altLang="zh-TW" sz="4000" b="1" smtClean="0"/>
              <a:t>()  </a:t>
            </a:r>
            <a:r>
              <a:rPr lang="en-US" altLang="zh-TW" sz="4000" b="1" err="1" smtClean="0"/>
              <a:t>MATH.cos</a:t>
            </a:r>
            <a:r>
              <a:rPr lang="en-US" altLang="zh-TW" sz="4000" b="1" smtClean="0"/>
              <a:t>()</a:t>
            </a:r>
            <a:endParaRPr lang="zh-TW" altLang="en-US" sz="4000" b="1"/>
          </a:p>
        </p:txBody>
      </p:sp>
    </p:spTree>
    <p:extLst>
      <p:ext uri="{BB962C8B-B14F-4D97-AF65-F5344CB8AC3E}">
        <p14:creationId xmlns:p14="http://schemas.microsoft.com/office/powerpoint/2010/main" val="28507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2163" y="450912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mtClean="0"/>
              <a:t>補充</a:t>
            </a:r>
            <a:r>
              <a:rPr lang="en-US" altLang="zh-TW" b="1"/>
              <a:t>2</a:t>
            </a:r>
            <a:r>
              <a:rPr lang="en-US" altLang="zh-TW" b="1" smtClean="0"/>
              <a:t> : </a:t>
            </a:r>
            <a:r>
              <a:rPr lang="zh-TW" altLang="en-US" b="1" smtClean="0"/>
              <a:t>混和用法</a:t>
            </a:r>
            <a:endParaRPr lang="zh-TW" altLang="en-US" b="1"/>
          </a:p>
        </p:txBody>
      </p:sp>
      <p:sp>
        <p:nvSpPr>
          <p:cNvPr id="5" name="文字方塊 4"/>
          <p:cNvSpPr txBox="1"/>
          <p:nvPr/>
        </p:nvSpPr>
        <p:spPr>
          <a:xfrm>
            <a:off x="827584" y="5177517"/>
            <a:ext cx="6696744" cy="11387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err="1"/>
              <a:t>v</a:t>
            </a:r>
            <a:r>
              <a:rPr lang="en-US" altLang="zh-TW" err="1" smtClean="0"/>
              <a:t>ar</a:t>
            </a:r>
            <a:r>
              <a:rPr lang="en-US" altLang="zh-TW" smtClean="0"/>
              <a:t> number = </a:t>
            </a:r>
            <a:r>
              <a:rPr lang="en-US" altLang="zh-TW" err="1" smtClean="0">
                <a:solidFill>
                  <a:srgbClr val="FF0000"/>
                </a:solidFill>
              </a:rPr>
              <a:t>Math.floor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 err="1" smtClean="0">
                <a:solidFill>
                  <a:srgbClr val="FF0000"/>
                </a:solidFill>
              </a:rPr>
              <a:t>Math.random</a:t>
            </a:r>
            <a:r>
              <a:rPr lang="en-US" altLang="zh-TW">
                <a:solidFill>
                  <a:srgbClr val="FF0000"/>
                </a:solidFill>
              </a:rPr>
              <a:t>() * 11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  <a:r>
              <a:rPr lang="en-US" altLang="zh-TW" smtClean="0"/>
              <a:t>;</a:t>
            </a:r>
          </a:p>
          <a:p>
            <a:r>
              <a:rPr lang="en-US" altLang="zh-TW" smtClean="0"/>
              <a:t> </a:t>
            </a:r>
            <a:endParaRPr lang="en-US" altLang="zh-TW"/>
          </a:p>
          <a:p>
            <a:r>
              <a:rPr lang="en-US" altLang="zh-TW" smtClean="0"/>
              <a:t>                              </a:t>
            </a:r>
            <a:r>
              <a:rPr lang="zh-TW" altLang="en-US" sz="1600" smtClean="0">
                <a:solidFill>
                  <a:schemeClr val="bg1"/>
                </a:solidFill>
              </a:rPr>
              <a:t>隨機產生一個</a:t>
            </a:r>
            <a:r>
              <a:rPr lang="en-US" altLang="zh-TW" sz="1600" smtClean="0">
                <a:solidFill>
                  <a:schemeClr val="bg1"/>
                </a:solidFill>
              </a:rPr>
              <a:t>0~10</a:t>
            </a:r>
            <a:r>
              <a:rPr lang="zh-TW" altLang="en-US" sz="1600" smtClean="0">
                <a:solidFill>
                  <a:schemeClr val="bg1"/>
                </a:solidFill>
              </a:rPr>
              <a:t>的數</a:t>
            </a:r>
            <a:r>
              <a:rPr lang="en-US" altLang="zh-TW" sz="1600" smtClean="0">
                <a:solidFill>
                  <a:schemeClr val="bg1"/>
                </a:solidFill>
              </a:rPr>
              <a:t>,</a:t>
            </a:r>
            <a:r>
              <a:rPr lang="zh-TW" altLang="en-US" sz="1600" smtClean="0">
                <a:solidFill>
                  <a:schemeClr val="bg1"/>
                </a:solidFill>
              </a:rPr>
              <a:t>再進行無條件捨去</a:t>
            </a:r>
            <a:endParaRPr lang="en-US" altLang="zh-TW" sz="1600" smtClean="0">
              <a:solidFill>
                <a:schemeClr val="bg1"/>
              </a:solidFill>
            </a:endParaRPr>
          </a:p>
          <a:p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2163" y="5486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mtClean="0"/>
              <a:t>補充</a:t>
            </a:r>
            <a:r>
              <a:rPr lang="en-US" altLang="zh-TW" b="1" smtClean="0"/>
              <a:t>1 : </a:t>
            </a:r>
            <a:r>
              <a:rPr lang="en-US" altLang="zh-TW" b="1" err="1" smtClean="0"/>
              <a:t>Math.random</a:t>
            </a:r>
            <a:r>
              <a:rPr lang="en-US" altLang="zh-TW" b="1" smtClean="0"/>
              <a:t>()</a:t>
            </a:r>
            <a:endParaRPr lang="zh-TW" altLang="en-US" b="1"/>
          </a:p>
        </p:txBody>
      </p:sp>
      <p:sp>
        <p:nvSpPr>
          <p:cNvPr id="8" name="文字方塊 7"/>
          <p:cNvSpPr txBox="1"/>
          <p:nvPr/>
        </p:nvSpPr>
        <p:spPr>
          <a:xfrm>
            <a:off x="827584" y="1124744"/>
            <a:ext cx="6696744" cy="286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err="1"/>
              <a:t>v</a:t>
            </a:r>
            <a:r>
              <a:rPr lang="en-US" altLang="zh-TW" err="1" smtClean="0"/>
              <a:t>ar</a:t>
            </a:r>
            <a:r>
              <a:rPr lang="en-US" altLang="zh-TW" smtClean="0"/>
              <a:t> number = </a:t>
            </a:r>
            <a:r>
              <a:rPr lang="en-US" altLang="zh-TW" err="1" smtClean="0">
                <a:solidFill>
                  <a:srgbClr val="FF0000"/>
                </a:solidFill>
              </a:rPr>
              <a:t>Math.random</a:t>
            </a:r>
            <a:r>
              <a:rPr lang="en-US" altLang="zh-TW" smtClean="0">
                <a:solidFill>
                  <a:srgbClr val="FF0000"/>
                </a:solidFill>
              </a:rPr>
              <a:t>()</a:t>
            </a:r>
            <a:r>
              <a:rPr lang="en-US" altLang="zh-TW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smtClean="0"/>
              <a:t> </a:t>
            </a:r>
            <a:endParaRPr lang="en-US" altLang="zh-TW"/>
          </a:p>
          <a:p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en-US" altLang="zh-TW" smtClean="0"/>
              <a:t> </a:t>
            </a:r>
            <a:r>
              <a:rPr lang="zh-TW" altLang="en-US" smtClean="0"/>
              <a:t>產生的數為</a:t>
            </a:r>
            <a:r>
              <a:rPr lang="zh-TW" altLang="en-US"/>
              <a:t> </a:t>
            </a:r>
            <a:r>
              <a:rPr lang="en-US" altLang="zh-TW" smtClean="0"/>
              <a:t>0</a:t>
            </a:r>
            <a:r>
              <a:rPr lang="zh-TW" altLang="en-US"/>
              <a:t> </a:t>
            </a:r>
            <a:r>
              <a:rPr lang="en-US" altLang="zh-TW" smtClean="0"/>
              <a:t>~</a:t>
            </a:r>
            <a:r>
              <a:rPr lang="zh-TW" altLang="en-US"/>
              <a:t> </a:t>
            </a:r>
            <a:r>
              <a:rPr lang="en-US" altLang="zh-TW" smtClean="0"/>
              <a:t>0.99999999…… </a:t>
            </a:r>
          </a:p>
          <a:p>
            <a:r>
              <a:rPr lang="en-US" altLang="zh-TW" smtClean="0"/>
              <a:t>   </a:t>
            </a:r>
          </a:p>
          <a:p>
            <a:r>
              <a:rPr lang="en-US" altLang="zh-TW" smtClean="0"/>
              <a:t> Q1:  </a:t>
            </a:r>
            <a:r>
              <a:rPr lang="zh-TW" altLang="en-US" smtClean="0"/>
              <a:t>想隨機一個</a:t>
            </a:r>
            <a:r>
              <a:rPr lang="en-US" altLang="zh-TW" smtClean="0"/>
              <a:t>0~5</a:t>
            </a:r>
            <a:r>
              <a:rPr lang="zh-TW" altLang="en-US" smtClean="0"/>
              <a:t>的數</a:t>
            </a:r>
            <a:r>
              <a:rPr lang="en-US" altLang="zh-TW" smtClean="0"/>
              <a:t>? </a:t>
            </a:r>
          </a:p>
          <a:p>
            <a:r>
              <a:rPr lang="en-US" altLang="zh-TW" smtClean="0"/>
              <a:t> A1:  </a:t>
            </a:r>
            <a:r>
              <a:rPr lang="en-US" altLang="zh-TW" err="1">
                <a:solidFill>
                  <a:srgbClr val="FF0000"/>
                </a:solidFill>
              </a:rPr>
              <a:t>Math.random</a:t>
            </a:r>
            <a:r>
              <a:rPr lang="en-US" altLang="zh-TW">
                <a:solidFill>
                  <a:srgbClr val="FF0000"/>
                </a:solidFill>
              </a:rPr>
              <a:t>()</a:t>
            </a:r>
            <a:r>
              <a:rPr lang="en-US" altLang="zh-TW" smtClean="0"/>
              <a:t> *6; </a:t>
            </a:r>
            <a:r>
              <a:rPr lang="en-US" altLang="zh-TW" smtClean="0">
                <a:sym typeface="Wingdings" panose="05000000000000000000" pitchFamily="2" charset="2"/>
              </a:rPr>
              <a:t> 0 ~ 5.999999……</a:t>
            </a:r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 Q2:  </a:t>
            </a:r>
            <a:r>
              <a:rPr lang="zh-TW" altLang="en-US" smtClean="0"/>
              <a:t>想</a:t>
            </a:r>
            <a:r>
              <a:rPr lang="zh-TW" altLang="en-US"/>
              <a:t>隨機</a:t>
            </a:r>
            <a:r>
              <a:rPr lang="zh-TW" altLang="en-US" smtClean="0"/>
              <a:t>一個</a:t>
            </a:r>
            <a:r>
              <a:rPr lang="en-US" altLang="zh-TW" smtClean="0"/>
              <a:t>1~6</a:t>
            </a:r>
            <a:r>
              <a:rPr lang="zh-TW" altLang="en-US" smtClean="0"/>
              <a:t>的</a:t>
            </a:r>
            <a:r>
              <a:rPr lang="zh-TW" altLang="en-US"/>
              <a:t>數</a:t>
            </a:r>
            <a:r>
              <a:rPr lang="en-US" altLang="zh-TW"/>
              <a:t>? </a:t>
            </a:r>
          </a:p>
          <a:p>
            <a:r>
              <a:rPr lang="en-US" altLang="zh-TW" smtClean="0"/>
              <a:t> A1</a:t>
            </a:r>
            <a:r>
              <a:rPr lang="en-US" altLang="zh-TW"/>
              <a:t>:  </a:t>
            </a:r>
            <a:r>
              <a:rPr lang="en-US" altLang="zh-TW" smtClean="0"/>
              <a:t>1+(</a:t>
            </a:r>
            <a:r>
              <a:rPr lang="en-US" altLang="zh-TW" err="1" smtClean="0">
                <a:solidFill>
                  <a:srgbClr val="FF0000"/>
                </a:solidFill>
              </a:rPr>
              <a:t>Math.random</a:t>
            </a:r>
            <a:r>
              <a:rPr lang="en-US" altLang="zh-TW">
                <a:solidFill>
                  <a:srgbClr val="FF0000"/>
                </a:solidFill>
              </a:rPr>
              <a:t>()</a:t>
            </a:r>
            <a:r>
              <a:rPr lang="en-US" altLang="zh-TW"/>
              <a:t> </a:t>
            </a:r>
            <a:r>
              <a:rPr lang="en-US" altLang="zh-TW" smtClean="0"/>
              <a:t>*</a:t>
            </a:r>
            <a:r>
              <a:rPr lang="en-US" altLang="zh-TW"/>
              <a:t>6</a:t>
            </a:r>
            <a:r>
              <a:rPr lang="en-US" altLang="zh-TW" smtClean="0"/>
              <a:t>); </a:t>
            </a:r>
            <a:r>
              <a:rPr lang="en-US" altLang="zh-TW" smtClean="0">
                <a:sym typeface="Wingdings" panose="05000000000000000000" pitchFamily="2" charset="2"/>
              </a:rPr>
              <a:t> 1 ~ 6.99999……</a:t>
            </a:r>
          </a:p>
          <a:p>
            <a:endParaRPr lang="en-US" altLang="zh-TW" smtClean="0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932040" y="5517232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2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390</Words>
  <Application>Microsoft Office PowerPoint</Application>
  <PresentationFormat>如螢幕大小 (4:3)</PresentationFormat>
  <Paragraphs>93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Calibri</vt:lpstr>
      <vt:lpstr>Verdana</vt:lpstr>
      <vt:lpstr>Wingdings</vt:lpstr>
      <vt:lpstr>Wingdings 2</vt:lpstr>
      <vt:lpstr>觀點</vt:lpstr>
      <vt:lpstr>PowerPoint 簡報</vt:lpstr>
      <vt:lpstr>PowerPoint 簡報</vt:lpstr>
      <vt:lpstr>PowerPoint 簡報</vt:lpstr>
      <vt:lpstr>Math Object Method</vt:lpstr>
      <vt:lpstr>Math Object Method</vt:lpstr>
      <vt:lpstr>PowerPoint 簡報</vt:lpstr>
      <vt:lpstr>PowerPoint 簡報</vt:lpstr>
      <vt:lpstr>PowerPoint 簡報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Strings</dc:title>
  <dc:creator>abcd</dc:creator>
  <cp:lastModifiedBy>chhsiao</cp:lastModifiedBy>
  <cp:revision>101</cp:revision>
  <dcterms:created xsi:type="dcterms:W3CDTF">2015-01-27T06:08:27Z</dcterms:created>
  <dcterms:modified xsi:type="dcterms:W3CDTF">2020-03-13T00:12:15Z</dcterms:modified>
</cp:coreProperties>
</file>