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6" r:id="rId2"/>
    <p:sldId id="303" r:id="rId3"/>
    <p:sldId id="336" r:id="rId4"/>
    <p:sldId id="337" r:id="rId5"/>
    <p:sldId id="338" r:id="rId6"/>
    <p:sldId id="339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30" y="101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/>
              <a:t>紀錄及繪製圖表</a:t>
            </a:r>
            <a:endParaRPr lang="en-US" altLang="zh-TW" sz="4800" b="1" dirty="0"/>
          </a:p>
          <a:p>
            <a:pPr algn="ctr"/>
            <a:r>
              <a:rPr lang="zh-TW" altLang="en-US" sz="4800" dirty="0"/>
              <a:t>應用範例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應用需求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標準化數據輸入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數據呈現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數據資料標準化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27708-8122-4CFB-A788-DB72E4BC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應用需求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1232DD-D6D8-42D2-8436-34CEAC90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將收集的資料圖表呈現</a:t>
            </a:r>
            <a:endParaRPr lang="en-US" altLang="zh-TW" dirty="0"/>
          </a:p>
          <a:p>
            <a:pPr lvl="1"/>
            <a:r>
              <a:rPr lang="zh-TW" altLang="en-US" dirty="0"/>
              <a:t>如曲線圖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體溫、動作之三軸加速度、心電圖等</a:t>
            </a:r>
            <a:endParaRPr lang="en-US" altLang="zh-TW" dirty="0"/>
          </a:p>
          <a:p>
            <a:pPr lvl="1"/>
            <a:r>
              <a:rPr lang="zh-TW" altLang="en-US" dirty="0"/>
              <a:t>不限於健康醫療資料</a:t>
            </a:r>
            <a:endParaRPr lang="en-US" altLang="zh-TW" dirty="0"/>
          </a:p>
          <a:p>
            <a:pPr lvl="2"/>
            <a:r>
              <a:rPr lang="zh-TW" altLang="en-US" dirty="0"/>
              <a:t>如人口、股價、經濟成長等資料</a:t>
            </a:r>
          </a:p>
        </p:txBody>
      </p:sp>
    </p:spTree>
    <p:extLst>
      <p:ext uri="{BB962C8B-B14F-4D97-AF65-F5344CB8AC3E}">
        <p14:creationId xmlns:p14="http://schemas.microsoft.com/office/powerpoint/2010/main" val="284049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FA5EB-0FA9-4FF7-A687-B6624F3E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標準化數據輸入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362242-FF19-439D-893D-8A7A1422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observation</a:t>
            </a:r>
            <a:r>
              <a:rPr lang="zh-TW" altLang="en-US" dirty="0"/>
              <a:t>，包含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受測者、量測裝置、量測時間</a:t>
            </a:r>
            <a:r>
              <a:rPr lang="en-US" altLang="zh-TW" dirty="0"/>
              <a:t>..</a:t>
            </a:r>
          </a:p>
          <a:p>
            <a:pPr lvl="1"/>
            <a:r>
              <a:rPr lang="zh-TW" altLang="en-US" dirty="0"/>
              <a:t>量測所得數據</a:t>
            </a:r>
            <a:endParaRPr lang="en-US" altLang="zh-TW" dirty="0"/>
          </a:p>
          <a:p>
            <a:pPr lvl="2"/>
            <a:r>
              <a:rPr lang="zh-TW" altLang="en-US" dirty="0"/>
              <a:t>數值型態及單位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8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75611-6EBD-44E3-85AA-7078C38C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數據呈現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491F5-93DF-4627-BF9D-838248A4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 軸</a:t>
            </a:r>
            <a:r>
              <a:rPr lang="en-US" altLang="zh-TW" dirty="0"/>
              <a:t>:</a:t>
            </a:r>
            <a:r>
              <a:rPr lang="zh-TW" altLang="en-US" dirty="0"/>
              <a:t> 時間   </a:t>
            </a:r>
            <a:r>
              <a:rPr lang="en-US" altLang="zh-TW" dirty="0"/>
              <a:t>Y</a:t>
            </a:r>
            <a:r>
              <a:rPr lang="zh-TW" altLang="en-US" dirty="0"/>
              <a:t>軸</a:t>
            </a:r>
            <a:r>
              <a:rPr lang="en-US" altLang="zh-TW" dirty="0"/>
              <a:t>:</a:t>
            </a:r>
            <a:r>
              <a:rPr lang="zh-TW" altLang="en-US" dirty="0"/>
              <a:t> 數值</a:t>
            </a:r>
            <a:endParaRPr lang="en-US" altLang="zh-TW" dirty="0"/>
          </a:p>
          <a:p>
            <a:pPr lvl="1"/>
            <a:r>
              <a:rPr lang="zh-TW" altLang="en-US" dirty="0"/>
              <a:t>如年齡體重變化</a:t>
            </a:r>
            <a:endParaRPr lang="en-US" altLang="zh-TW" dirty="0"/>
          </a:p>
          <a:p>
            <a:pPr lvl="1"/>
            <a:r>
              <a:rPr lang="en-US" altLang="zh-TW" dirty="0"/>
              <a:t>[{"age":1,"weight",7},</a:t>
            </a:r>
          </a:p>
          <a:p>
            <a:pPr lvl="1"/>
            <a:r>
              <a:rPr lang="en-US" altLang="zh-TW" dirty="0"/>
              <a:t>{"age":2,"weight",10},</a:t>
            </a:r>
          </a:p>
          <a:p>
            <a:pPr lvl="1"/>
            <a:r>
              <a:rPr lang="en-US" altLang="zh-TW" dirty="0"/>
              <a:t>{"age":3,"weight",13},</a:t>
            </a:r>
          </a:p>
          <a:p>
            <a:pPr lvl="1"/>
            <a:r>
              <a:rPr lang="en-US" altLang="zh-TW" dirty="0"/>
              <a:t>{"age":7,"weight",20},</a:t>
            </a:r>
          </a:p>
          <a:p>
            <a:pPr lvl="1"/>
            <a:r>
              <a:rPr lang="en-US" altLang="zh-TW" dirty="0"/>
              <a:t>{"age":12,"weight",28}]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徵求同學挑戰繪製出圖表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88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F7BAD-A028-4220-BAC4-C305F249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99157"/>
            <a:ext cx="10972800" cy="1143000"/>
          </a:xfrm>
        </p:spPr>
        <p:txBody>
          <a:bodyPr/>
          <a:lstStyle/>
          <a:p>
            <a:r>
              <a:rPr lang="zh-TW" altLang="en-US" dirty="0"/>
              <a:t>延伸應用範例</a:t>
            </a:r>
            <a:br>
              <a:rPr lang="en-US" altLang="zh-TW" dirty="0"/>
            </a:br>
            <a:r>
              <a:rPr lang="en-US" altLang="zh-TW" dirty="0"/>
              <a:t>Temperature Pulse Respiration TPR chart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A1F0C-8490-41C7-9D05-3454727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090907"/>
            <a:ext cx="10972800" cy="844983"/>
          </a:xfrm>
        </p:spPr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tpr chart nursing - Zerse">
            <a:extLst>
              <a:ext uri="{FF2B5EF4-FFF2-40B4-BE49-F238E27FC236}">
                <a16:creationId xmlns:a16="http://schemas.microsoft.com/office/drawing/2014/main" id="{3632045A-201C-4206-BA71-BD3915A4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65" y="1260389"/>
            <a:ext cx="9144000" cy="54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39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157</Words>
  <Application>Microsoft Office PowerPoint</Application>
  <PresentationFormat>寬螢幕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宋体</vt:lpstr>
      <vt:lpstr>新細明體</vt:lpstr>
      <vt:lpstr>Arial</vt:lpstr>
      <vt:lpstr>Calibri</vt:lpstr>
      <vt:lpstr>Office 佈景主題</vt:lpstr>
      <vt:lpstr>PowerPoint 簡報</vt:lpstr>
      <vt:lpstr>課程大綱</vt:lpstr>
      <vt:lpstr>應用需求</vt:lpstr>
      <vt:lpstr>標準化數據輸入</vt:lpstr>
      <vt:lpstr>數據呈現 </vt:lpstr>
      <vt:lpstr>延伸應用範例 Temperature Pulse Respiration TPR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User</cp:lastModifiedBy>
  <cp:revision>81</cp:revision>
  <dcterms:created xsi:type="dcterms:W3CDTF">2015-07-27T07:00:14Z</dcterms:created>
  <dcterms:modified xsi:type="dcterms:W3CDTF">2021-03-10T09:23:24Z</dcterms:modified>
</cp:coreProperties>
</file>