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54" r:id="rId2"/>
    <p:sldId id="459" r:id="rId3"/>
    <p:sldId id="460" r:id="rId4"/>
    <p:sldId id="456" r:id="rId5"/>
    <p:sldId id="458" r:id="rId6"/>
    <p:sldId id="45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Encounter</a:t>
            </a:r>
            <a:br>
              <a:rPr lang="en-US" altLang="zh-TW" dirty="0" smtClean="0"/>
            </a:br>
            <a:r>
              <a:rPr lang="zh-TW" altLang="en-US" dirty="0" smtClean="0"/>
              <a:t>就醫資訊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886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Encounter </a:t>
            </a:r>
            <a:r>
              <a:rPr lang="zh-TW" altLang="en-US" dirty="0"/>
              <a:t>就醫資訊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223" y="1124744"/>
            <a:ext cx="8229600" cy="4525963"/>
          </a:xfrm>
        </p:spPr>
        <p:txBody>
          <a:bodyPr/>
          <a:lstStyle/>
          <a:p>
            <a:r>
              <a:rPr lang="zh-TW" altLang="en-US" dirty="0"/>
              <a:t>描述就醫過程之人、事、時、地、</a:t>
            </a:r>
            <a:r>
              <a:rPr lang="zh-TW" altLang="en-US" dirty="0" smtClean="0"/>
              <a:t>物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參考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https://</a:t>
            </a:r>
            <a:r>
              <a:rPr lang="en-US" altLang="zh-TW" sz="1800" dirty="0" err="1"/>
              <a:t>www.slideshare.net</a:t>
            </a:r>
            <a:r>
              <a:rPr lang="en-US" altLang="zh-TW" sz="1800" dirty="0"/>
              <a:t>/</a:t>
            </a:r>
            <a:r>
              <a:rPr lang="en-US" altLang="zh-TW" sz="1800" dirty="0" err="1"/>
              <a:t>VictorChai1</a:t>
            </a:r>
            <a:r>
              <a:rPr lang="en-US" altLang="zh-TW" sz="1800" dirty="0"/>
              <a:t>/</a:t>
            </a:r>
            <a:r>
              <a:rPr lang="en-US" altLang="zh-TW" sz="1800" dirty="0" err="1"/>
              <a:t>fhir</a:t>
            </a:r>
            <a:r>
              <a:rPr lang="en-US" altLang="zh-TW" sz="1800" dirty="0"/>
              <a:t>-your-applications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482974" cy="450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Encounter</a:t>
            </a:r>
            <a:r>
              <a:rPr lang="zh-TW" altLang="en-US" dirty="0" smtClean="0"/>
              <a:t> 可應用之情境與場域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ambulatory, emergency, home health, inpatient and virtual </a:t>
            </a:r>
            <a:r>
              <a:rPr lang="en-US" altLang="zh-TW" dirty="0" smtClean="0"/>
              <a:t>encounters...</a:t>
            </a:r>
          </a:p>
          <a:p>
            <a:r>
              <a:rPr lang="zh-TW" altLang="en-US" dirty="0"/>
              <a:t>可</a:t>
            </a:r>
            <a:r>
              <a:rPr lang="zh-TW" altLang="en-US" dirty="0" smtClean="0"/>
              <a:t>用於各式健康醫療應用情境</a:t>
            </a:r>
            <a:endParaRPr lang="en-US" altLang="zh-TW" dirty="0" smtClean="0"/>
          </a:p>
          <a:p>
            <a:r>
              <a:rPr lang="zh-TW" altLang="en-US" dirty="0" smtClean="0"/>
              <a:t>建議現行系統產生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標準之 </a:t>
            </a:r>
            <a:r>
              <a:rPr lang="en-US" altLang="zh-TW" dirty="0" smtClean="0"/>
              <a:t>patient and encounter 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/>
              <a:t>以利該次</a:t>
            </a:r>
            <a:r>
              <a:rPr lang="zh-TW" altLang="en-US" dirty="0" smtClean="0"/>
              <a:t>就醫產生的臨醫資料參考引用</a:t>
            </a:r>
            <a:endParaRPr lang="en-US" altLang="zh-TW" smtClean="0"/>
          </a:p>
          <a:p>
            <a:r>
              <a:rPr lang="zh-TW" altLang="en-US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37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-1298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描述就醫過程之人、事、時、地、物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3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Encounter</a:t>
            </a:r>
            <a:r>
              <a:rPr lang="zh-TW" altLang="en-US" dirty="0" smtClean="0"/>
              <a:t> 就醫</a:t>
            </a:r>
            <a:r>
              <a:rPr lang="zh-TW" altLang="en-US" dirty="0"/>
              <a:t>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描述就醫過程之人、事、時、地、物</a:t>
            </a:r>
            <a:endParaRPr lang="en-US" altLang="zh-TW" dirty="0" smtClean="0"/>
          </a:p>
          <a:p>
            <a:r>
              <a:rPr lang="zh-TW" altLang="en-US" dirty="0" smtClean="0"/>
              <a:t>可利用 </a:t>
            </a:r>
            <a:r>
              <a:rPr lang="en-US" altLang="zh-TW" dirty="0" smtClean="0"/>
              <a:t>Encounter </a:t>
            </a:r>
            <a:r>
              <a:rPr lang="zh-TW" altLang="en-US" dirty="0" smtClean="0"/>
              <a:t>紀錄就醫相關資訊</a:t>
            </a:r>
            <a:endParaRPr lang="en-US" altLang="zh-TW" dirty="0" smtClean="0"/>
          </a:p>
          <a:p>
            <a:r>
              <a:rPr lang="zh-TW" altLang="en-US" dirty="0" smtClean="0"/>
              <a:t>可做為此次就醫產生所有病歷之參考</a:t>
            </a:r>
            <a:endParaRPr lang="en-US" altLang="zh-TW" dirty="0" smtClean="0"/>
          </a:p>
          <a:p>
            <a:r>
              <a:rPr lang="zh-TW" altLang="en-US" dirty="0"/>
              <a:t>以利病歷資料之</a:t>
            </a:r>
            <a:r>
              <a:rPr lang="zh-TW" altLang="en-US" dirty="0" smtClean="0"/>
              <a:t>查詢調閱，如查詢此次就醫之</a:t>
            </a:r>
            <a:endParaRPr lang="en-US" altLang="zh-TW" dirty="0" smtClean="0"/>
          </a:p>
          <a:p>
            <a:r>
              <a:rPr lang="zh-TW" altLang="en-US" dirty="0" smtClean="0"/>
              <a:t>資訊醫療</a:t>
            </a:r>
            <a:r>
              <a:rPr lang="zh-TW" altLang="en-US" dirty="0"/>
              <a:t>資訊化作業流程 </a:t>
            </a:r>
          </a:p>
        </p:txBody>
      </p:sp>
    </p:spTree>
    <p:extLst>
      <p:ext uri="{BB962C8B-B14F-4D97-AF65-F5344CB8AC3E}">
        <p14:creationId xmlns:p14="http://schemas.microsoft.com/office/powerpoint/2010/main" val="22880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139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FHIR Encounter 就醫資訊</vt:lpstr>
      <vt:lpstr>Encounter 就醫資訊</vt:lpstr>
      <vt:lpstr>Encounter 可應用之情境與場域</vt:lpstr>
      <vt:lpstr>PowerPoint 簡報</vt:lpstr>
      <vt:lpstr>描述就醫過程之人、事、時、地、物 </vt:lpstr>
      <vt:lpstr>Encounter 就醫資訊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User</cp:lastModifiedBy>
  <cp:revision>600</cp:revision>
  <dcterms:created xsi:type="dcterms:W3CDTF">2018-01-24T01:28:29Z</dcterms:created>
  <dcterms:modified xsi:type="dcterms:W3CDTF">2019-06-30T01:46:08Z</dcterms:modified>
</cp:coreProperties>
</file>