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83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9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2019/10/1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zh-TW" altLang="en-US" dirty="0" smtClean="0"/>
              <a:t>初學者系統開發指引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發展各式健康醫療</a:t>
            </a:r>
            <a:r>
              <a:rPr lang="zh-TW" altLang="en-US" b="1" dirty="0" smtClean="0">
                <a:solidFill>
                  <a:srgbClr val="FF0000"/>
                </a:solidFill>
              </a:rPr>
              <a:t>前端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與標準化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伺服器整合應用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 :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hapi.fhir.org/baseR4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發展前端網頁及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可用各種程式撰寫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</a:t>
            </a:r>
          </a:p>
          <a:p>
            <a:pPr lvl="1"/>
            <a:r>
              <a:rPr lang="zh-TW" altLang="en-US" dirty="0" smtClean="0"/>
              <a:t>以此連結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，曾修改查資料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應用情境範例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健康醫療機構病人管理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新增機構、新增機構所屬病人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查詢機構所屬病人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更新病人基本資料</a:t>
            </a:r>
            <a:endParaRPr lang="en-US" altLang="zh-TW" dirty="0"/>
          </a:p>
          <a:p>
            <a:r>
              <a:rPr lang="zh-TW" altLang="en-US" dirty="0" smtClean="0"/>
              <a:t>網路掛號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新增門診時間表、新增看診時段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民眾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查詢門診時間表及看診時段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新增掛號資</a:t>
            </a:r>
            <a:r>
              <a:rPr lang="zh-TW" altLang="en-US" dirty="0"/>
              <a:t>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37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HTTP</a:t>
            </a:r>
            <a:r>
              <a:rPr lang="zh-TW" altLang="en-US" dirty="0"/>
              <a:t>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， 並指定上傳格式 </a:t>
            </a:r>
            <a:r>
              <a:rPr lang="en-US" altLang="zh-TW" dirty="0" smtClean="0"/>
              <a:t>(XML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JSON)</a:t>
            </a:r>
          </a:p>
          <a:p>
            <a:r>
              <a:rPr lang="zh-TW" altLang="en-US" dirty="0"/>
              <a:t>可從範例修改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r>
              <a:rPr lang="zh-TW" altLang="en-US" dirty="0" smtClean="0"/>
              <a:t>注意資料格式正確性</a:t>
            </a:r>
            <a:endParaRPr lang="en-US" altLang="zh-TW" dirty="0" smtClean="0"/>
          </a:p>
          <a:p>
            <a:r>
              <a:rPr lang="zh-TW" altLang="en-US" dirty="0" smtClean="0"/>
              <a:t>上傳不須 </a:t>
            </a:r>
            <a:r>
              <a:rPr lang="en-US" altLang="zh-TW" dirty="0" smtClean="0"/>
              <a:t>id ,</a:t>
            </a:r>
            <a:r>
              <a:rPr lang="en-US" altLang="zh-TW" dirty="0" smtClean="0">
                <a:solidFill>
                  <a:srgbClr val="FF0000"/>
                </a:solidFill>
              </a:rPr>
              <a:t>text?</a:t>
            </a:r>
          </a:p>
          <a:p>
            <a:r>
              <a:rPr lang="zh-TW" altLang="en-US" dirty="0" smtClean="0"/>
              <a:t>需有必要欄位</a:t>
            </a:r>
            <a:r>
              <a:rPr lang="en-US" altLang="zh-TW" dirty="0" smtClean="0"/>
              <a:t>(1..1)</a:t>
            </a:r>
            <a:r>
              <a:rPr lang="zh-TW" altLang="en-US" dirty="0" smtClean="0"/>
              <a:t>，其他欄位可選用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Reference</a:t>
            </a:r>
            <a:r>
              <a:rPr lang="zh-TW" altLang="en-US" dirty="0" smtClean="0">
                <a:solidFill>
                  <a:srgbClr val="FF0000"/>
                </a:solidFill>
              </a:rPr>
              <a:t> 的 </a:t>
            </a:r>
            <a:r>
              <a:rPr lang="en-US" altLang="zh-TW" dirty="0" smtClean="0">
                <a:solidFill>
                  <a:srgbClr val="FF0000"/>
                </a:solidFill>
              </a:rPr>
              <a:t>resources </a:t>
            </a:r>
            <a:r>
              <a:rPr lang="zh-TW" altLang="en-US" dirty="0" smtClean="0">
                <a:solidFill>
                  <a:srgbClr val="FF0000"/>
                </a:solidFill>
              </a:rPr>
              <a:t>需先上傳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err="1" smtClean="0"/>
              <a:t>patient.managingOrganization</a:t>
            </a:r>
            <a:r>
              <a:rPr lang="en-US" altLang="zh-TW" dirty="0" smtClean="0"/>
              <a:t> reference </a:t>
            </a:r>
            <a:r>
              <a:rPr lang="zh-TW" altLang="en-US" dirty="0" smtClean="0"/>
              <a:t>到所屬機構，所屬機構</a:t>
            </a:r>
            <a:r>
              <a:rPr lang="en-US" altLang="zh-TW" dirty="0" smtClean="0"/>
              <a:t>( organization) </a:t>
            </a:r>
            <a:r>
              <a:rPr lang="zh-TW" altLang="en-US" dirty="0" smtClean="0"/>
              <a:t>需先上傳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29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查詢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基於應用情境，條列查詢需求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如今天預約家醫科 </a:t>
            </a:r>
            <a:r>
              <a:rPr lang="en-US" altLang="zh-TW" dirty="0" smtClean="0"/>
              <a:t>123 </a:t>
            </a:r>
            <a:r>
              <a:rPr lang="zh-TW" altLang="en-US" dirty="0" smtClean="0"/>
              <a:t>診的病人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 </a:t>
            </a:r>
            <a:r>
              <a:rPr lang="en-US" altLang="zh-TW" dirty="0" smtClean="0"/>
              <a:t>appointment</a:t>
            </a:r>
            <a:r>
              <a:rPr lang="zh-TW" altLang="en-US" dirty="0" smtClean="0"/>
              <a:t>，以 </a:t>
            </a:r>
            <a:r>
              <a:rPr lang="en-US" altLang="zh-TW" dirty="0" smtClean="0"/>
              <a:t>slot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為查詢條件</a:t>
            </a:r>
            <a:endParaRPr lang="en-US" altLang="zh-TW" dirty="0" smtClean="0"/>
          </a:p>
          <a:p>
            <a:r>
              <a:rPr lang="zh-TW" altLang="en-US" dirty="0" smtClean="0"/>
              <a:t>如何設定查詢參數</a:t>
            </a:r>
            <a:endParaRPr lang="en-US" altLang="zh-TW" dirty="0" smtClean="0"/>
          </a:p>
          <a:p>
            <a:pPr lvl="1"/>
            <a:r>
              <a:rPr lang="zh-TW" altLang="en-US" dirty="0"/>
              <a:t>參考 </a:t>
            </a:r>
            <a:r>
              <a:rPr lang="en-US" altLang="zh-TW" dirty="0"/>
              <a:t>resources Search Parameters </a:t>
            </a:r>
            <a:r>
              <a:rPr lang="zh-TW" altLang="en-US" dirty="0"/>
              <a:t>說明</a:t>
            </a:r>
            <a:endParaRPr lang="en-US" altLang="zh-TW" dirty="0"/>
          </a:p>
          <a:p>
            <a:pPr lvl="1"/>
            <a:r>
              <a:rPr lang="zh-TW" altLang="en-US" dirty="0" smtClean="0"/>
              <a:t>參考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 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www.hl7.org/fhir/search.html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參數有誤時，測試網站會回應查詢參數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79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系統整合互通性等級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可用自己的系統上傳及查詢資料</a:t>
            </a:r>
            <a:endParaRPr lang="en-US" altLang="zh-TW" dirty="0" smtClean="0"/>
          </a:p>
          <a:p>
            <a:r>
              <a:rPr lang="zh-TW" altLang="en-US" dirty="0" smtClean="0"/>
              <a:t>可與其他系統整合應用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醫院 </a:t>
            </a:r>
            <a:r>
              <a:rPr lang="en-US" altLang="zh-TW" dirty="0" smtClean="0"/>
              <a:t>HIS</a:t>
            </a:r>
            <a:r>
              <a:rPr lang="zh-TW" altLang="en-US" dirty="0" smtClean="0"/>
              <a:t> </a:t>
            </a:r>
            <a:r>
              <a:rPr lang="zh-TW" altLang="en-US" dirty="0"/>
              <a:t>上</a:t>
            </a:r>
            <a:r>
              <a:rPr lang="zh-TW" altLang="en-US" dirty="0" smtClean="0"/>
              <a:t>傳門診時間表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民眾使用 </a:t>
            </a:r>
            <a:r>
              <a:rPr lang="en-US" altLang="zh-TW" dirty="0" smtClean="0"/>
              <a:t>PHR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掛號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HIS</a:t>
            </a:r>
            <a:r>
              <a:rPr lang="zh-TW" altLang="en-US" dirty="0" smtClean="0"/>
              <a:t> 查看掛號結果</a:t>
            </a:r>
            <a:endParaRPr lang="en-US" altLang="zh-TW" dirty="0"/>
          </a:p>
          <a:p>
            <a:pPr lvl="1"/>
            <a:r>
              <a:rPr lang="zh-TW" altLang="en-US" dirty="0" smtClean="0"/>
              <a:t>情境下，互通欄位及編碼需進一步規範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如掛號，定須提供掛號者電話，且有一致規範，以利自動簡訊通知掛號者</a:t>
            </a:r>
            <a:endParaRPr lang="en-US" altLang="zh-TW" dirty="0" smtClean="0"/>
          </a:p>
          <a:p>
            <a:r>
              <a:rPr lang="zh-TW" altLang="en-US" dirty="0" smtClean="0"/>
              <a:t>搭配入口網站，進行系統整合互通的資安防護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4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8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如何</a:t>
            </a:r>
            <a:r>
              <a:rPr lang="zh-TW" altLang="en-US" b="1" dirty="0" smtClean="0">
                <a:solidFill>
                  <a:srgbClr val="FF0000"/>
                </a:solidFill>
              </a:rPr>
              <a:t>布局發展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醫資標準雛型系統研發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教育訓練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688422"/>
            <a:ext cx="8229600" cy="2437741"/>
          </a:xfrm>
        </p:spPr>
        <p:txBody>
          <a:bodyPr/>
          <a:lstStyle/>
          <a:p>
            <a:r>
              <a:rPr lang="zh-TW" altLang="en-US" dirty="0" smtClean="0"/>
              <a:t>值得發展的系統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關鍵性技術及市場布局</a:t>
            </a:r>
            <a:endParaRPr lang="en-US" altLang="zh-TW" dirty="0"/>
          </a:p>
          <a:p>
            <a:r>
              <a:rPr lang="zh-TW" altLang="en-US" dirty="0" smtClean="0"/>
              <a:t>研發及應用時程估算</a:t>
            </a:r>
            <a:endParaRPr lang="en-US" altLang="zh-TW" dirty="0" smtClean="0"/>
          </a:p>
          <a:p>
            <a:r>
              <a:rPr lang="zh-TW" altLang="en-US" smtClean="0"/>
              <a:t>如何招募</a:t>
            </a:r>
            <a:r>
              <a:rPr lang="zh-TW" altLang="en-US" dirty="0" smtClean="0"/>
              <a:t>及培育研發團隊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5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323</Words>
  <Application>Microsoft Office PowerPoint</Application>
  <PresentationFormat>如螢幕大小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FHIR 初學者系統開發指引</vt:lpstr>
      <vt:lpstr>發展各式健康醫療前端應用</vt:lpstr>
      <vt:lpstr>應用情境範例</vt:lpstr>
      <vt:lpstr>新增 FHIR resources 注意事項</vt:lpstr>
      <vt:lpstr>查詢 FHIR resources 方式</vt:lpstr>
      <vt:lpstr>系統整合互通性等級</vt:lpstr>
      <vt:lpstr>  如何布局發展 醫資標準雛型系統研發 及 教育訓練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81</cp:revision>
  <dcterms:created xsi:type="dcterms:W3CDTF">2018-02-03T05:10:10Z</dcterms:created>
  <dcterms:modified xsi:type="dcterms:W3CDTF">2019-10-01T00:29:37Z</dcterms:modified>
</cp:coreProperties>
</file>