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591" r:id="rId3"/>
    <p:sldId id="578" r:id="rId4"/>
    <p:sldId id="595" r:id="rId5"/>
    <p:sldId id="596" r:id="rId6"/>
    <p:sldId id="597" r:id="rId7"/>
    <p:sldId id="59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091" autoAdjust="0"/>
  </p:normalViewPr>
  <p:slideViewPr>
    <p:cSldViewPr snapToGrid="0" snapToObjects="1">
      <p:cViewPr varScale="1">
        <p:scale>
          <a:sx n="85" d="100"/>
          <a:sy n="85" d="100"/>
        </p:scale>
        <p:origin x="59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63DF-D465-7D44-979E-8E059A80EA5A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CFF0-FF0C-F547-81EB-01DC6FA2A0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74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3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9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12192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00000"/>
                </a:solidFill>
              </a:rPr>
              <a:t>       © 2016 HL7 ® International. Licensed under Creative Commons. HL7 &amp;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44905" y="260649"/>
            <a:ext cx="2712995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84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63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60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12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1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3583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2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545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67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6"/>
            <a:ext cx="8736971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28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089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152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80" y="6501351"/>
            <a:ext cx="2150885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0DF3849-E887-4193-B76F-9C51765F958D}" type="datetimeFigureOut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5-1-2021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59564" y="6501351"/>
            <a:ext cx="8256917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6480" y="6501351"/>
            <a:ext cx="1741984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98377B-874B-4DB7-8057-E4552B93344F}" type="slidenum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2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2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1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10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8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4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88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53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40" y="236547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3" y="332657"/>
            <a:ext cx="8736971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304800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00000"/>
                </a:solidFill>
              </a:rPr>
              <a:t>© 2016 HL7 ® International. Licensed under Creative Commons. HL7 &amp; Health Level Seven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17" y="5791200"/>
            <a:ext cx="88688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68341" y="260649"/>
            <a:ext cx="2712995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203.64.84.213:8080/fhir/Person?identifier=q@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1673" y="1122363"/>
            <a:ext cx="10446327" cy="2387600"/>
          </a:xfrm>
        </p:spPr>
        <p:txBody>
          <a:bodyPr>
            <a:norm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Person </a:t>
            </a:r>
            <a:r>
              <a:rPr lang="zh-TW" altLang="en-US" dirty="0"/>
              <a:t>紀錄帳號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016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2823" y="0"/>
            <a:ext cx="1077694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>
                <a:latin typeface="+mn-ea"/>
                <a:ea typeface="+mn-ea"/>
              </a:rPr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572" y="1143000"/>
            <a:ext cx="10772123" cy="4709466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+mn-ea"/>
              </a:rPr>
              <a:t>應用系統通常需帳密登入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帳密登入可用 </a:t>
            </a:r>
            <a:r>
              <a:rPr lang="en-US" altLang="zh-TW" dirty="0">
                <a:latin typeface="+mn-ea"/>
              </a:rPr>
              <a:t>FHIR Person </a:t>
            </a:r>
            <a:r>
              <a:rPr lang="zh-TW" altLang="en-US" dirty="0">
                <a:latin typeface="+mn-ea"/>
              </a:rPr>
              <a:t>紀錄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就不須另建資料庫紀錄帳密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Person </a:t>
            </a:r>
            <a:r>
              <a:rPr lang="zh-TW" altLang="en-US" dirty="0">
                <a:latin typeface="+mn-ea"/>
              </a:rPr>
              <a:t>帳密使用步驟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新增 </a:t>
            </a:r>
            <a:r>
              <a:rPr lang="en-US" altLang="zh-TW" dirty="0">
                <a:latin typeface="+mn-ea"/>
              </a:rPr>
              <a:t>FHIR Person </a:t>
            </a:r>
            <a:r>
              <a:rPr lang="zh-TW" altLang="en-US" dirty="0">
                <a:latin typeface="+mn-ea"/>
              </a:rPr>
              <a:t>含帳密</a:t>
            </a:r>
            <a:endParaRPr lang="en-US" altLang="zh-TW" dirty="0">
              <a:latin typeface="+mn-ea"/>
            </a:endParaRPr>
          </a:p>
          <a:p>
            <a:pPr lvl="2"/>
            <a:r>
              <a:rPr lang="zh-TW" altLang="en-US" dirty="0">
                <a:latin typeface="+mn-ea"/>
              </a:rPr>
              <a:t>帳密可記錄在 </a:t>
            </a:r>
            <a:r>
              <a:rPr lang="en-US" altLang="zh-TW" dirty="0" err="1">
                <a:latin typeface="+mn-ea"/>
              </a:rPr>
              <a:t>person.identifier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當中</a:t>
            </a:r>
            <a:endParaRPr lang="en-US" altLang="zh-TW" dirty="0">
              <a:latin typeface="+mn-ea"/>
            </a:endParaRPr>
          </a:p>
          <a:p>
            <a:pPr lvl="3"/>
            <a:r>
              <a:rPr lang="zh-TW" altLang="en-US" dirty="0">
                <a:latin typeface="+mn-ea"/>
              </a:rPr>
              <a:t>可用 </a:t>
            </a:r>
            <a:r>
              <a:rPr lang="en-US" altLang="zh-TW" dirty="0">
                <a:latin typeface="+mn-ea"/>
              </a:rPr>
              <a:t>email </a:t>
            </a:r>
            <a:r>
              <a:rPr lang="zh-TW" altLang="en-US" dirty="0">
                <a:latin typeface="+mn-ea"/>
              </a:rPr>
              <a:t>當做帳號，密碼可用 </a:t>
            </a:r>
            <a:r>
              <a:rPr lang="en-US" altLang="zh-TW" dirty="0">
                <a:latin typeface="+mn-ea"/>
              </a:rPr>
              <a:t>sha256 hash </a:t>
            </a:r>
            <a:r>
              <a:rPr lang="zh-TW" altLang="en-US" dirty="0">
                <a:latin typeface="+mn-ea"/>
              </a:rPr>
              <a:t>存放</a:t>
            </a:r>
          </a:p>
          <a:p>
            <a:pPr lvl="2"/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輸入帳密登入</a:t>
            </a:r>
            <a:endParaRPr lang="en-US" altLang="zh-TW" dirty="0">
              <a:latin typeface="+mn-ea"/>
            </a:endParaRPr>
          </a:p>
          <a:p>
            <a:pPr lvl="2"/>
            <a:r>
              <a:rPr lang="zh-TW" altLang="en-US" dirty="0">
                <a:latin typeface="+mn-ea"/>
              </a:rPr>
              <a:t>檢查帳號是否存在、檢查密碼是否正確</a:t>
            </a:r>
            <a:endParaRPr lang="en-US" altLang="zh-TW" dirty="0">
              <a:latin typeface="+mn-ea"/>
            </a:endParaRPr>
          </a:p>
          <a:p>
            <a:pPr lvl="2"/>
            <a:r>
              <a:rPr lang="zh-TW" altLang="en-US" dirty="0">
                <a:latin typeface="+mn-ea"/>
              </a:rPr>
              <a:t>正確進入登入網頁</a:t>
            </a:r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552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F2D91-873C-41B6-8C00-8814CF12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Person </a:t>
            </a:r>
            <a:r>
              <a:rPr lang="zh-TW" altLang="en-US" dirty="0"/>
              <a:t>帳密範例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CB7DE-BB8A-421F-A281-8C460397B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5" y="1690692"/>
            <a:ext cx="11143129" cy="44862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{  "</a:t>
            </a:r>
            <a:r>
              <a:rPr lang="en-US" altLang="zh-TW" dirty="0" err="1"/>
              <a:t>resourceType</a:t>
            </a:r>
            <a:r>
              <a:rPr lang="en-US" altLang="zh-TW" dirty="0"/>
              <a:t>": "Person",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"identifier": [</a:t>
            </a:r>
          </a:p>
          <a:p>
            <a:pPr marL="0" indent="0">
              <a:buNone/>
            </a:pPr>
            <a:r>
              <a:rPr lang="en-US" altLang="zh-TW" dirty="0"/>
              <a:t>          { "system": "Username",</a:t>
            </a:r>
          </a:p>
          <a:p>
            <a:pPr marL="0" indent="0">
              <a:buNone/>
            </a:pPr>
            <a:r>
              <a:rPr lang="en-US" altLang="zh-TW" dirty="0"/>
              <a:t>            "value": "q@1" },</a:t>
            </a:r>
          </a:p>
          <a:p>
            <a:pPr marL="0" indent="0">
              <a:buNone/>
            </a:pPr>
            <a:r>
              <a:rPr lang="en-US" altLang="zh-TW" dirty="0"/>
              <a:t>          { "system": "Password",</a:t>
            </a:r>
          </a:p>
          <a:p>
            <a:pPr marL="0" indent="0">
              <a:buNone/>
            </a:pPr>
            <a:r>
              <a:rPr lang="en-US" altLang="zh-TW" dirty="0"/>
              <a:t>            “value”: </a:t>
            </a:r>
            <a:r>
              <a:rPr lang="zh-TW" altLang="en-US" dirty="0"/>
              <a:t> </a:t>
            </a:r>
            <a:r>
              <a:rPr lang="en-US" altLang="zh-TW" dirty="0"/>
              <a:t>"MGZmZTFhYmQxYTA4MjE1MzUzYzIzM2Q2ZTAwOTYxM2U5NWVlYzQyNTM4MzJhNzYxYWYyOGZmMzdhYzVhMTUwYw=="    }</a:t>
            </a:r>
          </a:p>
          <a:p>
            <a:pPr marL="0" indent="0">
              <a:buNone/>
            </a:pPr>
            <a:r>
              <a:rPr lang="en-US" altLang="zh-TW" dirty="0"/>
              <a:t>        ],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"name": [ { "text": "Jack"     }      ]</a:t>
            </a:r>
          </a:p>
          <a:p>
            <a:pPr marL="0" indent="0">
              <a:buNone/>
            </a:pPr>
            <a:r>
              <a:rPr lang="en-US" altLang="zh-TW" dirty="0"/>
              <a:t>  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20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6B5A0-BF51-48B0-AE0D-15E6464E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新增 </a:t>
            </a:r>
            <a:r>
              <a:rPr lang="en-US" altLang="zh-TW" dirty="0"/>
              <a:t>FHIR Person </a:t>
            </a:r>
            <a:r>
              <a:rPr lang="zh-TW" altLang="en-US" dirty="0"/>
              <a:t>步驟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67BEB-421D-4D3D-9828-BA9B5DCE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輸入帳密及基本資料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檢查帳號是否存在，如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hlinkClick r:id="rId2"/>
              </a:rPr>
              <a:t>http://203.64.84.213:8080/fhir/Person?identifier=q@1</a:t>
            </a:r>
            <a:endParaRPr lang="en-US" altLang="zh-TW" dirty="0"/>
          </a:p>
          <a:p>
            <a:pPr lvl="1"/>
            <a:r>
              <a:rPr lang="zh-TW" altLang="en-US" dirty="0"/>
              <a:t>若不存在</a:t>
            </a:r>
            <a:endParaRPr lang="en-US" altLang="zh-TW" dirty="0"/>
          </a:p>
          <a:p>
            <a:pPr lvl="2"/>
            <a:r>
              <a:rPr lang="en-US" altLang="zh-TW" dirty="0"/>
              <a:t>Post </a:t>
            </a:r>
            <a:r>
              <a:rPr lang="zh-TW" altLang="en-US" dirty="0"/>
              <a:t>新增 </a:t>
            </a:r>
            <a:r>
              <a:rPr lang="en-US" altLang="zh-TW" dirty="0"/>
              <a:t>person</a:t>
            </a:r>
          </a:p>
          <a:p>
            <a:pPr lvl="1"/>
            <a:r>
              <a:rPr lang="zh-TW" altLang="en-US" dirty="0"/>
              <a:t>若存在，回應此帳號已存在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52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6B5A0-BF51-48B0-AE0D-15E6464E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輸入帳密登入</a:t>
            </a: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67BEB-421D-4D3D-9828-BA9B5DCE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847"/>
            <a:ext cx="10515600" cy="4868116"/>
          </a:xfrm>
        </p:spPr>
        <p:txBody>
          <a:bodyPr>
            <a:normAutofit/>
          </a:bodyPr>
          <a:lstStyle/>
          <a:p>
            <a:r>
              <a:rPr lang="zh-TW" altLang="en-US" dirty="0"/>
              <a:t>輸入帳密</a:t>
            </a:r>
            <a:endParaRPr lang="en-US" altLang="zh-TW" dirty="0"/>
          </a:p>
          <a:p>
            <a:r>
              <a:rPr lang="zh-TW" altLang="en-US" dirty="0"/>
              <a:t>依據帳號查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person</a:t>
            </a:r>
            <a:r>
              <a:rPr lang="zh-TW" altLang="en-US" dirty="0"/>
              <a:t>，如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http://203.64.84.213:8080/fhir/Person?identifier=q@1</a:t>
            </a:r>
          </a:p>
          <a:p>
            <a:r>
              <a:rPr lang="zh-TW" altLang="en-US" dirty="0"/>
              <a:t>檢查帳號是否存在</a:t>
            </a:r>
            <a:endParaRPr lang="en-US" altLang="zh-TW" dirty="0"/>
          </a:p>
          <a:p>
            <a:pPr lvl="1"/>
            <a:r>
              <a:rPr lang="zh-TW" altLang="en-US" dirty="0"/>
              <a:t>若查無資料，回應帳號不存在</a:t>
            </a:r>
            <a:endParaRPr lang="en-US" altLang="zh-TW" dirty="0"/>
          </a:p>
          <a:p>
            <a:pPr lvl="1"/>
            <a:r>
              <a:rPr lang="zh-TW" altLang="en-US" dirty="0"/>
              <a:t>若存在</a:t>
            </a:r>
            <a:r>
              <a:rPr lang="en-US" altLang="zh-TW" dirty="0"/>
              <a:t>(</a:t>
            </a:r>
            <a:r>
              <a:rPr lang="zh-TW" altLang="en-US" dirty="0"/>
              <a:t>應僅有一筆資料</a:t>
            </a:r>
            <a:r>
              <a:rPr lang="en-US" altLang="zh-TW" dirty="0"/>
              <a:t>)</a:t>
            </a:r>
            <a:r>
              <a:rPr lang="zh-TW" altLang="en-US" dirty="0"/>
              <a:t>，檢查密碼是否正確</a:t>
            </a:r>
            <a:endParaRPr lang="en-US" altLang="zh-TW" dirty="0"/>
          </a:p>
          <a:p>
            <a:pPr lvl="2"/>
            <a:r>
              <a:rPr lang="zh-TW" altLang="en-US" dirty="0"/>
              <a:t>若密碼比對有誤，回應密碼不正確</a:t>
            </a:r>
          </a:p>
          <a:p>
            <a:pPr lvl="2"/>
            <a:r>
              <a:rPr lang="zh-TW" altLang="en-US" dirty="0"/>
              <a:t>若帳號存在，且密碼正確，則進入登入網頁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50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1CD81-A50E-4459-8890-7181ECCB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進一步完善帳密登入系統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FF41E-96C9-423E-BF35-18A8BAF00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提供更動密碼網頁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忘記密碼，</a:t>
            </a:r>
            <a:r>
              <a:rPr lang="en-US" altLang="zh-TW" dirty="0"/>
              <a:t>Mail </a:t>
            </a:r>
            <a:r>
              <a:rPr lang="zh-TW" altLang="en-US" dirty="0"/>
              <a:t>通知重設之密碼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SHA256 </a:t>
            </a:r>
            <a:r>
              <a:rPr lang="zh-TW" altLang="en-US" dirty="0"/>
              <a:t>密碼保護及比對機制</a:t>
            </a:r>
          </a:p>
        </p:txBody>
      </p:sp>
    </p:spTree>
    <p:extLst>
      <p:ext uri="{BB962C8B-B14F-4D97-AF65-F5344CB8AC3E}">
        <p14:creationId xmlns:p14="http://schemas.microsoft.com/office/powerpoint/2010/main" val="12516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33736</TotalTime>
  <Words>295</Words>
  <Application>Microsoft Office PowerPoint</Application>
  <PresentationFormat>寬螢幕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Consolas</vt:lpstr>
      <vt:lpstr>Times New Roman</vt:lpstr>
      <vt:lpstr>Verdana</vt:lpstr>
      <vt:lpstr>Wingdings</vt:lpstr>
      <vt:lpstr>Office 佈景主題</vt:lpstr>
      <vt:lpstr>1_Refined</vt:lpstr>
      <vt:lpstr>使用 FHIR Person 紀錄帳號</vt:lpstr>
      <vt:lpstr>說明</vt:lpstr>
      <vt:lpstr>FHIR Person 帳密範例</vt:lpstr>
      <vt:lpstr>新增 FHIR Person 步驟 </vt:lpstr>
      <vt:lpstr>輸入帳密登入  </vt:lpstr>
      <vt:lpstr>進一步完善帳密登入系統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cc8227</cp:lastModifiedBy>
  <cp:revision>478</cp:revision>
  <dcterms:created xsi:type="dcterms:W3CDTF">2019-03-04T17:24:00Z</dcterms:created>
  <dcterms:modified xsi:type="dcterms:W3CDTF">2021-01-05T07:30:17Z</dcterms:modified>
</cp:coreProperties>
</file>