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1" r:id="rId2"/>
    <p:sldId id="349" r:id="rId3"/>
    <p:sldId id="360" r:id="rId4"/>
    <p:sldId id="361" r:id="rId5"/>
    <p:sldId id="362" r:id="rId6"/>
    <p:sldId id="363" r:id="rId7"/>
    <p:sldId id="368" r:id="rId8"/>
    <p:sldId id="369" r:id="rId9"/>
    <p:sldId id="365" r:id="rId10"/>
    <p:sldId id="3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8" autoAdjust="0"/>
  </p:normalViewPr>
  <p:slideViewPr>
    <p:cSldViewPr>
      <p:cViewPr>
        <p:scale>
          <a:sx n="66" d="100"/>
          <a:sy n="66" d="100"/>
        </p:scale>
        <p:origin x="-1276" y="-2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類比轉換數位資料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5104177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訊號與雜訊</a:t>
            </a:r>
            <a:r>
              <a:rPr lang="zh-TW" altLang="en-US" dirty="0" smtClean="0"/>
              <a:t>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Signal Noise (SN)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636913"/>
            <a:ext cx="8229600" cy="2160240"/>
          </a:xfrm>
        </p:spPr>
        <p:txBody>
          <a:bodyPr/>
          <a:lstStyle/>
          <a:p>
            <a:r>
              <a:rPr lang="en-US" altLang="zh-TW" dirty="0"/>
              <a:t>https://zh.wikipedia.org/wiki/%E4%BF%A1%E5%99%AA%E6%AF%94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4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類比訊號</a:t>
            </a:r>
            <a:r>
              <a:rPr lang="en-US" altLang="zh-TW" dirty="0" smtClean="0"/>
              <a:t>(analog signal)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0526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傳統物理</a:t>
            </a:r>
            <a:r>
              <a:rPr lang="zh-TW" altLang="en-US" sz="2400" dirty="0"/>
              <a:t>及</a:t>
            </a:r>
            <a:r>
              <a:rPr lang="zh-TW" altLang="en-US" sz="2400" dirty="0" smtClean="0"/>
              <a:t>化學</a:t>
            </a:r>
            <a:r>
              <a:rPr lang="zh-TW" altLang="en-US" sz="2400" dirty="0"/>
              <a:t>可</a:t>
            </a:r>
            <a:r>
              <a:rPr lang="zh-TW" altLang="en-US" sz="2400" dirty="0" smtClean="0"/>
              <a:t>被</a:t>
            </a:r>
            <a:r>
              <a:rPr lang="zh-TW" altLang="en-US" sz="2400" dirty="0"/>
              <a:t>測量對</a:t>
            </a:r>
            <a:r>
              <a:rPr lang="zh-TW" altLang="en-US" sz="2400" dirty="0" smtClean="0"/>
              <a:t>變化量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溫度、亮度、電壓、聲音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分子濃度，如  </a:t>
            </a:r>
            <a:r>
              <a:rPr lang="en-US" altLang="zh-TW" sz="2000" dirty="0" smtClean="0"/>
              <a:t>PPM</a:t>
            </a:r>
          </a:p>
          <a:p>
            <a:pPr lvl="2"/>
            <a:r>
              <a:rPr lang="zh-TW" altLang="en-US" sz="1600" dirty="0" smtClean="0"/>
              <a:t>一升溶液中分子所佔毫克</a:t>
            </a:r>
            <a:r>
              <a:rPr lang="en-US" altLang="zh-TW" sz="1600" dirty="0" smtClean="0"/>
              <a:t>(mg)</a:t>
            </a:r>
          </a:p>
          <a:p>
            <a:pPr lvl="3"/>
            <a:r>
              <a:rPr lang="en-US" altLang="zh-TW" sz="1200" dirty="0"/>
              <a:t>https://tw.answers.yahoo.com/question/index?qid=20110507000015KK18991</a:t>
            </a:r>
            <a:endParaRPr lang="en-US" altLang="zh-TW" sz="1200" dirty="0" smtClean="0"/>
          </a:p>
          <a:p>
            <a:pPr lvl="1"/>
            <a:r>
              <a:rPr lang="zh-TW" altLang="en-US" sz="2000" dirty="0"/>
              <a:t>訊號值可以是連續變化</a:t>
            </a:r>
            <a:r>
              <a:rPr lang="zh-TW" altLang="en-US" sz="2000" dirty="0" smtClean="0"/>
              <a:t>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數值為實數</a:t>
            </a:r>
            <a:endParaRPr lang="en-US" altLang="zh-TW" sz="2000" dirty="0" smtClean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感應器</a:t>
            </a:r>
            <a:r>
              <a:rPr lang="en-US" altLang="zh-TW" dirty="0" smtClean="0"/>
              <a:t>(sensor)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量測</a:t>
            </a:r>
            <a:r>
              <a:rPr lang="en-US" altLang="zh-TW" dirty="0" smtClean="0"/>
              <a:t>)</a:t>
            </a:r>
            <a:r>
              <a:rPr lang="zh-TW" altLang="en-US" dirty="0" smtClean="0"/>
              <a:t>物理或化學特質變化量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如溫度、壓力、離子濃度、</a:t>
            </a:r>
            <a:r>
              <a:rPr lang="en-US" altLang="zh-TW" dirty="0" smtClean="0"/>
              <a:t>PH</a:t>
            </a:r>
            <a:r>
              <a:rPr lang="zh-TW" altLang="en-US" dirty="0" smtClean="0"/>
              <a:t>值等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常將其轉換成電壓，如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Co2  sensor</a:t>
            </a:r>
            <a:endParaRPr lang="en-US" altLang="zh-TW" dirty="0"/>
          </a:p>
          <a:p>
            <a:pPr lvl="3"/>
            <a:r>
              <a:rPr lang="en-US" altLang="zh-TW" dirty="0"/>
              <a:t>https://</a:t>
            </a:r>
            <a:r>
              <a:rPr lang="en-US" altLang="zh-TW" dirty="0" smtClean="0"/>
              <a:t>www.co2meter.com/products/k-30-co2-sensor-module</a:t>
            </a:r>
          </a:p>
          <a:p>
            <a:pPr lvl="2"/>
            <a:r>
              <a:rPr lang="zh-TW" altLang="en-US" dirty="0"/>
              <a:t>壓力感測器</a:t>
            </a:r>
            <a:endParaRPr lang="en-US" altLang="zh-TW" dirty="0" smtClean="0"/>
          </a:p>
          <a:p>
            <a:pPr lvl="3"/>
            <a:r>
              <a:rPr lang="en-US" altLang="zh-TW" dirty="0"/>
              <a:t>http://yehnan.blogspot.com/2013/09/arduinoforce-sensitive-resistor.html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3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類比轉換數位</a:t>
            </a:r>
            <a:r>
              <a:rPr lang="zh-TW" altLang="en-US" dirty="0" smtClean="0"/>
              <a:t>資料過程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sensor</a:t>
            </a:r>
            <a:r>
              <a:rPr lang="zh-TW" altLang="en-US" dirty="0" smtClean="0"/>
              <a:t> 量測物理或化學訊號，產生類比電壓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通常電壓很小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經電壓放大器</a:t>
            </a:r>
            <a:r>
              <a:rPr lang="en-US" altLang="zh-TW" dirty="0"/>
              <a:t>(voltage </a:t>
            </a:r>
            <a:r>
              <a:rPr lang="en-US" altLang="zh-TW" dirty="0" smtClean="0"/>
              <a:t>amplifier)</a:t>
            </a:r>
            <a:r>
              <a:rPr lang="zh-TW" altLang="en-US" dirty="0" smtClean="0"/>
              <a:t>放大</a:t>
            </a:r>
            <a:endParaRPr lang="en-US" altLang="zh-TW" dirty="0" smtClean="0"/>
          </a:p>
          <a:p>
            <a:pPr lvl="1"/>
            <a:r>
              <a:rPr lang="zh-TW" altLang="en-US" dirty="0"/>
              <a:t>放到到電子電路常用工作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 </a:t>
            </a:r>
            <a:r>
              <a:rPr lang="en-US" altLang="zh-TW" dirty="0" smtClean="0"/>
              <a:t>+5V</a:t>
            </a:r>
            <a:r>
              <a:rPr lang="zh-TW" altLang="en-US" dirty="0" smtClean="0"/>
              <a:t>到</a:t>
            </a:r>
            <a:r>
              <a:rPr lang="en-US" altLang="zh-TW" dirty="0" smtClean="0"/>
              <a:t>-5V</a:t>
            </a:r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類比專數位訊號 </a:t>
            </a:r>
            <a:r>
              <a:rPr lang="en-US" altLang="zh-TW" dirty="0" smtClean="0"/>
              <a:t>Analog-to-digital(AD) http</a:t>
            </a:r>
            <a:r>
              <a:rPr lang="en-US" altLang="zh-TW" dirty="0"/>
              <a:t>://wiki.csie.ncku.edu.tw/embedded/ADC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8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 </a:t>
            </a:r>
            <a:r>
              <a:rPr lang="zh-TW" altLang="en-US" dirty="0"/>
              <a:t>轉換</a:t>
            </a:r>
            <a:r>
              <a:rPr lang="zh-TW" altLang="en-US" dirty="0" smtClean="0"/>
              <a:t>解析度</a:t>
            </a:r>
            <a:r>
              <a:rPr lang="en-US" altLang="zh-TW" dirty="0" smtClean="0"/>
              <a:t>(resolution)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轉換數位資料等級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</a:t>
            </a:r>
            <a:r>
              <a:rPr lang="en-US" altLang="zh-TW" dirty="0"/>
              <a:t>: 8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 bit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12bit....</a:t>
            </a:r>
          </a:p>
          <a:p>
            <a:pPr lvl="1"/>
            <a:r>
              <a:rPr lang="zh-TW" altLang="en-US" dirty="0"/>
              <a:t>市售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AD</a:t>
            </a:r>
            <a:r>
              <a:rPr lang="zh-TW" altLang="en-US" dirty="0" smtClean="0"/>
              <a:t> </a:t>
            </a:r>
            <a:r>
              <a:rPr lang="en-US" altLang="zh-TW" dirty="0"/>
              <a:t>converter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://www.mouser.com/Semiconductors/Integrated-Circuits-ICs/Data-Converter-ICs/Analog-to-Digital-Converters-ADC/_/N-6j74v/?No=25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取樣</a:t>
            </a:r>
            <a:r>
              <a:rPr lang="zh-TW" altLang="en-US" dirty="0" smtClean="0"/>
              <a:t>頻率 </a:t>
            </a:r>
            <a:r>
              <a:rPr lang="en-US" altLang="zh-TW" dirty="0" smtClean="0"/>
              <a:t>(Sample rate)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隨時間變化之訊號，每秒取多少個數值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如心電圖、音波等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8" y="2996952"/>
            <a:ext cx="647752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EKG </a:t>
            </a:r>
            <a:r>
              <a:rPr lang="zh-TW" altLang="en-US" dirty="0" smtClean="0"/>
              <a:t>數位化範例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32848" cy="47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0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MIT-BIH Arrhythmia 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https://www.physionet.org/physiobank/database/mitdb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</a:t>
            </a:r>
            <a:r>
              <a:rPr lang="zh-TW" altLang="en-US" dirty="0" smtClean="0"/>
              <a:t>測的限制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受限於訊號之物理化學特性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訊號強度、雜訊影響、訊號</a:t>
            </a:r>
            <a:r>
              <a:rPr lang="zh-TW" altLang="en-US" dirty="0"/>
              <a:t>變化</a:t>
            </a:r>
            <a:r>
              <a:rPr lang="zh-TW" altLang="en-US" dirty="0" smtClean="0"/>
              <a:t>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取樣頻率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現有科技工業所能提供之產品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sensor</a:t>
            </a:r>
            <a:r>
              <a:rPr lang="zh-TW" altLang="en-US" dirty="0" smtClean="0"/>
              <a:t>、放大器、</a:t>
            </a:r>
            <a:r>
              <a:rPr lang="en-US" altLang="zh-TW" dirty="0" smtClean="0"/>
              <a:t>AD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2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265</Words>
  <Application>Microsoft Office PowerPoint</Application>
  <PresentationFormat>如螢幕大小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類比轉換數位資料 </vt:lpstr>
      <vt:lpstr>類比訊號(analog signal)</vt:lpstr>
      <vt:lpstr>感應器(sensor)</vt:lpstr>
      <vt:lpstr>類比轉換數位資料過程 </vt:lpstr>
      <vt:lpstr>AD 轉換解析度(resolution)</vt:lpstr>
      <vt:lpstr>取樣頻率 (Sample rate)</vt:lpstr>
      <vt:lpstr>EKG 數位化範例</vt:lpstr>
      <vt:lpstr>MIT-BIH Arrhythmia Database</vt:lpstr>
      <vt:lpstr>量測的限制</vt:lpstr>
      <vt:lpstr>訊號與雜訊比 Signal Noise (SN) 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User</cp:lastModifiedBy>
  <cp:revision>69</cp:revision>
  <dcterms:created xsi:type="dcterms:W3CDTF">2015-08-04T03:01:13Z</dcterms:created>
  <dcterms:modified xsi:type="dcterms:W3CDTF">2018-07-19T07:13:02Z</dcterms:modified>
</cp:coreProperties>
</file>