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9" r:id="rId2"/>
    <p:sldId id="365" r:id="rId3"/>
    <p:sldId id="368" r:id="rId4"/>
    <p:sldId id="373" r:id="rId5"/>
    <p:sldId id="369" r:id="rId6"/>
    <p:sldId id="370" r:id="rId7"/>
    <p:sldId id="371" r:id="rId8"/>
    <p:sldId id="37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708" autoAdjust="0"/>
  </p:normalViewPr>
  <p:slideViewPr>
    <p:cSldViewPr>
      <p:cViewPr>
        <p:scale>
          <a:sx n="66" d="100"/>
          <a:sy n="66" d="100"/>
        </p:scale>
        <p:origin x="-1276" y="-2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705D9-278B-47EE-90AF-2ED1E0D6CB9F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960D4-D111-404E-8124-83171C5C5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61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584B8-6126-439A-883A-3E75AF66D8A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30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0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3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3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94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08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96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04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68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8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28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17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D384-57F6-4D5A-8CBF-59EC341E346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55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70" y="1028737"/>
            <a:ext cx="7772400" cy="1470026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1" cy="1752600"/>
          </a:xfrm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 </a:t>
            </a:r>
            <a:r>
              <a:rPr lang="zh-TW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語言的資料型態</a:t>
            </a:r>
            <a:endParaRPr lang="en-US" altLang="zh-TW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9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常見的資料型態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char</a:t>
            </a:r>
            <a:r>
              <a:rPr lang="zh-TW" altLang="en-US" dirty="0" smtClean="0"/>
              <a:t>，</a:t>
            </a:r>
            <a:r>
              <a:rPr lang="en-US" altLang="zh-TW" dirty="0" smtClean="0"/>
              <a:t>unsigned char: 1 byte</a:t>
            </a:r>
          </a:p>
          <a:p>
            <a:r>
              <a:rPr lang="en-US" altLang="zh-TW" dirty="0" smtClean="0"/>
              <a:t>short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unsigned </a:t>
            </a:r>
            <a:r>
              <a:rPr lang="en-US" altLang="zh-TW" dirty="0"/>
              <a:t>short : 2 </a:t>
            </a:r>
            <a:r>
              <a:rPr lang="en-US" altLang="zh-TW" dirty="0" smtClean="0"/>
              <a:t>bytes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unsigned </a:t>
            </a:r>
            <a:r>
              <a:rPr lang="en-US" altLang="zh-TW" dirty="0" err="1" smtClean="0"/>
              <a:t>int</a:t>
            </a:r>
            <a:r>
              <a:rPr lang="en-US" altLang="zh-TW" dirty="0"/>
              <a:t>: 4 bytes</a:t>
            </a:r>
          </a:p>
          <a:p>
            <a:r>
              <a:rPr lang="en-US" altLang="zh-TW" dirty="0" smtClean="0"/>
              <a:t>float: 4 </a:t>
            </a:r>
            <a:r>
              <a:rPr lang="en-US" altLang="zh-TW" dirty="0"/>
              <a:t>bytes</a:t>
            </a:r>
          </a:p>
          <a:p>
            <a:r>
              <a:rPr lang="en-US" altLang="zh-TW" dirty="0"/>
              <a:t>double: </a:t>
            </a:r>
            <a:r>
              <a:rPr lang="en-US" altLang="zh-TW" dirty="0" smtClean="0"/>
              <a:t>8 bytes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在記憶體中皆以 </a:t>
            </a:r>
            <a:r>
              <a:rPr lang="en-US" altLang="zh-TW" dirty="0" smtClean="0"/>
              <a:t>byte </a:t>
            </a:r>
            <a:r>
              <a:rPr lang="zh-TW" altLang="en-US" dirty="0" smtClean="0"/>
              <a:t>存放。讀入變數後，代表特定數值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033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資料寫入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char </a:t>
            </a:r>
            <a:r>
              <a:rPr lang="en-US" altLang="zh-TW" b="1" dirty="0" smtClean="0">
                <a:solidFill>
                  <a:srgbClr val="FF0000"/>
                </a:solidFill>
              </a:rPr>
              <a:t>buffer[4]={-1,0,1,2}; 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dirty="0"/>
              <a:t> </a:t>
            </a:r>
            <a:r>
              <a:rPr lang="en-US" altLang="zh-TW" dirty="0" smtClean="0"/>
              <a:t>FILE </a:t>
            </a:r>
            <a:r>
              <a:rPr lang="en-US" altLang="zh-TW" dirty="0"/>
              <a:t>* </a:t>
            </a:r>
            <a:r>
              <a:rPr lang="en-US" altLang="zh-TW" dirty="0" err="1"/>
              <a:t>pFile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</a:t>
            </a:r>
            <a:r>
              <a:rPr lang="en-US" altLang="zh-TW" dirty="0" err="1" smtClean="0"/>
              <a:t>pFile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fopen</a:t>
            </a:r>
            <a:r>
              <a:rPr lang="en-US" altLang="zh-TW" dirty="0"/>
              <a:t> ("d:\\myData.dat", "</a:t>
            </a:r>
            <a:r>
              <a:rPr lang="en-US" altLang="zh-TW" dirty="0" err="1"/>
              <a:t>wb</a:t>
            </a:r>
            <a:r>
              <a:rPr lang="en-US" altLang="zh-TW" dirty="0"/>
              <a:t>");</a:t>
            </a:r>
          </a:p>
          <a:p>
            <a:r>
              <a:rPr lang="en-US" altLang="zh-TW" dirty="0" err="1" smtClean="0"/>
              <a:t>fwrite</a:t>
            </a:r>
            <a:r>
              <a:rPr lang="en-US" altLang="zh-TW" dirty="0" smtClean="0"/>
              <a:t>(buffer </a:t>
            </a:r>
            <a:r>
              <a:rPr lang="en-US" altLang="zh-TW" dirty="0"/>
              <a:t>, </a:t>
            </a:r>
            <a:r>
              <a:rPr lang="en-US" altLang="zh-TW" dirty="0" err="1"/>
              <a:t>sizeof</a:t>
            </a:r>
            <a:r>
              <a:rPr lang="en-US" altLang="zh-TW" dirty="0"/>
              <a:t>(char), </a:t>
            </a:r>
            <a:r>
              <a:rPr lang="en-US" altLang="zh-TW" dirty="0" err="1"/>
              <a:t>sizeof</a:t>
            </a:r>
            <a:r>
              <a:rPr lang="en-US" altLang="zh-TW" dirty="0"/>
              <a:t>(buffer), </a:t>
            </a:r>
            <a:r>
              <a:rPr lang="en-US" altLang="zh-TW" dirty="0" err="1"/>
              <a:t>pFile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</a:t>
            </a:r>
            <a:r>
              <a:rPr lang="en-US" altLang="zh-TW" dirty="0" err="1" smtClean="0"/>
              <a:t>fclose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pFile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921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資料讀取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 unsigned char buffer[4];</a:t>
            </a:r>
          </a:p>
          <a:p>
            <a:r>
              <a:rPr lang="zh-TW" altLang="en-US" dirty="0" smtClean="0"/>
              <a:t> </a:t>
            </a:r>
            <a:r>
              <a:rPr lang="en-US" altLang="zh-TW" dirty="0" smtClean="0"/>
              <a:t>FILE </a:t>
            </a:r>
            <a:r>
              <a:rPr lang="en-US" altLang="zh-TW" dirty="0"/>
              <a:t>* </a:t>
            </a:r>
            <a:r>
              <a:rPr lang="en-US" altLang="zh-TW" dirty="0" err="1"/>
              <a:t>pFile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</a:t>
            </a:r>
            <a:r>
              <a:rPr lang="en-US" altLang="zh-TW" dirty="0" err="1" smtClean="0"/>
              <a:t>pFile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fopen</a:t>
            </a:r>
            <a:r>
              <a:rPr lang="en-US" altLang="zh-TW" dirty="0"/>
              <a:t> ("d:\\myData.dat", "</a:t>
            </a:r>
            <a:r>
              <a:rPr lang="en-US" altLang="zh-TW" dirty="0" err="1"/>
              <a:t>rb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  </a:t>
            </a:r>
            <a:r>
              <a:rPr lang="en-US" altLang="zh-TW" dirty="0" err="1" smtClean="0"/>
              <a:t>fread</a:t>
            </a:r>
            <a:r>
              <a:rPr lang="en-US" altLang="zh-TW" dirty="0" smtClean="0"/>
              <a:t> </a:t>
            </a:r>
            <a:r>
              <a:rPr lang="en-US" altLang="zh-TW" dirty="0"/>
              <a:t>(buffer , </a:t>
            </a:r>
            <a:r>
              <a:rPr lang="en-US" altLang="zh-TW" dirty="0" err="1"/>
              <a:t>sizeof</a:t>
            </a:r>
            <a:r>
              <a:rPr lang="en-US" altLang="zh-TW" dirty="0"/>
              <a:t>(char), </a:t>
            </a:r>
            <a:r>
              <a:rPr lang="en-US" altLang="zh-TW" dirty="0" err="1"/>
              <a:t>sizeof</a:t>
            </a:r>
            <a:r>
              <a:rPr lang="en-US" altLang="zh-TW" dirty="0"/>
              <a:t>(buffer), </a:t>
            </a:r>
            <a:r>
              <a:rPr lang="en-US" altLang="zh-TW" dirty="0" err="1"/>
              <a:t>pFile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</a:t>
            </a:r>
            <a:r>
              <a:rPr lang="en-US" altLang="zh-TW" dirty="0" err="1" smtClean="0"/>
              <a:t>fclose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pFile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643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-19573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</a:rPr>
              <a:t>負整數</a:t>
            </a:r>
            <a:r>
              <a:rPr lang="zh-TW" altLang="en-US" dirty="0"/>
              <a:t>表示方式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zh-TW" altLang="en-US" dirty="0"/>
              <a:t>一</a:t>
            </a:r>
            <a:r>
              <a:rPr lang="zh-TW" altLang="en-US" dirty="0" smtClean="0"/>
              <a:t>補數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數字</a:t>
            </a:r>
            <a:r>
              <a:rPr lang="zh-TW" altLang="en-US" dirty="0"/>
              <a:t>作位元反相</a:t>
            </a:r>
            <a:r>
              <a:rPr lang="zh-TW" altLang="en-US" dirty="0" smtClean="0"/>
              <a:t>運算，如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00000001--&gt;11111110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 and -1</a:t>
            </a:r>
          </a:p>
          <a:p>
            <a:pPr lvl="1"/>
            <a:r>
              <a:rPr lang="en-US" altLang="zh-TW" dirty="0" smtClean="0"/>
              <a:t>01000000-</a:t>
            </a:r>
            <a:r>
              <a:rPr lang="en-US" altLang="zh-TW" dirty="0"/>
              <a:t>-&gt;</a:t>
            </a:r>
            <a:r>
              <a:rPr lang="en-US" altLang="zh-TW" dirty="0" smtClean="0"/>
              <a:t>10111111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64 and -64</a:t>
            </a:r>
          </a:p>
          <a:p>
            <a:pPr lvl="1"/>
            <a:r>
              <a:rPr lang="en-US" altLang="zh-TW" dirty="0" smtClean="0"/>
              <a:t>00000000--&gt;11111111</a:t>
            </a:r>
            <a:r>
              <a:rPr lang="zh-TW" altLang="en-US" dirty="0" smtClean="0"/>
              <a:t>，</a:t>
            </a:r>
            <a:r>
              <a:rPr lang="en-US" altLang="zh-TW" dirty="0" smtClean="0"/>
              <a:t>+0 and -0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2's complement(</a:t>
            </a:r>
            <a:r>
              <a:rPr lang="zh-TW" altLang="en-US" b="1" dirty="0" smtClean="0">
                <a:solidFill>
                  <a:srgbClr val="FF0000"/>
                </a:solidFill>
              </a:rPr>
              <a:t>二補數</a:t>
            </a:r>
            <a:r>
              <a:rPr lang="en-US" altLang="zh-TW" b="1" dirty="0" smtClean="0">
                <a:solidFill>
                  <a:srgbClr val="FF0000"/>
                </a:solidFill>
              </a:rPr>
              <a:t>):</a:t>
            </a:r>
            <a:r>
              <a:rPr lang="zh-TW" altLang="en-US" b="1" dirty="0">
                <a:solidFill>
                  <a:srgbClr val="FF0000"/>
                </a:solidFill>
              </a:rPr>
              <a:t>一</a:t>
            </a:r>
            <a:r>
              <a:rPr lang="zh-TW" altLang="en-US" b="1" dirty="0" smtClean="0">
                <a:solidFill>
                  <a:srgbClr val="FF0000"/>
                </a:solidFill>
              </a:rPr>
              <a:t>補數 </a:t>
            </a:r>
            <a:r>
              <a:rPr lang="en-US" altLang="zh-TW" b="1" dirty="0" smtClean="0">
                <a:solidFill>
                  <a:srgbClr val="FF0000"/>
                </a:solidFill>
              </a:rPr>
              <a:t>+ 1</a:t>
            </a:r>
            <a:r>
              <a:rPr lang="zh-TW" altLang="en-US" dirty="0" smtClean="0"/>
              <a:t>，如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00000001--&gt;</a:t>
            </a:r>
            <a:r>
              <a:rPr lang="en-US" altLang="zh-TW" dirty="0" smtClean="0"/>
              <a:t>11111111</a:t>
            </a:r>
            <a:r>
              <a:rPr lang="zh-TW" altLang="en-US" dirty="0" smtClean="0"/>
              <a:t>，</a:t>
            </a:r>
            <a:r>
              <a:rPr lang="en-US" altLang="zh-TW" dirty="0"/>
              <a:t>1 and -1</a:t>
            </a:r>
          </a:p>
          <a:p>
            <a:pPr lvl="1"/>
            <a:r>
              <a:rPr lang="en-US" altLang="zh-TW" dirty="0"/>
              <a:t>01000000--&gt;</a:t>
            </a:r>
            <a:r>
              <a:rPr lang="en-US" altLang="zh-TW" dirty="0" smtClean="0"/>
              <a:t>11000000</a:t>
            </a:r>
            <a:r>
              <a:rPr lang="zh-TW" altLang="en-US" dirty="0" smtClean="0"/>
              <a:t>，</a:t>
            </a:r>
            <a:r>
              <a:rPr lang="en-US" altLang="zh-TW" dirty="0"/>
              <a:t>64 and -64</a:t>
            </a:r>
          </a:p>
          <a:p>
            <a:pPr lvl="1"/>
            <a:r>
              <a:rPr lang="en-US" altLang="zh-TW" dirty="0"/>
              <a:t>00000000-</a:t>
            </a:r>
            <a:r>
              <a:rPr lang="en-US" altLang="zh-TW" dirty="0" smtClean="0"/>
              <a:t>-&gt;00000000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+</a:t>
            </a:r>
            <a:r>
              <a:rPr lang="en-US" altLang="zh-TW" dirty="0"/>
              <a:t>0 and -0</a:t>
            </a:r>
          </a:p>
          <a:p>
            <a:r>
              <a:rPr lang="zh-TW" altLang="en-US" dirty="0"/>
              <a:t>一</a:t>
            </a:r>
            <a:r>
              <a:rPr lang="zh-TW" altLang="en-US" dirty="0" smtClean="0"/>
              <a:t>補數</a:t>
            </a:r>
            <a:r>
              <a:rPr lang="en-US" altLang="zh-TW" dirty="0"/>
              <a:t> </a:t>
            </a:r>
            <a:r>
              <a:rPr lang="en-US" altLang="zh-TW" dirty="0" smtClean="0"/>
              <a:t>0 </a:t>
            </a:r>
            <a:r>
              <a:rPr lang="zh-TW" altLang="en-US" dirty="0" smtClean="0"/>
              <a:t>有兩種表示方式，二補數只一種</a:t>
            </a:r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://zh.wikipedia.org/wiki/%E4%BA%8C%E8%A3%9C%E6%95%B8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700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type range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https://www.tutorialspoint.com/cprogramming/c_data_types.htm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424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位元組順序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令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/>
              <a:t>n </a:t>
            </a:r>
            <a:r>
              <a:rPr lang="zh-TW" altLang="en-US" dirty="0"/>
              <a:t>的值為 </a:t>
            </a:r>
            <a:r>
              <a:rPr lang="en-US" altLang="zh-TW" dirty="0" smtClean="0"/>
              <a:t>256*256 </a:t>
            </a:r>
            <a:r>
              <a:rPr lang="en-US" altLang="zh-TW" dirty="0"/>
              <a:t>+ 2*256 + 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</a:t>
            </a:r>
            <a:r>
              <a:rPr lang="zh-TW" altLang="en-US" dirty="0"/>
              <a:t>在不同平台</a:t>
            </a:r>
            <a:r>
              <a:rPr lang="zh-TW" altLang="en-US" dirty="0" smtClean="0"/>
              <a:t>，其  </a:t>
            </a:r>
            <a:r>
              <a:rPr lang="en-US" altLang="zh-TW" dirty="0" smtClean="0"/>
              <a:t> bytes </a:t>
            </a:r>
            <a:r>
              <a:rPr lang="zh-TW" altLang="en-US" dirty="0" smtClean="0"/>
              <a:t>存放次序不同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big endian (</a:t>
            </a:r>
            <a:r>
              <a:rPr lang="zh-TW" altLang="en-US" dirty="0" smtClean="0"/>
              <a:t>如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00000000,00000001,00000010,00000011</a:t>
            </a:r>
          </a:p>
          <a:p>
            <a:endParaRPr lang="en-US" altLang="zh-TW" dirty="0"/>
          </a:p>
          <a:p>
            <a:r>
              <a:rPr lang="en-US" altLang="zh-TW" dirty="0" smtClean="0"/>
              <a:t>little endian (</a:t>
            </a:r>
            <a:r>
              <a:rPr lang="zh-TW" altLang="en-US" dirty="0" smtClean="0"/>
              <a:t>如 </a:t>
            </a:r>
            <a:r>
              <a:rPr lang="en-US" altLang="zh-TW" dirty="0" smtClean="0"/>
              <a:t>windows)</a:t>
            </a:r>
          </a:p>
          <a:p>
            <a:pPr lvl="1"/>
            <a:r>
              <a:rPr lang="en-US" altLang="zh-TW" dirty="0" smtClean="0"/>
              <a:t>00000011,00000010,00000001,00000000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29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資料讀寫原則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必須對應正確的資料型態，才能還原原來資料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但是，程式開發團隊常產生各自專屬的資料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資料解讀、轉換困難， 巨量資料分析的大挑戰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如現行臨床領域產生的資料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資料互通標準非常重要</a:t>
            </a:r>
            <a:r>
              <a:rPr lang="en-US" altLang="zh-TW" b="1" dirty="0" smtClean="0">
                <a:solidFill>
                  <a:srgbClr val="FF0000"/>
                </a:solidFill>
              </a:rPr>
              <a:t>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84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324</Words>
  <Application>Microsoft Office PowerPoint</Application>
  <PresentationFormat>如螢幕大小 (4:3)</PresentationFormat>
  <Paragraphs>53</Paragraphs>
  <Slides>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常見的資料型態</vt:lpstr>
      <vt:lpstr>資料寫入</vt:lpstr>
      <vt:lpstr>資料讀取</vt:lpstr>
      <vt:lpstr>負整數表示方式</vt:lpstr>
      <vt:lpstr>C data type range</vt:lpstr>
      <vt:lpstr>位元組順序</vt:lpstr>
      <vt:lpstr>資料讀寫原則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</dc:creator>
  <cp:lastModifiedBy>User</cp:lastModifiedBy>
  <cp:revision>71</cp:revision>
  <dcterms:created xsi:type="dcterms:W3CDTF">2015-08-04T03:01:13Z</dcterms:created>
  <dcterms:modified xsi:type="dcterms:W3CDTF">2018-08-22T22:32:03Z</dcterms:modified>
</cp:coreProperties>
</file>