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59" r:id="rId2"/>
    <p:sldId id="365" r:id="rId3"/>
    <p:sldId id="368" r:id="rId4"/>
    <p:sldId id="373" r:id="rId5"/>
    <p:sldId id="374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 autoAdjust="0"/>
    <p:restoredTop sz="94708" autoAdjust="0"/>
  </p:normalViewPr>
  <p:slideViewPr>
    <p:cSldViewPr>
      <p:cViewPr varScale="1">
        <p:scale>
          <a:sx n="76" d="100"/>
          <a:sy n="76" d="100"/>
        </p:scale>
        <p:origin x="100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6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705D9-278B-47EE-90AF-2ED1E0D6CB9F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960D4-D111-404E-8124-83171C5C54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2616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584B8-6126-439A-883A-3E75AF66D8A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5309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384-57F6-4D5A-8CBF-59EC341E346E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905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384-57F6-4D5A-8CBF-59EC341E346E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385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384-57F6-4D5A-8CBF-59EC341E346E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8398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384-57F6-4D5A-8CBF-59EC341E346E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94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384-57F6-4D5A-8CBF-59EC341E346E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3089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384-57F6-4D5A-8CBF-59EC341E346E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996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384-57F6-4D5A-8CBF-59EC341E346E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204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384-57F6-4D5A-8CBF-59EC341E346E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968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384-57F6-4D5A-8CBF-59EC341E346E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684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384-57F6-4D5A-8CBF-59EC341E346E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6289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384-57F6-4D5A-8CBF-59EC341E346E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117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BD384-57F6-4D5A-8CBF-59EC341E346E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559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70" y="1028737"/>
            <a:ext cx="7772400" cy="1470026"/>
          </a:xfrm>
        </p:spPr>
        <p:txBody>
          <a:bodyPr>
            <a:normAutofit fontScale="90000"/>
          </a:bodyPr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31640" y="2132856"/>
            <a:ext cx="6400801" cy="1752600"/>
          </a:xfrm>
        </p:spPr>
        <p:txBody>
          <a:bodyPr>
            <a:normAutofit/>
          </a:bodyPr>
          <a:lstStyle/>
          <a:p>
            <a:r>
              <a:rPr lang="zh-TW" altLang="en-US" sz="4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檔案讀取</a:t>
            </a:r>
            <a:endParaRPr lang="en-US" altLang="zh-TW" sz="4800" b="1" smtClean="0">
              <a:solidFill>
                <a:schemeClr val="tx1">
                  <a:lumMod val="65000"/>
                  <a:lumOff val="3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4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 </a:t>
            </a:r>
            <a:r>
              <a:rPr lang="zh-TW" altLang="en-US" sz="4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語言 </a:t>
            </a:r>
            <a:r>
              <a:rPr lang="en-US" altLang="zh-TW" sz="4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fwrite</a:t>
            </a:r>
            <a:r>
              <a:rPr lang="zh-TW" altLang="en-US" sz="4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4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fread</a:t>
            </a:r>
            <a:endParaRPr lang="zh-TW" altLang="en-US" sz="4800" b="1" dirty="0">
              <a:solidFill>
                <a:schemeClr val="tx1">
                  <a:lumMod val="65000"/>
                  <a:lumOff val="3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09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傳統</a:t>
            </a:r>
            <a:r>
              <a:rPr lang="zh-TW" altLang="en-US"/>
              <a:t> </a:t>
            </a:r>
            <a:r>
              <a:rPr lang="en-US" altLang="zh-TW" smtClean="0"/>
              <a:t>C</a:t>
            </a:r>
            <a:r>
              <a:rPr lang="zh-TW" altLang="en-US" smtClean="0"/>
              <a:t> 開檔讀檔程式範例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57200" y="5157192"/>
            <a:ext cx="8229600" cy="968971"/>
          </a:xfrm>
        </p:spPr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" y="2348880"/>
            <a:ext cx="9073008" cy="216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332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資料寫入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char </a:t>
            </a:r>
            <a:r>
              <a:rPr lang="en-US" altLang="zh-TW" b="1" dirty="0" smtClean="0">
                <a:solidFill>
                  <a:srgbClr val="FF0000"/>
                </a:solidFill>
              </a:rPr>
              <a:t>buffer[4]={-1,0,1,2}; 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en-US" altLang="zh-TW" dirty="0"/>
              <a:t> </a:t>
            </a:r>
            <a:r>
              <a:rPr lang="en-US" altLang="zh-TW" dirty="0" smtClean="0"/>
              <a:t>FILE </a:t>
            </a:r>
            <a:r>
              <a:rPr lang="en-US" altLang="zh-TW" dirty="0"/>
              <a:t>* </a:t>
            </a:r>
            <a:r>
              <a:rPr lang="en-US" altLang="zh-TW" dirty="0" err="1"/>
              <a:t>pFile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</a:t>
            </a:r>
            <a:r>
              <a:rPr lang="en-US" altLang="zh-TW" dirty="0" err="1" smtClean="0"/>
              <a:t>pFile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err="1"/>
              <a:t>fopen</a:t>
            </a:r>
            <a:r>
              <a:rPr lang="en-US" altLang="zh-TW" dirty="0"/>
              <a:t> ("d:\\myData.dat", "</a:t>
            </a:r>
            <a:r>
              <a:rPr lang="en-US" altLang="zh-TW" dirty="0" err="1"/>
              <a:t>wb</a:t>
            </a:r>
            <a:r>
              <a:rPr lang="en-US" altLang="zh-TW" dirty="0"/>
              <a:t>");</a:t>
            </a:r>
          </a:p>
          <a:p>
            <a:r>
              <a:rPr lang="en-US" altLang="zh-TW" dirty="0" err="1" smtClean="0"/>
              <a:t>fwrite</a:t>
            </a:r>
            <a:r>
              <a:rPr lang="en-US" altLang="zh-TW" dirty="0" smtClean="0"/>
              <a:t>(buffer </a:t>
            </a:r>
            <a:r>
              <a:rPr lang="en-US" altLang="zh-TW" dirty="0"/>
              <a:t>, </a:t>
            </a:r>
            <a:r>
              <a:rPr lang="en-US" altLang="zh-TW" dirty="0" err="1"/>
              <a:t>sizeof</a:t>
            </a:r>
            <a:r>
              <a:rPr lang="en-US" altLang="zh-TW" dirty="0"/>
              <a:t>(char), </a:t>
            </a:r>
            <a:r>
              <a:rPr lang="en-US" altLang="zh-TW" dirty="0" err="1"/>
              <a:t>sizeof</a:t>
            </a:r>
            <a:r>
              <a:rPr lang="en-US" altLang="zh-TW" dirty="0"/>
              <a:t>(buffer), </a:t>
            </a:r>
            <a:r>
              <a:rPr lang="en-US" altLang="zh-TW" dirty="0" err="1"/>
              <a:t>pFile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</a:t>
            </a:r>
            <a:r>
              <a:rPr lang="en-US" altLang="zh-TW" dirty="0" err="1" smtClean="0"/>
              <a:t>fclose</a:t>
            </a:r>
            <a:r>
              <a:rPr lang="en-US" altLang="zh-TW" dirty="0" smtClean="0"/>
              <a:t> </a:t>
            </a:r>
            <a:r>
              <a:rPr lang="en-US" altLang="zh-TW" dirty="0"/>
              <a:t>(</a:t>
            </a:r>
            <a:r>
              <a:rPr lang="en-US" altLang="zh-TW" dirty="0" err="1"/>
              <a:t>pFile</a:t>
            </a:r>
            <a:r>
              <a:rPr lang="en-US" altLang="zh-TW" dirty="0"/>
              <a:t>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9210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資料讀取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i="1" dirty="0">
                <a:solidFill>
                  <a:srgbClr val="FF0000"/>
                </a:solidFill>
              </a:rPr>
              <a:t> unsigned char buffer[4];</a:t>
            </a:r>
          </a:p>
          <a:p>
            <a:r>
              <a:rPr lang="zh-TW" altLang="en-US" dirty="0" smtClean="0"/>
              <a:t> </a:t>
            </a:r>
            <a:r>
              <a:rPr lang="en-US" altLang="zh-TW" dirty="0" smtClean="0"/>
              <a:t>FILE </a:t>
            </a:r>
            <a:r>
              <a:rPr lang="en-US" altLang="zh-TW" dirty="0"/>
              <a:t>* </a:t>
            </a:r>
            <a:r>
              <a:rPr lang="en-US" altLang="zh-TW" dirty="0" err="1"/>
              <a:t>pFile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</a:t>
            </a:r>
            <a:r>
              <a:rPr lang="en-US" altLang="zh-TW" dirty="0" err="1" smtClean="0"/>
              <a:t>pFile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err="1"/>
              <a:t>fopen</a:t>
            </a:r>
            <a:r>
              <a:rPr lang="en-US" altLang="zh-TW" dirty="0"/>
              <a:t> ("d:\\myData.dat", "</a:t>
            </a:r>
            <a:r>
              <a:rPr lang="en-US" altLang="zh-TW" dirty="0" err="1"/>
              <a:t>rb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  </a:t>
            </a:r>
            <a:r>
              <a:rPr lang="en-US" altLang="zh-TW" dirty="0" err="1" smtClean="0"/>
              <a:t>fread</a:t>
            </a:r>
            <a:r>
              <a:rPr lang="en-US" altLang="zh-TW" dirty="0" smtClean="0"/>
              <a:t> </a:t>
            </a:r>
            <a:r>
              <a:rPr lang="en-US" altLang="zh-TW" dirty="0"/>
              <a:t>(buffer , </a:t>
            </a:r>
            <a:r>
              <a:rPr lang="en-US" altLang="zh-TW" dirty="0" err="1"/>
              <a:t>sizeof</a:t>
            </a:r>
            <a:r>
              <a:rPr lang="en-US" altLang="zh-TW" dirty="0"/>
              <a:t>(char), </a:t>
            </a:r>
            <a:r>
              <a:rPr lang="en-US" altLang="zh-TW" dirty="0" err="1"/>
              <a:t>sizeof</a:t>
            </a:r>
            <a:r>
              <a:rPr lang="en-US" altLang="zh-TW" dirty="0"/>
              <a:t>(buffer), </a:t>
            </a:r>
            <a:r>
              <a:rPr lang="en-US" altLang="zh-TW" dirty="0" err="1"/>
              <a:t>pFile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</a:t>
            </a:r>
            <a:r>
              <a:rPr lang="en-US" altLang="zh-TW" dirty="0" err="1" smtClean="0"/>
              <a:t>fclose</a:t>
            </a:r>
            <a:r>
              <a:rPr lang="en-US" altLang="zh-TW" dirty="0" smtClean="0"/>
              <a:t> </a:t>
            </a:r>
            <a:r>
              <a:rPr lang="en-US" altLang="zh-TW" dirty="0"/>
              <a:t>(</a:t>
            </a:r>
            <a:r>
              <a:rPr lang="en-US" altLang="zh-TW" dirty="0" err="1"/>
              <a:t>pFile</a:t>
            </a:r>
            <a:r>
              <a:rPr lang="en-US" altLang="zh-TW" dirty="0"/>
              <a:t>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6435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資料讀寫原則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必須對應正確的資料型態，才能還原原來資料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但是，程式開發團隊常產生各自專屬的資料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資料解讀、轉換困難， 巨量資料分析的大挑戰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如現行臨床領域產生的資料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資料互通標準非常重要</a:t>
            </a:r>
            <a:r>
              <a:rPr lang="en-US" altLang="zh-TW" b="1" dirty="0" smtClean="0">
                <a:solidFill>
                  <a:srgbClr val="FF0000"/>
                </a:solidFill>
              </a:rPr>
              <a:t>!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6840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2383</TotalTime>
  <Words>145</Words>
  <Application>Microsoft Office PowerPoint</Application>
  <PresentationFormat>如螢幕大小 (4:3)</PresentationFormat>
  <Paragraphs>24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標楷體</vt:lpstr>
      <vt:lpstr>Arial</vt:lpstr>
      <vt:lpstr>Calibri</vt:lpstr>
      <vt:lpstr>Office 佈景主題</vt:lpstr>
      <vt:lpstr>PowerPoint 簡報</vt:lpstr>
      <vt:lpstr>傳統 C 開檔讀檔程式範例</vt:lpstr>
      <vt:lpstr>資料寫入</vt:lpstr>
      <vt:lpstr>資料讀取</vt:lpstr>
      <vt:lpstr>資料讀寫原則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wei</dc:creator>
  <cp:lastModifiedBy>chhsiao</cp:lastModifiedBy>
  <cp:revision>72</cp:revision>
  <dcterms:created xsi:type="dcterms:W3CDTF">2015-08-04T03:01:13Z</dcterms:created>
  <dcterms:modified xsi:type="dcterms:W3CDTF">2020-11-26T21:01:51Z</dcterms:modified>
</cp:coreProperties>
</file>