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30" r:id="rId3"/>
    <p:sldId id="331" r:id="rId4"/>
    <p:sldId id="333" r:id="rId5"/>
    <p:sldId id="334" r:id="rId6"/>
    <p:sldId id="335" r:id="rId7"/>
    <p:sldId id="337" r:id="rId8"/>
    <p:sldId id="339" r:id="rId9"/>
    <p:sldId id="340" r:id="rId10"/>
    <p:sldId id="336" r:id="rId11"/>
    <p:sldId id="332" r:id="rId12"/>
    <p:sldId id="328" r:id="rId13"/>
    <p:sldId id="322" r:id="rId14"/>
    <p:sldId id="321" r:id="rId15"/>
    <p:sldId id="286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43" autoAdjust="0"/>
  </p:normalViewPr>
  <p:slideViewPr>
    <p:cSldViewPr>
      <p:cViewPr varScale="1">
        <p:scale>
          <a:sx n="69" d="100"/>
          <a:sy n="69" d="100"/>
        </p:scale>
        <p:origin x="12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7AF67-1381-4C10-9EFD-1F29CF630807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A867F-0BAF-4822-8D60-51586AFD51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16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5F3-6C56-41DD-81A8-16513732B8C4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13F4-FCEC-45CC-A725-64C3B4C0EA56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B7A8-D1D2-4029-A22D-3B801F0AA3C2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9107-E5C3-4F30-8470-ADC7DC7D25AD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4103-7C61-45EA-93F7-2871F6473EC1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3E7C-1FE7-4DAA-8E9F-5A803D0B5571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43C6-DA75-41DA-8F2C-0B2D81876534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975A-52D7-4192-A43E-8B0631CBFAE4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585E-0F64-4F7B-B017-BA6E5519CD79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AF5C-2D72-4E51-8CB8-70F10BB1A804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BF52-1994-446D-A89A-4BEB3D896EA3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D919B-1F3F-4E17-91B5-3D49F353FA2B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檔案</a:t>
            </a:r>
            <a:r>
              <a:rPr lang="zh-TW" altLang="en-US" dirty="0" smtClean="0"/>
              <a:t>互通資料處理議題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79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Implicit VR DICOM </a:t>
            </a:r>
            <a:r>
              <a:rPr lang="en-US" altLang="zh-TW" sz="3600" dirty="0" smtClean="0"/>
              <a:t>data </a:t>
            </a:r>
            <a:r>
              <a:rPr lang="zh-TW" altLang="en-US" sz="3600" dirty="0" smtClean="0"/>
              <a:t>解讀分析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3600" dirty="0" smtClean="0"/>
              <a:t>簡化版程式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將資料檔頭讀入陣列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足夠</a:t>
            </a:r>
            <a:r>
              <a:rPr lang="zh-TW" altLang="en-US" dirty="0"/>
              <a:t>大的</a:t>
            </a:r>
            <a:r>
              <a:rPr lang="zh-TW" altLang="en-US" dirty="0" smtClean="0"/>
              <a:t>陣列，包含所有 </a:t>
            </a:r>
            <a:r>
              <a:rPr lang="en-US" altLang="zh-TW" dirty="0" smtClean="0"/>
              <a:t>element</a:t>
            </a:r>
            <a:r>
              <a:rPr lang="zh-TW" altLang="en-US" dirty="0" smtClean="0"/>
              <a:t>，但不須包含像素資料</a:t>
            </a:r>
            <a:endParaRPr lang="en-US" altLang="zh-TW" dirty="0" smtClean="0"/>
          </a:p>
          <a:p>
            <a:r>
              <a:rPr lang="zh-TW" altLang="en-US" dirty="0"/>
              <a:t>設定資料</a:t>
            </a:r>
            <a:r>
              <a:rPr lang="zh-TW" altLang="en-US" dirty="0" smtClean="0"/>
              <a:t>解析起始點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offset =0;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while loop </a:t>
            </a:r>
            <a:r>
              <a:rPr lang="zh-TW" altLang="en-US" dirty="0" smtClean="0"/>
              <a:t>依序解析 </a:t>
            </a:r>
            <a:r>
              <a:rPr lang="en-US" altLang="zh-TW" dirty="0" smtClean="0"/>
              <a:t>elements</a:t>
            </a:r>
          </a:p>
          <a:p>
            <a:pPr lvl="1"/>
            <a:r>
              <a:rPr lang="en-US" altLang="zh-TW" dirty="0" smtClean="0"/>
              <a:t>4 bytes tag</a:t>
            </a:r>
          </a:p>
          <a:p>
            <a:pPr lvl="1"/>
            <a:r>
              <a:rPr lang="en-US" altLang="zh-TW" dirty="0" smtClean="0"/>
              <a:t>4 bytes value length</a:t>
            </a:r>
          </a:p>
          <a:p>
            <a:pPr lvl="1"/>
            <a:r>
              <a:rPr lang="zh-TW" altLang="en-US" dirty="0" smtClean="0"/>
              <a:t>依據</a:t>
            </a:r>
            <a:r>
              <a:rPr lang="en-US" altLang="zh-TW" dirty="0"/>
              <a:t>value </a:t>
            </a:r>
            <a:r>
              <a:rPr lang="en-US" altLang="zh-TW" dirty="0" smtClean="0"/>
              <a:t>length</a:t>
            </a:r>
            <a:r>
              <a:rPr lang="zh-TW" altLang="en-US" dirty="0" smtClean="0"/>
              <a:t> 將資料陣列，僅顯示文字資料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offset = offset +8 + value length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29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9275"/>
            <a:ext cx="8229600" cy="735429"/>
          </a:xfrm>
        </p:spPr>
        <p:txBody>
          <a:bodyPr/>
          <a:lstStyle/>
          <a:p>
            <a:r>
              <a:rPr lang="zh-TW" altLang="en-US" dirty="0"/>
              <a:t>程式執行結果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52" y="764704"/>
            <a:ext cx="432048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97" y="764704"/>
            <a:ext cx="451735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359832" y="6021288"/>
            <a:ext cx="8229600" cy="96897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僅能解析</a:t>
            </a:r>
            <a:r>
              <a:rPr lang="en-US" altLang="zh-TW" sz="2800" dirty="0"/>
              <a:t>Implicit VR DICOM data</a:t>
            </a:r>
            <a:r>
              <a:rPr lang="zh-TW" altLang="en-US" sz="2800" dirty="0"/>
              <a:t>，且不可包含 </a:t>
            </a:r>
            <a:r>
              <a:rPr lang="en-US" altLang="zh-TW" sz="2800" dirty="0"/>
              <a:t>SQ element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904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</a:t>
            </a:r>
            <a:r>
              <a:rPr lang="zh-TW" altLang="en-US" dirty="0" smtClean="0"/>
              <a:t>互通議題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可能使用多種不同程式產生及讀取資料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需</a:t>
            </a:r>
            <a:r>
              <a:rPr lang="zh-TW" altLang="en-US" smtClean="0"/>
              <a:t>有統一且清楚</a:t>
            </a:r>
            <a:r>
              <a:rPr lang="zh-TW" altLang="en-US" dirty="0" smtClean="0"/>
              <a:t>的格式說明</a:t>
            </a:r>
            <a:endParaRPr lang="en-US" altLang="zh-TW" dirty="0" smtClean="0"/>
          </a:p>
          <a:p>
            <a:pPr lvl="1"/>
            <a:r>
              <a:rPr lang="zh-TW" altLang="en-US" dirty="0"/>
              <a:t>資料</a:t>
            </a:r>
            <a:r>
              <a:rPr lang="zh-TW" altLang="en-US" dirty="0" smtClean="0"/>
              <a:t>格式、順序需一致</a:t>
            </a:r>
            <a:endParaRPr lang="en-US" altLang="zh-TW" dirty="0" smtClean="0"/>
          </a:p>
          <a:p>
            <a:pPr lvl="2"/>
            <a:r>
              <a:rPr lang="zh-TW" altLang="en-US" b="1" dirty="0">
                <a:solidFill>
                  <a:srgbClr val="FF0000"/>
                </a:solidFill>
              </a:rPr>
              <a:t>不同</a:t>
            </a:r>
            <a:r>
              <a:rPr lang="zh-TW" altLang="en-US" b="1" dirty="0" smtClean="0">
                <a:solidFill>
                  <a:srgbClr val="FF0000"/>
                </a:solidFill>
              </a:rPr>
              <a:t>平台變數字元編碼格式可能不同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3"/>
            <a:r>
              <a:rPr lang="zh-TW" altLang="en-US" dirty="0" smtClean="0"/>
              <a:t>如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,float </a:t>
            </a:r>
            <a:r>
              <a:rPr lang="zh-TW" altLang="en-US" dirty="0" smtClean="0"/>
              <a:t>的字元順序在不同平台可能不同，</a:t>
            </a:r>
            <a:r>
              <a:rPr lang="en-US" altLang="zh-TW" dirty="0" smtClean="0"/>
              <a:t>big </a:t>
            </a:r>
            <a:r>
              <a:rPr lang="en-US" altLang="zh-TW" dirty="0"/>
              <a:t>endian VS little endian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34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big endian VS little endian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https://zh.wikipedia.org/wiki/%E5%AD%97%E8%8A%82%E5%BA%8F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http</a:t>
            </a:r>
            <a:r>
              <a:rPr lang="en-US" altLang="zh-TW" dirty="0"/>
              <a:t>://www.prudentman.idv.tw/2007/11/big-endianlittle-endian.html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63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位元組順序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/>
              <a:t>n </a:t>
            </a:r>
            <a:r>
              <a:rPr lang="en-US" altLang="zh-TW" dirty="0" smtClean="0"/>
              <a:t>= 1*256*256 </a:t>
            </a:r>
            <a:r>
              <a:rPr lang="en-US" altLang="zh-TW" dirty="0"/>
              <a:t>+ 2*256 + </a:t>
            </a:r>
            <a:r>
              <a:rPr lang="en-US" altLang="zh-TW" dirty="0" smtClean="0"/>
              <a:t>3;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不同平台</a:t>
            </a:r>
            <a:r>
              <a:rPr lang="zh-TW" altLang="en-US" dirty="0" smtClean="0"/>
              <a:t>，其  </a:t>
            </a:r>
            <a:r>
              <a:rPr lang="en-US" altLang="zh-TW" dirty="0" smtClean="0"/>
              <a:t> bytes </a:t>
            </a:r>
            <a:r>
              <a:rPr lang="zh-TW" altLang="en-US" dirty="0" smtClean="0"/>
              <a:t>存放次序不同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big endian (</a:t>
            </a:r>
            <a:r>
              <a:rPr lang="zh-TW" altLang="en-US" dirty="0" smtClean="0"/>
              <a:t>如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00000000,00000001,00000010,00000011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little endian (</a:t>
            </a:r>
            <a:r>
              <a:rPr lang="zh-TW" altLang="en-US" dirty="0" smtClean="0"/>
              <a:t>如 </a:t>
            </a:r>
            <a:r>
              <a:rPr lang="en-US" altLang="zh-TW" dirty="0" smtClean="0"/>
              <a:t>windows)</a:t>
            </a:r>
          </a:p>
          <a:p>
            <a:pPr lvl="2"/>
            <a:r>
              <a:rPr lang="en-US" altLang="zh-TW" dirty="0" smtClean="0"/>
              <a:t>00000011,00000010,00000001,00000000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71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zh-TW" altLang="en-US" sz="9600" smtClean="0"/>
              <a:t>謝謝</a:t>
            </a:r>
            <a:endParaRPr lang="zh-TW" altLang="en-US" sz="960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67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多筆資料檔案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一個檔案可能包含多筆資料</a:t>
            </a:r>
            <a:endParaRPr lang="en-US" altLang="zh-TW" dirty="0" smtClean="0"/>
          </a:p>
          <a:p>
            <a:pPr lvl="1"/>
            <a:r>
              <a:rPr lang="zh-TW" altLang="en-US" dirty="0"/>
              <a:t>每筆資料</a:t>
            </a:r>
            <a:r>
              <a:rPr lang="zh-TW" altLang="en-US" dirty="0" smtClean="0"/>
              <a:t>可能使用多種資料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如成績資料包含學號、姓名、科目、分數</a:t>
            </a:r>
            <a:endParaRPr lang="en-US" altLang="zh-TW" dirty="0" smtClean="0"/>
          </a:p>
          <a:p>
            <a:pPr lvl="2"/>
            <a:r>
              <a:rPr lang="zh-TW" altLang="en-US" dirty="0"/>
              <a:t>資料型態可能不同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61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常見之多筆資料檔案分隔方式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以分隔符號</a:t>
            </a:r>
            <a:endParaRPr lang="en-US" altLang="zh-TW" dirty="0" smtClean="0"/>
          </a:p>
          <a:p>
            <a:pPr lvl="1"/>
            <a:r>
              <a:rPr lang="zh-TW" altLang="en-US" dirty="0"/>
              <a:t>如文字</a:t>
            </a:r>
            <a:r>
              <a:rPr lang="zh-TW" altLang="en-US" dirty="0" smtClean="0"/>
              <a:t>檔。 注意衝碼。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固定長度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指定長度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結構化文件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e.g. XML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JSON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51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固定</a:t>
            </a:r>
            <a:r>
              <a:rPr lang="zh-TW" altLang="en-US" dirty="0" smtClean="0"/>
              <a:t>資料範例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假設每個人</a:t>
            </a:r>
            <a:r>
              <a:rPr lang="en-US" altLang="zh-TW" dirty="0" smtClean="0"/>
              <a:t>(person)</a:t>
            </a:r>
            <a:r>
              <a:rPr lang="zh-TW" altLang="en-US" dirty="0" smtClean="0"/>
              <a:t>有以下三個屬性</a:t>
            </a:r>
            <a:r>
              <a:rPr lang="en-US" altLang="zh-TW" dirty="0" smtClean="0"/>
              <a:t>(C</a:t>
            </a:r>
            <a:r>
              <a:rPr lang="zh-TW" altLang="en-US" dirty="0" smtClean="0"/>
              <a:t> 語言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id; </a:t>
            </a:r>
          </a:p>
          <a:p>
            <a:pPr lvl="1"/>
            <a:r>
              <a:rPr lang="en-US" altLang="zh-TW" dirty="0" smtClean="0"/>
              <a:t>char </a:t>
            </a:r>
            <a:r>
              <a:rPr lang="en-US" altLang="zh-TW" dirty="0" err="1"/>
              <a:t>fname</a:t>
            </a:r>
            <a:r>
              <a:rPr lang="en-US" altLang="zh-TW" dirty="0"/>
              <a:t>[20]; </a:t>
            </a:r>
          </a:p>
          <a:p>
            <a:pPr lvl="1"/>
            <a:r>
              <a:rPr lang="en-US" altLang="zh-TW" dirty="0" smtClean="0"/>
              <a:t>char </a:t>
            </a:r>
            <a:r>
              <a:rPr lang="en-US" altLang="zh-TW" dirty="0" err="1"/>
              <a:t>lname</a:t>
            </a:r>
            <a:r>
              <a:rPr lang="en-US" altLang="zh-TW" dirty="0"/>
              <a:t>[20]; </a:t>
            </a:r>
            <a:endParaRPr lang="en-US" altLang="zh-TW" dirty="0" smtClean="0"/>
          </a:p>
          <a:p>
            <a:r>
              <a:rPr lang="zh-TW" altLang="en-US" dirty="0"/>
              <a:t>程式</a:t>
            </a:r>
            <a:r>
              <a:rPr lang="zh-TW" altLang="en-US" dirty="0" smtClean="0"/>
              <a:t>挑戰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某</a:t>
            </a:r>
            <a:r>
              <a:rPr lang="zh-TW" altLang="en-US" dirty="0"/>
              <a:t>個檔案</a:t>
            </a:r>
            <a:r>
              <a:rPr lang="zh-TW" altLang="en-US" dirty="0" smtClean="0"/>
              <a:t>有 </a:t>
            </a:r>
            <a:r>
              <a:rPr lang="en-US" altLang="zh-TW" dirty="0" smtClean="0"/>
              <a:t>n </a:t>
            </a:r>
            <a:r>
              <a:rPr lang="zh-TW" altLang="en-US" dirty="0" smtClean="0"/>
              <a:t>個人的資料，寫個程式讀取及呈現這 </a:t>
            </a:r>
            <a:r>
              <a:rPr lang="en-US" altLang="zh-TW" dirty="0" smtClean="0"/>
              <a:t>n </a:t>
            </a:r>
            <a:r>
              <a:rPr lang="zh-TW" altLang="en-US" dirty="0" smtClean="0"/>
              <a:t>個人的資料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66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dirty="0"/>
              <a:t>固定</a:t>
            </a:r>
            <a:r>
              <a:rPr lang="zh-TW" altLang="en-US" dirty="0" smtClean="0"/>
              <a:t>資料範例分析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估算每筆資料長度 </a:t>
            </a:r>
            <a:r>
              <a:rPr lang="en-US" altLang="zh-TW" dirty="0" smtClean="0"/>
              <a:t>44 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id</a:t>
            </a:r>
            <a:r>
              <a:rPr lang="en-US" altLang="zh-TW" dirty="0" smtClean="0"/>
              <a:t>; char </a:t>
            </a:r>
            <a:r>
              <a:rPr lang="en-US" altLang="zh-TW" dirty="0" err="1"/>
              <a:t>fname</a:t>
            </a:r>
            <a:r>
              <a:rPr lang="en-US" altLang="zh-TW" dirty="0"/>
              <a:t>[20</a:t>
            </a:r>
            <a:r>
              <a:rPr lang="en-US" altLang="zh-TW" dirty="0" smtClean="0"/>
              <a:t>];char </a:t>
            </a:r>
            <a:r>
              <a:rPr lang="en-US" altLang="zh-TW" dirty="0" err="1"/>
              <a:t>lname</a:t>
            </a:r>
            <a:r>
              <a:rPr lang="en-US" altLang="zh-TW" dirty="0"/>
              <a:t>[20</a:t>
            </a:r>
            <a:r>
              <a:rPr lang="en-US" altLang="zh-TW" dirty="0" smtClean="0"/>
              <a:t>];</a:t>
            </a:r>
          </a:p>
          <a:p>
            <a:pPr lvl="1"/>
            <a:r>
              <a:rPr lang="zh-TW" altLang="en-US" dirty="0" smtClean="0"/>
              <a:t>不同編譯器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zh-TW" altLang="en-US" dirty="0" smtClean="0"/>
              <a:t>長度可能不同，</a:t>
            </a:r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openhome.cc/Gossip/CGossip/Datatype.html</a:t>
            </a:r>
          </a:p>
          <a:p>
            <a:r>
              <a:rPr lang="zh-TW" altLang="en-US" dirty="0" smtClean="0"/>
              <a:t>設定固定長度之讀檔陣列 </a:t>
            </a:r>
            <a:endParaRPr lang="en-US" altLang="zh-TW" dirty="0"/>
          </a:p>
          <a:p>
            <a:r>
              <a:rPr lang="zh-TW" altLang="en-US" dirty="0" smtClean="0"/>
              <a:t>程式取得檔案總長度，估算總筆數</a:t>
            </a:r>
            <a:endParaRPr lang="en-US" altLang="zh-TW" dirty="0" smtClean="0"/>
          </a:p>
          <a:p>
            <a:r>
              <a:rPr lang="zh-TW" altLang="en-US" dirty="0"/>
              <a:t>迴圈讀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依據資料格式解析及呈現陣列內容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36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指定</a:t>
            </a:r>
            <a:r>
              <a:rPr lang="zh-TW" altLang="en-US" sz="3600" dirty="0" smtClean="0"/>
              <a:t>長度範例</a:t>
            </a:r>
            <a:r>
              <a:rPr lang="en-US" altLang="zh-TW" sz="3600" dirty="0" smtClean="0"/>
              <a:t>--</a:t>
            </a:r>
            <a:r>
              <a:rPr lang="zh-TW" altLang="en-US" sz="3600" dirty="0" smtClean="0"/>
              <a:t>簡化之 </a:t>
            </a:r>
            <a:r>
              <a:rPr lang="en-US" altLang="zh-TW" sz="3600" dirty="0" smtClean="0"/>
              <a:t>DICOM</a:t>
            </a:r>
            <a:r>
              <a:rPr lang="zh-TW" altLang="en-US" sz="3600" dirty="0" smtClean="0"/>
              <a:t> 影像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896963"/>
          </a:xfrm>
        </p:spPr>
        <p:txBody>
          <a:bodyPr/>
          <a:lstStyle/>
          <a:p>
            <a:r>
              <a:rPr lang="en-US" altLang="zh-TW" dirty="0" smtClean="0"/>
              <a:t>Implicit VR</a:t>
            </a:r>
            <a:r>
              <a:rPr lang="zh-TW" altLang="en-US" dirty="0" smtClean="0"/>
              <a:t> </a:t>
            </a:r>
            <a:r>
              <a:rPr lang="en-US" altLang="zh-TW" dirty="0" smtClean="0"/>
              <a:t>DICOM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有許多</a:t>
            </a:r>
            <a:r>
              <a:rPr lang="en-US" altLang="zh-TW" dirty="0" smtClean="0"/>
              <a:t>element</a:t>
            </a:r>
            <a:r>
              <a:rPr lang="zh-TW" altLang="en-US" dirty="0" smtClean="0"/>
              <a:t>，每個 </a:t>
            </a:r>
            <a:r>
              <a:rPr lang="en-US" altLang="zh-TW" dirty="0" smtClean="0"/>
              <a:t>element </a:t>
            </a:r>
            <a:r>
              <a:rPr lang="zh-TW" altLang="en-US" dirty="0" smtClean="0"/>
              <a:t>包含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value length</a:t>
            </a:r>
            <a:r>
              <a:rPr lang="zh-TW" altLang="en-US" dirty="0" smtClean="0"/>
              <a:t>、</a:t>
            </a:r>
            <a:r>
              <a:rPr lang="en-US" altLang="zh-TW" dirty="0" smtClean="0"/>
              <a:t>value </a:t>
            </a:r>
            <a:r>
              <a:rPr lang="zh-TW" altLang="en-US" dirty="0" smtClean="0"/>
              <a:t>三個 </a:t>
            </a:r>
            <a:r>
              <a:rPr lang="en-US" altLang="zh-TW" dirty="0" smtClean="0"/>
              <a:t>field</a:t>
            </a:r>
          </a:p>
          <a:p>
            <a:r>
              <a:rPr lang="en-US" altLang="zh-TW" dirty="0" smtClean="0"/>
              <a:t>`’</a:t>
            </a:r>
          </a:p>
          <a:p>
            <a:r>
              <a:rPr lang="zh-TW" altLang="en-US" dirty="0" smtClean="0"/>
              <a:t>假設每個人</a:t>
            </a:r>
            <a:r>
              <a:rPr lang="en-US" altLang="zh-TW" dirty="0" smtClean="0"/>
              <a:t>(person)</a:t>
            </a:r>
            <a:r>
              <a:rPr lang="zh-TW" altLang="en-US" dirty="0" smtClean="0"/>
              <a:t>有以下三個屬性</a:t>
            </a:r>
            <a:r>
              <a:rPr lang="en-US" altLang="zh-TW" dirty="0" smtClean="0"/>
              <a:t>(C</a:t>
            </a:r>
            <a:r>
              <a:rPr lang="zh-TW" altLang="en-US" dirty="0" smtClean="0"/>
              <a:t> 語言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9000"/>
            <a:ext cx="9144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21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4873" y="836712"/>
            <a:ext cx="8229600" cy="850106"/>
          </a:xfrm>
        </p:spPr>
        <p:txBody>
          <a:bodyPr/>
          <a:lstStyle/>
          <a:p>
            <a:r>
              <a:rPr lang="en-US" altLang="zh-TW" dirty="0"/>
              <a:t>Implicit VR </a:t>
            </a:r>
            <a:r>
              <a:rPr lang="en-US" altLang="zh-TW" dirty="0" smtClean="0"/>
              <a:t>MR data</a:t>
            </a:r>
            <a:br>
              <a:rPr lang="en-US" altLang="zh-TW" dirty="0" smtClean="0"/>
            </a:br>
            <a:r>
              <a:rPr lang="zh-TW" altLang="en-US" dirty="0" smtClean="0"/>
              <a:t>原始資料解析轉換成 </a:t>
            </a:r>
            <a:r>
              <a:rPr lang="en-US" altLang="zh-TW" dirty="0" smtClean="0"/>
              <a:t>XML</a:t>
            </a:r>
            <a:r>
              <a:rPr lang="zh-TW" altLang="en-US" dirty="0" smtClean="0"/>
              <a:t> 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40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69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775"/>
            <a:ext cx="9036496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10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/>
          <a:lstStyle/>
          <a:p>
            <a:r>
              <a:rPr lang="en-US" altLang="zh-TW" sz="2400" dirty="0" smtClean="0"/>
              <a:t>0028 Group Tags: image pixel module elements</a:t>
            </a:r>
          </a:p>
          <a:p>
            <a:r>
              <a:rPr lang="en-US" altLang="zh-TW" sz="2400" dirty="0" smtClean="0"/>
              <a:t>Tag 7FE00010 Pixel data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8909050" cy="337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5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標楷體"/>
        <a:ea typeface="標楷體"/>
        <a:cs typeface=""/>
      </a:majorFont>
      <a:minorFont>
        <a:latin typeface="標楷體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9952</TotalTime>
  <Words>438</Words>
  <Application>Microsoft Office PowerPoint</Application>
  <PresentationFormat>如螢幕大小 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Office 佈景主題</vt:lpstr>
      <vt:lpstr>檔案互通資料處理議題</vt:lpstr>
      <vt:lpstr>多筆資料檔案</vt:lpstr>
      <vt:lpstr>常見之多筆資料檔案分隔方式</vt:lpstr>
      <vt:lpstr>固定資料範例</vt:lpstr>
      <vt:lpstr>固定資料範例分析</vt:lpstr>
      <vt:lpstr>指定長度範例--簡化之 DICOM 影像</vt:lpstr>
      <vt:lpstr>Implicit VR MR data 原始資料解析轉換成 XML 範例  </vt:lpstr>
      <vt:lpstr>PowerPoint 簡報</vt:lpstr>
      <vt:lpstr>PowerPoint 簡報</vt:lpstr>
      <vt:lpstr>Implicit VR DICOM data 解讀分析 簡化版程式</vt:lpstr>
      <vt:lpstr>程式執行結果</vt:lpstr>
      <vt:lpstr>檔案互通議題</vt:lpstr>
      <vt:lpstr>big endian VS little endian</vt:lpstr>
      <vt:lpstr>位元組順序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Lai</dc:creator>
  <cp:lastModifiedBy>chhsiao</cp:lastModifiedBy>
  <cp:revision>129</cp:revision>
  <dcterms:created xsi:type="dcterms:W3CDTF">2018-07-30T05:20:59Z</dcterms:created>
  <dcterms:modified xsi:type="dcterms:W3CDTF">2020-11-26T21:08:55Z</dcterms:modified>
</cp:coreProperties>
</file>