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1" r:id="rId2"/>
    <p:sldId id="349" r:id="rId3"/>
    <p:sldId id="344" r:id="rId4"/>
    <p:sldId id="356" r:id="rId5"/>
    <p:sldId id="354" r:id="rId6"/>
    <p:sldId id="355" r:id="rId7"/>
    <p:sldId id="352" r:id="rId8"/>
    <p:sldId id="346" r:id="rId9"/>
    <p:sldId id="357" r:id="rId10"/>
    <p:sldId id="34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08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406640" cy="1472184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數位資料介紹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40664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96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data </a:t>
            </a:r>
            <a:r>
              <a:rPr lang="zh-TW" altLang="en-US" dirty="0"/>
              <a:t>檢視工具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Ultraedit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http://www.ultraedit.tw/</a:t>
            </a:r>
          </a:p>
          <a:p>
            <a:r>
              <a:rPr lang="en-US" altLang="zh-TW" dirty="0" err="1"/>
              <a:t>NotePad</a:t>
            </a:r>
            <a:r>
              <a:rPr lang="en-US" altLang="zh-TW" dirty="0"/>
              <a:t> ++ </a:t>
            </a:r>
            <a:r>
              <a:rPr lang="zh-TW" altLang="en-US" dirty="0"/>
              <a:t>二進位編輯器模組</a:t>
            </a:r>
            <a:r>
              <a:rPr lang="en-US" altLang="zh-TW" dirty="0"/>
              <a:t>(Hex Editor)</a:t>
            </a:r>
          </a:p>
          <a:p>
            <a:pPr lvl="1"/>
            <a:r>
              <a:rPr lang="en-US" altLang="zh-TW" dirty="0"/>
              <a:t>https://dotblogs.com.tw/kyleshen/2013/07/21/111745</a:t>
            </a:r>
          </a:p>
          <a:p>
            <a:r>
              <a:rPr lang="en-US" altLang="zh-TW"/>
              <a:t>Can I hex edit a file in Visual Studio?</a:t>
            </a:r>
          </a:p>
          <a:p>
            <a:pPr lvl="1"/>
            <a:r>
              <a:rPr lang="en-US" altLang="zh-TW"/>
              <a:t>https</a:t>
            </a:r>
            <a:r>
              <a:rPr lang="en-US" altLang="zh-TW" dirty="0"/>
              <a:t>://stackoverflow.com/questions/1724586/can-i-hex-edit-a-file-in-visual-studio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3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98080" cy="1143000"/>
          </a:xfrm>
        </p:spPr>
        <p:txBody>
          <a:bodyPr/>
          <a:lstStyle/>
          <a:p>
            <a:r>
              <a:rPr lang="en-US" altLang="zh-TW" dirty="0"/>
              <a:t>bit and byte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Bit</a:t>
            </a:r>
            <a:r>
              <a:rPr lang="zh-TW" altLang="en-US" sz="2400" dirty="0"/>
              <a:t>位元：是電腦中最小的單位</a:t>
            </a:r>
            <a:endParaRPr lang="en-US" altLang="zh-TW" sz="2400" dirty="0"/>
          </a:p>
          <a:p>
            <a:pPr lvl="1"/>
            <a:r>
              <a:rPr lang="zh-TW" altLang="en-US" sz="2000" dirty="0"/>
              <a:t>表示一個 </a:t>
            </a:r>
            <a:r>
              <a:rPr lang="en-US" altLang="zh-TW" sz="2000" dirty="0"/>
              <a:t>0</a:t>
            </a:r>
            <a:r>
              <a:rPr lang="zh-TW" altLang="en-US" sz="2000" dirty="0"/>
              <a:t>或</a:t>
            </a:r>
            <a:r>
              <a:rPr lang="en-US" altLang="zh-TW" sz="2000" dirty="0"/>
              <a:t>1 </a:t>
            </a:r>
            <a:r>
              <a:rPr lang="zh-TW" altLang="en-US" sz="2000" dirty="0"/>
              <a:t>的狀態</a:t>
            </a:r>
            <a:endParaRPr lang="en-US" altLang="zh-TW" sz="2000" dirty="0"/>
          </a:p>
          <a:p>
            <a:endParaRPr lang="en-US" altLang="zh-TW" sz="2400" dirty="0"/>
          </a:p>
          <a:p>
            <a:r>
              <a:rPr lang="zh-TW" altLang="en-US" sz="2400" dirty="0"/>
              <a:t>位元組</a:t>
            </a:r>
            <a:r>
              <a:rPr lang="en-US" altLang="zh-TW" sz="2400" dirty="0"/>
              <a:t>(Byte ):</a:t>
            </a:r>
            <a:r>
              <a:rPr lang="zh-TW" altLang="en-US" sz="2400" dirty="0"/>
              <a:t>資料儲存、處理、傳輸基本單位</a:t>
            </a:r>
            <a:endParaRPr lang="en-US" altLang="zh-TW" sz="2400" dirty="0"/>
          </a:p>
          <a:p>
            <a:pPr lvl="1"/>
            <a:r>
              <a:rPr lang="en-US" altLang="zh-TW" sz="2000" dirty="0"/>
              <a:t>1 Byte = 8 bits</a:t>
            </a:r>
          </a:p>
          <a:p>
            <a:pPr lvl="1"/>
            <a:r>
              <a:rPr lang="en-US" altLang="zh-TW" sz="2000" dirty="0"/>
              <a:t>8 </a:t>
            </a:r>
            <a:r>
              <a:rPr lang="zh-TW" altLang="en-US" sz="2000" dirty="0"/>
              <a:t>個位元有 </a:t>
            </a:r>
            <a:r>
              <a:rPr lang="en-US" altLang="zh-TW" sz="2000" dirty="0"/>
              <a:t>00000000</a:t>
            </a:r>
            <a:r>
              <a:rPr lang="zh-TW" altLang="en-US" sz="2000" dirty="0"/>
              <a:t>、</a:t>
            </a:r>
            <a:r>
              <a:rPr lang="en-US" altLang="zh-TW" sz="2000" dirty="0"/>
              <a:t>00000001</a:t>
            </a:r>
            <a:r>
              <a:rPr lang="zh-TW" altLang="en-US" sz="2000" dirty="0"/>
              <a:t>、</a:t>
            </a:r>
            <a:r>
              <a:rPr lang="en-US" altLang="zh-TW" sz="2000" dirty="0"/>
              <a:t>00000010</a:t>
            </a:r>
            <a:r>
              <a:rPr lang="zh-TW" altLang="en-US" sz="2000" dirty="0"/>
              <a:t>、</a:t>
            </a:r>
            <a:r>
              <a:rPr lang="en-US" altLang="zh-TW" sz="2000" dirty="0"/>
              <a:t>...</a:t>
            </a:r>
            <a:r>
              <a:rPr lang="zh-TW" altLang="en-US" sz="2000" dirty="0"/>
              <a:t>、</a:t>
            </a:r>
            <a:r>
              <a:rPr lang="en-US" altLang="zh-TW" sz="2000" dirty="0"/>
              <a:t>11111111 </a:t>
            </a:r>
            <a:r>
              <a:rPr lang="zh-TW" altLang="en-US" sz="2000" dirty="0"/>
              <a:t>等 </a:t>
            </a:r>
            <a:r>
              <a:rPr lang="en-US" altLang="zh-TW" sz="2000" dirty="0"/>
              <a:t>256 </a:t>
            </a:r>
            <a:r>
              <a:rPr lang="zh-TW" altLang="en-US" sz="2000" dirty="0"/>
              <a:t>種狀態</a:t>
            </a:r>
            <a:endParaRPr lang="en-US" altLang="zh-TW" sz="2000" dirty="0"/>
          </a:p>
          <a:p>
            <a:pPr lvl="1"/>
            <a:r>
              <a:rPr lang="zh-TW" altLang="en-US" sz="2000" dirty="0"/>
              <a:t>可表示一個 </a:t>
            </a:r>
            <a:r>
              <a:rPr lang="en-US" altLang="zh-TW" sz="2000" dirty="0"/>
              <a:t>0-255 </a:t>
            </a:r>
            <a:r>
              <a:rPr lang="zh-TW" altLang="en-US" sz="2000" dirty="0"/>
              <a:t>的數字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2059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電腦單位換算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1Byte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= 8 Bit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1KB = 1024 Byte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1MB = 1024 KB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1GB = 1024 MB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1TB = 1024 GB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 cstate="print"/>
                <a:stretch>
                  <a:fillRect l="-1111" t="-1131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zh-TW" altLang="en-US" dirty="0"/>
              <a:t>數位資料與文字資料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byte and char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byte(8 bits) :</a:t>
            </a:r>
          </a:p>
          <a:p>
            <a:pPr lvl="1"/>
            <a:r>
              <a:rPr lang="zh-TW" altLang="en-US" dirty="0"/>
              <a:t>電腦處理單元</a:t>
            </a:r>
            <a:endParaRPr lang="en-US" altLang="zh-TW" dirty="0"/>
          </a:p>
          <a:p>
            <a:pPr lvl="1"/>
            <a:r>
              <a:rPr lang="en-US" altLang="zh-TW" dirty="0"/>
              <a:t> 0--255 </a:t>
            </a:r>
            <a:r>
              <a:rPr lang="zh-TW" altLang="en-US" dirty="0"/>
              <a:t>數值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char</a:t>
            </a:r>
            <a:r>
              <a:rPr lang="en-US" altLang="zh-TW"/>
              <a:t>(8bits) 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語言字元資料型態</a:t>
            </a:r>
            <a:endParaRPr lang="en-US" altLang="zh-TW" dirty="0"/>
          </a:p>
          <a:p>
            <a:pPr lvl="1"/>
            <a:r>
              <a:rPr lang="en-US" altLang="zh-TW" dirty="0"/>
              <a:t>0--255 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對應到一個 </a:t>
            </a:r>
            <a:r>
              <a:rPr lang="en-US" altLang="zh-TW" dirty="0"/>
              <a:t>ASCII</a:t>
            </a:r>
            <a:r>
              <a:rPr lang="zh-TW" altLang="en-US" dirty="0"/>
              <a:t> 字元</a:t>
            </a:r>
          </a:p>
        </p:txBody>
      </p:sp>
    </p:spTree>
    <p:extLst>
      <p:ext uri="{BB962C8B-B14F-4D97-AF65-F5344CB8AC3E}">
        <p14:creationId xmlns:p14="http://schemas.microsoft.com/office/powerpoint/2010/main" val="6914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code : byte </a:t>
            </a:r>
            <a:r>
              <a:rPr lang="zh-TW" altLang="en-US" dirty="0"/>
              <a:t>跟字元符號的對應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ASCII</a:t>
            </a:r>
            <a:r>
              <a:rPr lang="zh-TW" altLang="en-US" dirty="0"/>
              <a:t> 碼 </a:t>
            </a:r>
            <a:r>
              <a:rPr lang="en-US" altLang="zh-TW" dirty="0"/>
              <a:t>wiki : https://zh.wikipedia.org/wiki/ASCII</a:t>
            </a:r>
          </a:p>
          <a:p>
            <a:r>
              <a:rPr lang="zh-TW" altLang="en-US" dirty="0"/>
              <a:t>定義了 </a:t>
            </a:r>
            <a:r>
              <a:rPr lang="en-US" altLang="zh-TW" dirty="0"/>
              <a:t>128 </a:t>
            </a:r>
            <a:r>
              <a:rPr lang="zh-TW" altLang="en-US" dirty="0"/>
              <a:t>個碼</a:t>
            </a:r>
            <a:endParaRPr lang="en-US" altLang="zh-TW" dirty="0"/>
          </a:p>
          <a:p>
            <a:pPr lvl="1"/>
            <a:r>
              <a:rPr lang="zh-TW" altLang="en-US" dirty="0"/>
              <a:t>大小寫英文字、數字、常見符號</a:t>
            </a:r>
            <a:r>
              <a:rPr lang="en-US" altLang="zh-TW" dirty="0"/>
              <a:t>(+-*/%...)</a:t>
            </a:r>
          </a:p>
          <a:p>
            <a:pPr lvl="1"/>
            <a:r>
              <a:rPr lang="zh-TW" altLang="en-US" dirty="0"/>
              <a:t>文字編排控制碼 ，如</a:t>
            </a:r>
            <a:endParaRPr lang="en-US" altLang="zh-TW" dirty="0"/>
          </a:p>
          <a:p>
            <a:pPr lvl="1"/>
            <a:r>
              <a:rPr lang="en-US" altLang="zh-TW" dirty="0"/>
              <a:t>New Line</a:t>
            </a:r>
            <a:r>
              <a:rPr lang="zh-TW" altLang="en-US" dirty="0"/>
              <a:t> </a:t>
            </a:r>
            <a:r>
              <a:rPr lang="en-US" altLang="zh-TW" dirty="0"/>
              <a:t>(LF)</a:t>
            </a:r>
            <a:r>
              <a:rPr lang="zh-TW" altLang="en-US" dirty="0"/>
              <a:t>，換行符號</a:t>
            </a:r>
            <a:r>
              <a:rPr lang="en-US" altLang="zh-TW" dirty="0"/>
              <a:t> ASCII 10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Carriage Return(CR)</a:t>
            </a:r>
            <a:r>
              <a:rPr lang="zh-TW" altLang="en-US" dirty="0"/>
              <a:t> 回歸鍵</a:t>
            </a:r>
            <a:r>
              <a:rPr lang="en-US" altLang="zh-TW" dirty="0"/>
              <a:t>(</a:t>
            </a:r>
            <a:r>
              <a:rPr lang="zh-TW" altLang="en-US" dirty="0"/>
              <a:t>即 </a:t>
            </a:r>
            <a:r>
              <a:rPr lang="en-US" altLang="zh-TW" dirty="0"/>
              <a:t>Enter </a:t>
            </a:r>
            <a:r>
              <a:rPr lang="zh-TW" altLang="en-US" dirty="0"/>
              <a:t>鍵</a:t>
            </a:r>
            <a:r>
              <a:rPr lang="en-US" altLang="zh-TW" dirty="0"/>
              <a:t>)</a:t>
            </a:r>
            <a:r>
              <a:rPr lang="zh-TW" altLang="en-US" dirty="0"/>
              <a:t>符號 </a:t>
            </a:r>
            <a:r>
              <a:rPr lang="en-US" altLang="zh-TW" dirty="0"/>
              <a:t>ASCII 13</a:t>
            </a:r>
          </a:p>
          <a:p>
            <a:r>
              <a:rPr lang="zh-TW" altLang="en-US" dirty="0"/>
              <a:t>範例程式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http://dhcp.tcgs.tc.edu.tw/c/p009.htm</a:t>
            </a:r>
          </a:p>
          <a:p>
            <a:endParaRPr lang="en-US" altLang="zh-TW" dirty="0"/>
          </a:p>
          <a:p>
            <a:r>
              <a:rPr lang="en-US" altLang="zh-TW" dirty="0"/>
              <a:t>Question:</a:t>
            </a:r>
          </a:p>
          <a:p>
            <a:pPr lvl="1"/>
            <a:r>
              <a:rPr lang="zh-TW" altLang="en-US" dirty="0"/>
              <a:t>其他文字如何編碼</a:t>
            </a:r>
            <a:r>
              <a:rPr lang="en-US" altLang="zh-TW" dirty="0"/>
              <a:t>(</a:t>
            </a:r>
            <a:r>
              <a:rPr lang="zh-TW" altLang="en-US" dirty="0"/>
              <a:t>如中文、日文</a:t>
            </a:r>
            <a:r>
              <a:rPr lang="en-US" altLang="zh-TW" dirty="0"/>
              <a:t>…)</a:t>
            </a:r>
            <a:r>
              <a:rPr lang="zh-TW" altLang="en-US" dirty="0"/>
              <a:t>轉成數位檔</a:t>
            </a:r>
            <a:endParaRPr lang="en-US" altLang="zh-TW" dirty="0"/>
          </a:p>
          <a:p>
            <a:pPr lvl="1"/>
            <a:r>
              <a:rPr lang="zh-TW" altLang="en-US" dirty="0"/>
              <a:t>有何工具可很方便地檢視數位檔每個 </a:t>
            </a:r>
            <a:r>
              <a:rPr lang="en-US" altLang="zh-TW" dirty="0"/>
              <a:t>byte </a:t>
            </a:r>
            <a:r>
              <a:rPr lang="zh-TW" altLang="en-US" dirty="0"/>
              <a:t>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24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 and </a:t>
            </a:r>
            <a:r>
              <a:rPr lang="en-US" altLang="zh-TW" dirty="0" err="1"/>
              <a:t>scanf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</a:t>
            </a:r>
            <a:r>
              <a:rPr lang="zh-TW" altLang="en-US" dirty="0"/>
              <a:t>介面輸入及輸出文字資料</a:t>
            </a:r>
          </a:p>
          <a:p>
            <a:pPr lvl="1"/>
            <a:r>
              <a:rPr lang="zh-TW" altLang="en-US" dirty="0"/>
              <a:t>利於人眼檢視處理</a:t>
            </a:r>
          </a:p>
          <a:p>
            <a:r>
              <a:rPr lang="en-US" altLang="zh-TW" dirty="0" err="1"/>
              <a:t>printf</a:t>
            </a:r>
            <a:r>
              <a:rPr lang="en-US" altLang="zh-TW" dirty="0"/>
              <a:t>(): </a:t>
            </a:r>
            <a:r>
              <a:rPr lang="zh-TW" altLang="en-US" dirty="0"/>
              <a:t>資料輸出到 </a:t>
            </a:r>
            <a:r>
              <a:rPr lang="en-US" altLang="zh-TW" dirty="0"/>
              <a:t>console </a:t>
            </a:r>
          </a:p>
          <a:p>
            <a:r>
              <a:rPr lang="en-US" altLang="zh-TW"/>
              <a:t>scanf: </a:t>
            </a:r>
            <a:r>
              <a:rPr lang="zh-TW" altLang="en-US" dirty="0"/>
              <a:t>從 </a:t>
            </a:r>
            <a:r>
              <a:rPr lang="en-US" altLang="zh-TW" dirty="0"/>
              <a:t>console </a:t>
            </a:r>
            <a:r>
              <a:rPr lang="zh-TW" altLang="en-US" dirty="0"/>
              <a:t>輸入資料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/>
              <a:t>參考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https://openhome.cc/Gossip/CGossip/PrintfScanf.html</a:t>
            </a:r>
          </a:p>
        </p:txBody>
      </p:sp>
    </p:spTree>
    <p:extLst>
      <p:ext uri="{BB962C8B-B14F-4D97-AF65-F5344CB8AC3E}">
        <p14:creationId xmlns:p14="http://schemas.microsoft.com/office/powerpoint/2010/main" val="16475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數位資料及文字資料</a:t>
            </a:r>
            <a:r>
              <a:rPr lang="en-US" altLang="zh-TW" dirty="0"/>
              <a:t>(binary data and Texture data)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電腦處裡的資料都是數位資料</a:t>
            </a:r>
            <a:r>
              <a:rPr lang="en-US" altLang="zh-TW" dirty="0"/>
              <a:t>:</a:t>
            </a:r>
            <a:r>
              <a:rPr lang="zh-TW" altLang="en-US" dirty="0"/>
              <a:t> 一個個 </a:t>
            </a:r>
            <a:r>
              <a:rPr lang="en-US" altLang="zh-TW" dirty="0"/>
              <a:t>bytes </a:t>
            </a:r>
            <a:r>
              <a:rPr lang="zh-TW" altLang="en-US" dirty="0"/>
              <a:t>組合而成的資料</a:t>
            </a:r>
            <a:endParaRPr lang="en-US" altLang="zh-TW" dirty="0"/>
          </a:p>
          <a:p>
            <a:r>
              <a:rPr lang="zh-TW" altLang="en-US" dirty="0"/>
              <a:t>人機介面上呈現及處理的通常是文字資料</a:t>
            </a:r>
            <a:r>
              <a:rPr lang="en-US" altLang="zh-TW" dirty="0"/>
              <a:t>(Texture data)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文字資料可看成數位資料的子集</a:t>
            </a:r>
            <a:endParaRPr lang="en-US" altLang="zh-TW" dirty="0"/>
          </a:p>
          <a:p>
            <a:pPr lvl="2"/>
            <a:r>
              <a:rPr lang="zh-TW" altLang="en-US" dirty="0"/>
              <a:t>可在文字編輯器或編輯介面上處理呈現</a:t>
            </a:r>
            <a:endParaRPr lang="en-US" altLang="zh-TW" dirty="0"/>
          </a:p>
          <a:p>
            <a:r>
              <a:rPr lang="zh-TW" altLang="en-US" dirty="0"/>
              <a:t>數位資料不一定可在文字編輯器介面上呈現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5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-723"/>
            <a:ext cx="7886700" cy="76542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>
                <a:latin typeface="+mn-ea"/>
                <a:ea typeface="+mn-ea"/>
              </a:rPr>
              <a:t>EKG</a:t>
            </a:r>
            <a:r>
              <a:rPr lang="zh-TW" altLang="en-US" sz="3600">
                <a:latin typeface="+mn-ea"/>
                <a:ea typeface="+mn-ea"/>
              </a:rPr>
              <a:t> 檔案內容範例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144001" cy="61776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8650" y="908720"/>
            <a:ext cx="1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資料位置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56842" y="891659"/>
            <a:ext cx="451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兩個 </a:t>
            </a:r>
            <a:r>
              <a:rPr lang="en-US" altLang="zh-TW" b="1">
                <a:solidFill>
                  <a:srgbClr val="FF0000"/>
                </a:solidFill>
              </a:rPr>
              <a:t>16 </a:t>
            </a:r>
            <a:r>
              <a:rPr lang="zh-TW" altLang="en-US" b="1">
                <a:solidFill>
                  <a:srgbClr val="FF0000"/>
                </a:solidFill>
              </a:rPr>
              <a:t>進制</a:t>
            </a:r>
            <a:r>
              <a:rPr lang="en-US" altLang="zh-TW" b="1">
                <a:solidFill>
                  <a:srgbClr val="FF0000"/>
                </a:solidFill>
              </a:rPr>
              <a:t>( 4 bits)</a:t>
            </a:r>
            <a:r>
              <a:rPr lang="zh-TW" altLang="en-US" b="1">
                <a:solidFill>
                  <a:srgbClr val="FF0000"/>
                </a:solidFill>
              </a:rPr>
              <a:t>表現一個 </a:t>
            </a:r>
            <a:r>
              <a:rPr lang="en-US" altLang="zh-TW" b="1">
                <a:solidFill>
                  <a:srgbClr val="FF0000"/>
                </a:solidFill>
              </a:rPr>
              <a:t>byte </a:t>
            </a:r>
            <a:r>
              <a:rPr lang="zh-TW" altLang="en-US" b="1">
                <a:solidFill>
                  <a:srgbClr val="FF0000"/>
                </a:solidFill>
              </a:rPr>
              <a:t>數值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53074" y="845449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呈現 </a:t>
            </a:r>
            <a:r>
              <a:rPr lang="en-US" altLang="zh-TW" b="1">
                <a:solidFill>
                  <a:srgbClr val="FF0000"/>
                </a:solidFill>
              </a:rPr>
              <a:t>ASCII</a:t>
            </a:r>
            <a:r>
              <a:rPr lang="zh-TW" altLang="en-US" b="1">
                <a:solidFill>
                  <a:srgbClr val="FF0000"/>
                </a:solidFill>
              </a:rPr>
              <a:t> 字元</a:t>
            </a:r>
          </a:p>
        </p:txBody>
      </p:sp>
    </p:spTree>
    <p:extLst>
      <p:ext uri="{BB962C8B-B14F-4D97-AF65-F5344CB8AC3E}">
        <p14:creationId xmlns:p14="http://schemas.microsoft.com/office/powerpoint/2010/main" val="11801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449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Cambria Math</vt:lpstr>
      <vt:lpstr>Office 佈景主題</vt:lpstr>
      <vt:lpstr>數位資料介紹</vt:lpstr>
      <vt:lpstr>bit and byte</vt:lpstr>
      <vt:lpstr>電腦單位換算</vt:lpstr>
      <vt:lpstr>數位資料與文字資料</vt:lpstr>
      <vt:lpstr>byte and char</vt:lpstr>
      <vt:lpstr>ASCII code : byte 跟字元符號的對應</vt:lpstr>
      <vt:lpstr>printf and scanf</vt:lpstr>
      <vt:lpstr>數位資料及文字資料(binary data and Texture data) </vt:lpstr>
      <vt:lpstr>EKG 檔案內容範例</vt:lpstr>
      <vt:lpstr>Binary data 檢視工具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蕭嘉宏</cp:lastModifiedBy>
  <cp:revision>47</cp:revision>
  <dcterms:created xsi:type="dcterms:W3CDTF">2015-08-04T03:01:13Z</dcterms:created>
  <dcterms:modified xsi:type="dcterms:W3CDTF">2021-06-10T14:36:23Z</dcterms:modified>
</cp:coreProperties>
</file>