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36" r:id="rId2"/>
    <p:sldId id="337" r:id="rId3"/>
    <p:sldId id="338" r:id="rId4"/>
    <p:sldId id="339" r:id="rId5"/>
    <p:sldId id="344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99"/>
    <a:srgbClr val="FF6600"/>
    <a:srgbClr val="41011E"/>
    <a:srgbClr val="CC66FF"/>
    <a:srgbClr val="BC4744"/>
    <a:srgbClr val="D28280"/>
    <a:srgbClr val="800000"/>
    <a:srgbClr val="056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9514" autoAdjust="0"/>
  </p:normalViewPr>
  <p:slideViewPr>
    <p:cSldViewPr>
      <p:cViewPr>
        <p:scale>
          <a:sx n="70" d="100"/>
          <a:sy n="70" d="100"/>
        </p:scale>
        <p:origin x="-1168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725C-527F-41D9-8C5E-0E64BCF9CADF}" type="datetimeFigureOut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C442E-3045-4720-9E61-4229DE11BA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442E-3045-4720-9E61-4229DE11BA9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1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6185" y="2242038"/>
            <a:ext cx="1344490" cy="1425087"/>
            <a:chOff x="531" y="941"/>
            <a:chExt cx="3268" cy="3209"/>
          </a:xfrm>
        </p:grpSpPr>
        <p:sp>
          <p:nvSpPr>
            <p:cNvPr id="5123" name="Freeform 3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33" name="Freeform 13"/>
          <p:cNvSpPr>
            <a:spLocks/>
          </p:cNvSpPr>
          <p:nvPr/>
        </p:nvSpPr>
        <p:spPr bwMode="auto">
          <a:xfrm>
            <a:off x="14288" y="3556000"/>
            <a:ext cx="8861425" cy="298450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229" y="30"/>
              </a:cxn>
              <a:cxn ang="0">
                <a:pos x="644" y="86"/>
              </a:cxn>
              <a:cxn ang="0">
                <a:pos x="1103" y="76"/>
              </a:cxn>
              <a:cxn ang="0">
                <a:pos x="1564" y="67"/>
              </a:cxn>
              <a:cxn ang="0">
                <a:pos x="1830" y="104"/>
              </a:cxn>
              <a:cxn ang="0">
                <a:pos x="2318" y="72"/>
              </a:cxn>
              <a:cxn ang="0">
                <a:pos x="2787" y="2"/>
              </a:cxn>
              <a:cxn ang="0">
                <a:pos x="3174" y="86"/>
              </a:cxn>
              <a:cxn ang="0">
                <a:pos x="3578" y="104"/>
              </a:cxn>
              <a:cxn ang="0">
                <a:pos x="3716" y="81"/>
              </a:cxn>
              <a:cxn ang="0">
                <a:pos x="4056" y="90"/>
              </a:cxn>
              <a:cxn ang="0">
                <a:pos x="4461" y="58"/>
              </a:cxn>
              <a:cxn ang="0">
                <a:pos x="4746" y="76"/>
              </a:cxn>
              <a:cxn ang="0">
                <a:pos x="5051" y="39"/>
              </a:cxn>
              <a:cxn ang="0">
                <a:pos x="5235" y="122"/>
              </a:cxn>
              <a:cxn ang="0">
                <a:pos x="5391" y="178"/>
              </a:cxn>
              <a:cxn ang="0">
                <a:pos x="5582" y="64"/>
              </a:cxn>
            </a:cxnLst>
            <a:rect l="0" t="0" r="r" b="b"/>
            <a:pathLst>
              <a:path w="5582" h="188">
                <a:moveTo>
                  <a:pt x="0" y="67"/>
                </a:moveTo>
                <a:cubicBezTo>
                  <a:pt x="61" y="47"/>
                  <a:pt x="122" y="27"/>
                  <a:pt x="229" y="30"/>
                </a:cubicBezTo>
                <a:cubicBezTo>
                  <a:pt x="336" y="34"/>
                  <a:pt x="498" y="78"/>
                  <a:pt x="644" y="86"/>
                </a:cubicBezTo>
                <a:cubicBezTo>
                  <a:pt x="789" y="93"/>
                  <a:pt x="950" y="79"/>
                  <a:pt x="1103" y="76"/>
                </a:cubicBezTo>
                <a:cubicBezTo>
                  <a:pt x="1256" y="73"/>
                  <a:pt x="1443" y="62"/>
                  <a:pt x="1564" y="67"/>
                </a:cubicBezTo>
                <a:cubicBezTo>
                  <a:pt x="1685" y="71"/>
                  <a:pt x="1705" y="103"/>
                  <a:pt x="1830" y="104"/>
                </a:cubicBezTo>
                <a:cubicBezTo>
                  <a:pt x="1956" y="105"/>
                  <a:pt x="2158" y="89"/>
                  <a:pt x="2318" y="72"/>
                </a:cubicBezTo>
                <a:cubicBezTo>
                  <a:pt x="2477" y="55"/>
                  <a:pt x="2645" y="0"/>
                  <a:pt x="2787" y="2"/>
                </a:cubicBezTo>
                <a:cubicBezTo>
                  <a:pt x="2929" y="4"/>
                  <a:pt x="3042" y="68"/>
                  <a:pt x="3174" y="86"/>
                </a:cubicBezTo>
                <a:cubicBezTo>
                  <a:pt x="3306" y="103"/>
                  <a:pt x="3488" y="105"/>
                  <a:pt x="3578" y="104"/>
                </a:cubicBezTo>
                <a:cubicBezTo>
                  <a:pt x="3669" y="103"/>
                  <a:pt x="3637" y="83"/>
                  <a:pt x="3716" y="81"/>
                </a:cubicBezTo>
                <a:cubicBezTo>
                  <a:pt x="3795" y="78"/>
                  <a:pt x="3932" y="94"/>
                  <a:pt x="4056" y="90"/>
                </a:cubicBezTo>
                <a:cubicBezTo>
                  <a:pt x="4181" y="86"/>
                  <a:pt x="4346" y="60"/>
                  <a:pt x="4461" y="58"/>
                </a:cubicBezTo>
                <a:cubicBezTo>
                  <a:pt x="4576" y="56"/>
                  <a:pt x="4648" y="79"/>
                  <a:pt x="4746" y="76"/>
                </a:cubicBezTo>
                <a:cubicBezTo>
                  <a:pt x="4844" y="73"/>
                  <a:pt x="4969" y="31"/>
                  <a:pt x="5051" y="39"/>
                </a:cubicBezTo>
                <a:cubicBezTo>
                  <a:pt x="5132" y="47"/>
                  <a:pt x="5178" y="99"/>
                  <a:pt x="5235" y="122"/>
                </a:cubicBezTo>
                <a:cubicBezTo>
                  <a:pt x="5291" y="145"/>
                  <a:pt x="5333" y="188"/>
                  <a:pt x="5391" y="178"/>
                </a:cubicBezTo>
                <a:cubicBezTo>
                  <a:pt x="5449" y="168"/>
                  <a:pt x="5542" y="88"/>
                  <a:pt x="5582" y="6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ctrTitle"/>
          </p:nvPr>
        </p:nvSpPr>
        <p:spPr>
          <a:xfrm>
            <a:off x="1692275" y="2130425"/>
            <a:ext cx="6765925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sz="4400" b="1" cap="none" spc="5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ja-JP" altLang="en-US" dirty="0"/>
          </a:p>
        </p:txBody>
      </p:sp>
      <p:sp>
        <p:nvSpPr>
          <p:cNvPr id="5164" name="Rectangle 4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14500"/>
          </a:xfrm>
        </p:spPr>
        <p:txBody>
          <a:bodyPr anchor="b"/>
          <a:lstStyle>
            <a:lvl1pPr marL="0" indent="0" algn="r">
              <a:buFontTx/>
              <a:buNone/>
              <a:defRPr sz="2400" b="1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ja-JP" altLang="en-US" dirty="0"/>
          </a:p>
        </p:txBody>
      </p: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88288D5-6C71-4C06-8354-2F073700F0F0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25DE44-2FDD-46D5-A51E-BEE9568C8B75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9A4568-D3E1-4A24-A38A-DA3330C20CB2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D9235-7626-4309-87C7-AB2FBF5DF170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549275"/>
            <a:ext cx="1943100" cy="5546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549275"/>
            <a:ext cx="5676900" cy="5546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C3EB65-30FC-45D9-B20A-9EB8A988B4F7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B5121-2A42-4A4F-89B8-B01646FBD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631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/>
          <p:cNvGrpSpPr/>
          <p:nvPr userDrawn="1"/>
        </p:nvGrpSpPr>
        <p:grpSpPr>
          <a:xfrm>
            <a:off x="14288" y="2242038"/>
            <a:ext cx="8861425" cy="1612412"/>
            <a:chOff x="14288" y="2242038"/>
            <a:chExt cx="8861425" cy="1612412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46185" y="2242038"/>
              <a:ext cx="1344490" cy="1425087"/>
              <a:chOff x="531" y="941"/>
              <a:chExt cx="3268" cy="3209"/>
            </a:xfrm>
          </p:grpSpPr>
          <p:sp>
            <p:nvSpPr>
              <p:cNvPr id="5123" name="Freeform 3"/>
              <p:cNvSpPr>
                <a:spLocks/>
              </p:cNvSpPr>
              <p:nvPr/>
            </p:nvSpPr>
            <p:spPr bwMode="auto">
              <a:xfrm>
                <a:off x="2612" y="1585"/>
                <a:ext cx="1187" cy="626"/>
              </a:xfrm>
              <a:custGeom>
                <a:avLst/>
                <a:gdLst/>
                <a:ahLst/>
                <a:cxnLst>
                  <a:cxn ang="0">
                    <a:pos x="18" y="544"/>
                  </a:cxn>
                  <a:cxn ang="0">
                    <a:pos x="652" y="68"/>
                  </a:cxn>
                  <a:cxn ang="0">
                    <a:pos x="1103" y="135"/>
                  </a:cxn>
                  <a:cxn ang="0">
                    <a:pos x="1094" y="410"/>
                  </a:cxn>
                  <a:cxn ang="0">
                    <a:pos x="543" y="560"/>
                  </a:cxn>
                  <a:cxn ang="0">
                    <a:pos x="18" y="544"/>
                  </a:cxn>
                </a:cxnLst>
                <a:rect l="0" t="0" r="r" b="b"/>
                <a:pathLst>
                  <a:path w="1187" h="626">
                    <a:moveTo>
                      <a:pt x="18" y="544"/>
                    </a:moveTo>
                    <a:cubicBezTo>
                      <a:pt x="36" y="462"/>
                      <a:pt x="471" y="136"/>
                      <a:pt x="652" y="68"/>
                    </a:cubicBezTo>
                    <a:cubicBezTo>
                      <a:pt x="833" y="0"/>
                      <a:pt x="1029" y="78"/>
                      <a:pt x="1103" y="135"/>
                    </a:cubicBezTo>
                    <a:cubicBezTo>
                      <a:pt x="1177" y="192"/>
                      <a:pt x="1187" y="339"/>
                      <a:pt x="1094" y="410"/>
                    </a:cubicBezTo>
                    <a:cubicBezTo>
                      <a:pt x="1001" y="481"/>
                      <a:pt x="725" y="535"/>
                      <a:pt x="543" y="560"/>
                    </a:cubicBezTo>
                    <a:cubicBezTo>
                      <a:pt x="361" y="585"/>
                      <a:pt x="0" y="626"/>
                      <a:pt x="18" y="54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4" name="Freeform 4"/>
              <p:cNvSpPr>
                <a:spLocks/>
              </p:cNvSpPr>
              <p:nvPr/>
            </p:nvSpPr>
            <p:spPr bwMode="auto">
              <a:xfrm>
                <a:off x="2099" y="941"/>
                <a:ext cx="598" cy="1208"/>
              </a:xfrm>
              <a:custGeom>
                <a:avLst/>
                <a:gdLst/>
                <a:ahLst/>
                <a:cxnLst>
                  <a:cxn ang="0">
                    <a:pos x="556" y="1096"/>
                  </a:cxn>
                  <a:cxn ang="0">
                    <a:pos x="581" y="737"/>
                  </a:cxn>
                  <a:cxn ang="0">
                    <a:pos x="456" y="177"/>
                  </a:cxn>
                  <a:cxn ang="0">
                    <a:pos x="63" y="61"/>
                  </a:cxn>
                  <a:cxn ang="0">
                    <a:pos x="80" y="545"/>
                  </a:cxn>
                  <a:cxn ang="0">
                    <a:pos x="347" y="1071"/>
                  </a:cxn>
                  <a:cxn ang="0">
                    <a:pos x="506" y="1204"/>
                  </a:cxn>
                  <a:cxn ang="0">
                    <a:pos x="556" y="1096"/>
                  </a:cxn>
                </a:cxnLst>
                <a:rect l="0" t="0" r="r" b="b"/>
                <a:pathLst>
                  <a:path w="598" h="1208">
                    <a:moveTo>
                      <a:pt x="556" y="1096"/>
                    </a:moveTo>
                    <a:cubicBezTo>
                      <a:pt x="568" y="1018"/>
                      <a:pt x="598" y="890"/>
                      <a:pt x="581" y="737"/>
                    </a:cubicBezTo>
                    <a:cubicBezTo>
                      <a:pt x="564" y="584"/>
                      <a:pt x="542" y="290"/>
                      <a:pt x="456" y="177"/>
                    </a:cubicBezTo>
                    <a:cubicBezTo>
                      <a:pt x="370" y="64"/>
                      <a:pt x="126" y="0"/>
                      <a:pt x="63" y="61"/>
                    </a:cubicBezTo>
                    <a:cubicBezTo>
                      <a:pt x="0" y="122"/>
                      <a:pt x="33" y="377"/>
                      <a:pt x="80" y="545"/>
                    </a:cubicBezTo>
                    <a:cubicBezTo>
                      <a:pt x="127" y="713"/>
                      <a:pt x="276" y="961"/>
                      <a:pt x="347" y="1071"/>
                    </a:cubicBezTo>
                    <a:cubicBezTo>
                      <a:pt x="418" y="1181"/>
                      <a:pt x="473" y="1200"/>
                      <a:pt x="506" y="1204"/>
                    </a:cubicBezTo>
                    <a:cubicBezTo>
                      <a:pt x="539" y="1208"/>
                      <a:pt x="544" y="1174"/>
                      <a:pt x="556" y="1096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5" name="Freeform 5"/>
              <p:cNvSpPr>
                <a:spLocks/>
              </p:cNvSpPr>
              <p:nvPr/>
            </p:nvSpPr>
            <p:spPr bwMode="auto">
              <a:xfrm>
                <a:off x="1481" y="2116"/>
                <a:ext cx="1144" cy="472"/>
              </a:xfrm>
              <a:custGeom>
                <a:avLst/>
                <a:gdLst/>
                <a:ahLst/>
                <a:cxnLst>
                  <a:cxn ang="0">
                    <a:pos x="1132" y="21"/>
                  </a:cxn>
                  <a:cxn ang="0">
                    <a:pos x="1031" y="171"/>
                  </a:cxn>
                  <a:cxn ang="0">
                    <a:pos x="497" y="422"/>
                  </a:cxn>
                  <a:cxn ang="0">
                    <a:pos x="130" y="447"/>
                  </a:cxn>
                  <a:cxn ang="0">
                    <a:pos x="30" y="272"/>
                  </a:cxn>
                  <a:cxn ang="0">
                    <a:pos x="88" y="113"/>
                  </a:cxn>
                  <a:cxn ang="0">
                    <a:pos x="556" y="30"/>
                  </a:cxn>
                  <a:cxn ang="0">
                    <a:pos x="956" y="46"/>
                  </a:cxn>
                  <a:cxn ang="0">
                    <a:pos x="1132" y="21"/>
                  </a:cxn>
                </a:cxnLst>
                <a:rect l="0" t="0" r="r" b="b"/>
                <a:pathLst>
                  <a:path w="1144" h="472">
                    <a:moveTo>
                      <a:pt x="1132" y="21"/>
                    </a:moveTo>
                    <a:cubicBezTo>
                      <a:pt x="1144" y="42"/>
                      <a:pt x="1137" y="104"/>
                      <a:pt x="1031" y="171"/>
                    </a:cubicBezTo>
                    <a:cubicBezTo>
                      <a:pt x="925" y="238"/>
                      <a:pt x="647" y="376"/>
                      <a:pt x="497" y="422"/>
                    </a:cubicBezTo>
                    <a:cubicBezTo>
                      <a:pt x="347" y="468"/>
                      <a:pt x="208" y="472"/>
                      <a:pt x="130" y="447"/>
                    </a:cubicBezTo>
                    <a:cubicBezTo>
                      <a:pt x="52" y="422"/>
                      <a:pt x="37" y="328"/>
                      <a:pt x="30" y="272"/>
                    </a:cubicBezTo>
                    <a:cubicBezTo>
                      <a:pt x="23" y="216"/>
                      <a:pt x="0" y="153"/>
                      <a:pt x="88" y="113"/>
                    </a:cubicBezTo>
                    <a:cubicBezTo>
                      <a:pt x="176" y="73"/>
                      <a:pt x="411" y="41"/>
                      <a:pt x="556" y="30"/>
                    </a:cubicBezTo>
                    <a:cubicBezTo>
                      <a:pt x="701" y="19"/>
                      <a:pt x="864" y="45"/>
                      <a:pt x="956" y="46"/>
                    </a:cubicBezTo>
                    <a:cubicBezTo>
                      <a:pt x="1048" y="47"/>
                      <a:pt x="1120" y="0"/>
                      <a:pt x="113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6" name="Freeform 6"/>
              <p:cNvSpPr>
                <a:spLocks/>
              </p:cNvSpPr>
              <p:nvPr/>
            </p:nvSpPr>
            <p:spPr bwMode="auto">
              <a:xfrm>
                <a:off x="2597" y="2177"/>
                <a:ext cx="802" cy="818"/>
              </a:xfrm>
              <a:custGeom>
                <a:avLst/>
                <a:gdLst/>
                <a:ahLst/>
                <a:cxnLst>
                  <a:cxn ang="0">
                    <a:pos x="42" y="21"/>
                  </a:cxn>
                  <a:cxn ang="0">
                    <a:pos x="201" y="346"/>
                  </a:cxn>
                  <a:cxn ang="0">
                    <a:pos x="418" y="680"/>
                  </a:cxn>
                  <a:cxn ang="0">
                    <a:pos x="702" y="797"/>
                  </a:cxn>
                  <a:cxn ang="0">
                    <a:pos x="760" y="555"/>
                  </a:cxn>
                  <a:cxn ang="0">
                    <a:pos x="451" y="221"/>
                  </a:cxn>
                  <a:cxn ang="0">
                    <a:pos x="42" y="21"/>
                  </a:cxn>
                </a:cxnLst>
                <a:rect l="0" t="0" r="r" b="b"/>
                <a:pathLst>
                  <a:path w="802" h="818">
                    <a:moveTo>
                      <a:pt x="42" y="21"/>
                    </a:moveTo>
                    <a:cubicBezTo>
                      <a:pt x="0" y="42"/>
                      <a:pt x="138" y="236"/>
                      <a:pt x="201" y="346"/>
                    </a:cubicBezTo>
                    <a:cubicBezTo>
                      <a:pt x="264" y="456"/>
                      <a:pt x="335" y="605"/>
                      <a:pt x="418" y="680"/>
                    </a:cubicBezTo>
                    <a:cubicBezTo>
                      <a:pt x="501" y="755"/>
                      <a:pt x="645" y="818"/>
                      <a:pt x="702" y="797"/>
                    </a:cubicBezTo>
                    <a:cubicBezTo>
                      <a:pt x="759" y="776"/>
                      <a:pt x="802" y="651"/>
                      <a:pt x="760" y="555"/>
                    </a:cubicBezTo>
                    <a:cubicBezTo>
                      <a:pt x="718" y="459"/>
                      <a:pt x="566" y="316"/>
                      <a:pt x="451" y="221"/>
                    </a:cubicBezTo>
                    <a:cubicBezTo>
                      <a:pt x="336" y="126"/>
                      <a:pt x="84" y="0"/>
                      <a:pt x="42" y="21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7" name="Freeform 7"/>
              <p:cNvSpPr>
                <a:spLocks/>
              </p:cNvSpPr>
              <p:nvPr/>
            </p:nvSpPr>
            <p:spPr bwMode="auto">
              <a:xfrm>
                <a:off x="2352" y="2155"/>
                <a:ext cx="318" cy="1166"/>
              </a:xfrm>
              <a:custGeom>
                <a:avLst/>
                <a:gdLst/>
                <a:ahLst/>
                <a:cxnLst>
                  <a:cxn ang="0">
                    <a:pos x="236" y="107"/>
                  </a:cxn>
                  <a:cxn ang="0">
                    <a:pos x="27" y="800"/>
                  </a:cxn>
                  <a:cxn ang="0">
                    <a:pos x="77" y="1101"/>
                  </a:cxn>
                  <a:cxn ang="0">
                    <a:pos x="286" y="1009"/>
                  </a:cxn>
                  <a:cxn ang="0">
                    <a:pos x="269" y="157"/>
                  </a:cxn>
                  <a:cxn ang="0">
                    <a:pos x="236" y="107"/>
                  </a:cxn>
                </a:cxnLst>
                <a:rect l="0" t="0" r="r" b="b"/>
                <a:pathLst>
                  <a:path w="318" h="1166">
                    <a:moveTo>
                      <a:pt x="236" y="107"/>
                    </a:moveTo>
                    <a:cubicBezTo>
                      <a:pt x="196" y="214"/>
                      <a:pt x="54" y="634"/>
                      <a:pt x="27" y="800"/>
                    </a:cubicBezTo>
                    <a:cubicBezTo>
                      <a:pt x="0" y="966"/>
                      <a:pt x="34" y="1066"/>
                      <a:pt x="77" y="1101"/>
                    </a:cubicBezTo>
                    <a:cubicBezTo>
                      <a:pt x="120" y="1136"/>
                      <a:pt x="254" y="1166"/>
                      <a:pt x="286" y="1009"/>
                    </a:cubicBezTo>
                    <a:cubicBezTo>
                      <a:pt x="318" y="852"/>
                      <a:pt x="273" y="307"/>
                      <a:pt x="269" y="157"/>
                    </a:cubicBezTo>
                    <a:cubicBezTo>
                      <a:pt x="265" y="7"/>
                      <a:pt x="276" y="0"/>
                      <a:pt x="236" y="107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8" name="Freeform 8"/>
              <p:cNvSpPr>
                <a:spLocks/>
              </p:cNvSpPr>
              <p:nvPr/>
            </p:nvSpPr>
            <p:spPr bwMode="auto">
              <a:xfrm>
                <a:off x="1695" y="2271"/>
                <a:ext cx="901" cy="1879"/>
              </a:xfrm>
              <a:custGeom>
                <a:avLst/>
                <a:gdLst/>
                <a:ahLst/>
                <a:cxnLst>
                  <a:cxn ang="0">
                    <a:pos x="901" y="0"/>
                  </a:cxn>
                  <a:cxn ang="0">
                    <a:pos x="576" y="343"/>
                  </a:cxn>
                  <a:cxn ang="0">
                    <a:pos x="250" y="785"/>
                  </a:cxn>
                  <a:cxn ang="0">
                    <a:pos x="66" y="1319"/>
                  </a:cxn>
                  <a:cxn ang="0">
                    <a:pos x="0" y="1879"/>
                  </a:cxn>
                </a:cxnLst>
                <a:rect l="0" t="0" r="r" b="b"/>
                <a:pathLst>
                  <a:path w="901" h="1879">
                    <a:moveTo>
                      <a:pt x="901" y="0"/>
                    </a:moveTo>
                    <a:cubicBezTo>
                      <a:pt x="793" y="106"/>
                      <a:pt x="685" y="212"/>
                      <a:pt x="576" y="343"/>
                    </a:cubicBezTo>
                    <a:cubicBezTo>
                      <a:pt x="467" y="474"/>
                      <a:pt x="335" y="622"/>
                      <a:pt x="250" y="785"/>
                    </a:cubicBezTo>
                    <a:cubicBezTo>
                      <a:pt x="165" y="948"/>
                      <a:pt x="108" y="1137"/>
                      <a:pt x="66" y="1319"/>
                    </a:cubicBezTo>
                    <a:cubicBezTo>
                      <a:pt x="24" y="1501"/>
                      <a:pt x="12" y="1690"/>
                      <a:pt x="0" y="1879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29" name="Freeform 9"/>
              <p:cNvSpPr>
                <a:spLocks/>
              </p:cNvSpPr>
              <p:nvPr/>
            </p:nvSpPr>
            <p:spPr bwMode="auto">
              <a:xfrm>
                <a:off x="1698" y="3738"/>
                <a:ext cx="836" cy="381"/>
              </a:xfrm>
              <a:custGeom>
                <a:avLst/>
                <a:gdLst/>
                <a:ahLst/>
                <a:cxnLst>
                  <a:cxn ang="0">
                    <a:pos x="5" y="344"/>
                  </a:cxn>
                  <a:cxn ang="0">
                    <a:pos x="289" y="94"/>
                  </a:cxn>
                  <a:cxn ang="0">
                    <a:pos x="698" y="10"/>
                  </a:cxn>
                  <a:cxn ang="0">
                    <a:pos x="773" y="152"/>
                  </a:cxn>
                  <a:cxn ang="0">
                    <a:pos x="322" y="319"/>
                  </a:cxn>
                  <a:cxn ang="0">
                    <a:pos x="5" y="344"/>
                  </a:cxn>
                </a:cxnLst>
                <a:rect l="0" t="0" r="r" b="b"/>
                <a:pathLst>
                  <a:path w="836" h="381">
                    <a:moveTo>
                      <a:pt x="5" y="344"/>
                    </a:moveTo>
                    <a:cubicBezTo>
                      <a:pt x="0" y="307"/>
                      <a:pt x="174" y="150"/>
                      <a:pt x="289" y="94"/>
                    </a:cubicBezTo>
                    <a:cubicBezTo>
                      <a:pt x="404" y="38"/>
                      <a:pt x="617" y="0"/>
                      <a:pt x="698" y="10"/>
                    </a:cubicBezTo>
                    <a:cubicBezTo>
                      <a:pt x="779" y="20"/>
                      <a:pt x="836" y="101"/>
                      <a:pt x="773" y="152"/>
                    </a:cubicBezTo>
                    <a:cubicBezTo>
                      <a:pt x="710" y="203"/>
                      <a:pt x="447" y="283"/>
                      <a:pt x="322" y="319"/>
                    </a:cubicBezTo>
                    <a:cubicBezTo>
                      <a:pt x="197" y="355"/>
                      <a:pt x="10" y="381"/>
                      <a:pt x="5" y="344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0" name="Freeform 10"/>
              <p:cNvSpPr>
                <a:spLocks/>
              </p:cNvSpPr>
              <p:nvPr/>
            </p:nvSpPr>
            <p:spPr bwMode="auto">
              <a:xfrm>
                <a:off x="531" y="3302"/>
                <a:ext cx="1194" cy="820"/>
              </a:xfrm>
              <a:custGeom>
                <a:avLst/>
                <a:gdLst/>
                <a:ahLst/>
                <a:cxnLst>
                  <a:cxn ang="0">
                    <a:pos x="1180" y="780"/>
                  </a:cxn>
                  <a:cxn ang="0">
                    <a:pos x="1005" y="513"/>
                  </a:cxn>
                  <a:cxn ang="0">
                    <a:pos x="396" y="79"/>
                  </a:cxn>
                  <a:cxn ang="0">
                    <a:pos x="3" y="71"/>
                  </a:cxn>
                  <a:cxn ang="0">
                    <a:pos x="379" y="505"/>
                  </a:cxn>
                  <a:cxn ang="0">
                    <a:pos x="922" y="755"/>
                  </a:cxn>
                  <a:cxn ang="0">
                    <a:pos x="1180" y="780"/>
                  </a:cxn>
                </a:cxnLst>
                <a:rect l="0" t="0" r="r" b="b"/>
                <a:pathLst>
                  <a:path w="1194" h="820">
                    <a:moveTo>
                      <a:pt x="1180" y="780"/>
                    </a:moveTo>
                    <a:cubicBezTo>
                      <a:pt x="1194" y="740"/>
                      <a:pt x="1136" y="630"/>
                      <a:pt x="1005" y="513"/>
                    </a:cubicBezTo>
                    <a:cubicBezTo>
                      <a:pt x="874" y="396"/>
                      <a:pt x="563" y="153"/>
                      <a:pt x="396" y="79"/>
                    </a:cubicBezTo>
                    <a:cubicBezTo>
                      <a:pt x="229" y="5"/>
                      <a:pt x="6" y="0"/>
                      <a:pt x="3" y="71"/>
                    </a:cubicBezTo>
                    <a:cubicBezTo>
                      <a:pt x="0" y="142"/>
                      <a:pt x="226" y="391"/>
                      <a:pt x="379" y="505"/>
                    </a:cubicBezTo>
                    <a:cubicBezTo>
                      <a:pt x="532" y="619"/>
                      <a:pt x="790" y="709"/>
                      <a:pt x="922" y="755"/>
                    </a:cubicBezTo>
                    <a:cubicBezTo>
                      <a:pt x="1054" y="801"/>
                      <a:pt x="1166" y="820"/>
                      <a:pt x="1180" y="780"/>
                    </a:cubicBezTo>
                    <a:close/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1" name="Freeform 11"/>
              <p:cNvSpPr>
                <a:spLocks/>
              </p:cNvSpPr>
              <p:nvPr/>
            </p:nvSpPr>
            <p:spPr bwMode="auto">
              <a:xfrm>
                <a:off x="2485" y="2030"/>
                <a:ext cx="276" cy="273"/>
              </a:xfrm>
              <a:custGeom>
                <a:avLst/>
                <a:gdLst/>
                <a:ahLst/>
                <a:cxnLst>
                  <a:cxn ang="0">
                    <a:pos x="103" y="24"/>
                  </a:cxn>
                  <a:cxn ang="0">
                    <a:pos x="270" y="232"/>
                  </a:cxn>
                  <a:cxn ang="0">
                    <a:pos x="69" y="249"/>
                  </a:cxn>
                  <a:cxn ang="0">
                    <a:pos x="3" y="90"/>
                  </a:cxn>
                  <a:cxn ang="0">
                    <a:pos x="103" y="24"/>
                  </a:cxn>
                </a:cxnLst>
                <a:rect l="0" t="0" r="r" b="b"/>
                <a:pathLst>
                  <a:path w="276" h="273">
                    <a:moveTo>
                      <a:pt x="103" y="24"/>
                    </a:moveTo>
                    <a:cubicBezTo>
                      <a:pt x="148" y="48"/>
                      <a:pt x="276" y="195"/>
                      <a:pt x="270" y="232"/>
                    </a:cubicBezTo>
                    <a:cubicBezTo>
                      <a:pt x="264" y="269"/>
                      <a:pt x="114" y="273"/>
                      <a:pt x="69" y="249"/>
                    </a:cubicBezTo>
                    <a:cubicBezTo>
                      <a:pt x="24" y="225"/>
                      <a:pt x="0" y="126"/>
                      <a:pt x="3" y="90"/>
                    </a:cubicBezTo>
                    <a:cubicBezTo>
                      <a:pt x="6" y="54"/>
                      <a:pt x="58" y="0"/>
                      <a:pt x="103" y="24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33" name="Freeform 13"/>
            <p:cNvSpPr>
              <a:spLocks/>
            </p:cNvSpPr>
            <p:nvPr/>
          </p:nvSpPr>
          <p:spPr bwMode="auto">
            <a:xfrm>
              <a:off x="14288" y="3556000"/>
              <a:ext cx="8861425" cy="298450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229" y="30"/>
                </a:cxn>
                <a:cxn ang="0">
                  <a:pos x="644" y="86"/>
                </a:cxn>
                <a:cxn ang="0">
                  <a:pos x="1103" y="76"/>
                </a:cxn>
                <a:cxn ang="0">
                  <a:pos x="1564" y="67"/>
                </a:cxn>
                <a:cxn ang="0">
                  <a:pos x="1830" y="104"/>
                </a:cxn>
                <a:cxn ang="0">
                  <a:pos x="2318" y="72"/>
                </a:cxn>
                <a:cxn ang="0">
                  <a:pos x="2787" y="2"/>
                </a:cxn>
                <a:cxn ang="0">
                  <a:pos x="3174" y="86"/>
                </a:cxn>
                <a:cxn ang="0">
                  <a:pos x="3578" y="104"/>
                </a:cxn>
                <a:cxn ang="0">
                  <a:pos x="3716" y="81"/>
                </a:cxn>
                <a:cxn ang="0">
                  <a:pos x="4056" y="90"/>
                </a:cxn>
                <a:cxn ang="0">
                  <a:pos x="4461" y="58"/>
                </a:cxn>
                <a:cxn ang="0">
                  <a:pos x="4746" y="76"/>
                </a:cxn>
                <a:cxn ang="0">
                  <a:pos x="5051" y="39"/>
                </a:cxn>
                <a:cxn ang="0">
                  <a:pos x="5235" y="122"/>
                </a:cxn>
                <a:cxn ang="0">
                  <a:pos x="5391" y="178"/>
                </a:cxn>
                <a:cxn ang="0">
                  <a:pos x="5582" y="64"/>
                </a:cxn>
              </a:cxnLst>
              <a:rect l="0" t="0" r="r" b="b"/>
              <a:pathLst>
                <a:path w="5582" h="188">
                  <a:moveTo>
                    <a:pt x="0" y="67"/>
                  </a:moveTo>
                  <a:cubicBezTo>
                    <a:pt x="61" y="47"/>
                    <a:pt x="122" y="27"/>
                    <a:pt x="229" y="30"/>
                  </a:cubicBezTo>
                  <a:cubicBezTo>
                    <a:pt x="336" y="34"/>
                    <a:pt x="498" y="78"/>
                    <a:pt x="644" y="86"/>
                  </a:cubicBezTo>
                  <a:cubicBezTo>
                    <a:pt x="789" y="93"/>
                    <a:pt x="950" y="79"/>
                    <a:pt x="1103" y="76"/>
                  </a:cubicBezTo>
                  <a:cubicBezTo>
                    <a:pt x="1256" y="73"/>
                    <a:pt x="1443" y="62"/>
                    <a:pt x="1564" y="67"/>
                  </a:cubicBezTo>
                  <a:cubicBezTo>
                    <a:pt x="1685" y="71"/>
                    <a:pt x="1705" y="103"/>
                    <a:pt x="1830" y="104"/>
                  </a:cubicBezTo>
                  <a:cubicBezTo>
                    <a:pt x="1956" y="105"/>
                    <a:pt x="2158" y="89"/>
                    <a:pt x="2318" y="72"/>
                  </a:cubicBezTo>
                  <a:cubicBezTo>
                    <a:pt x="2477" y="55"/>
                    <a:pt x="2645" y="0"/>
                    <a:pt x="2787" y="2"/>
                  </a:cubicBezTo>
                  <a:cubicBezTo>
                    <a:pt x="2929" y="4"/>
                    <a:pt x="3042" y="68"/>
                    <a:pt x="3174" y="86"/>
                  </a:cubicBezTo>
                  <a:cubicBezTo>
                    <a:pt x="3306" y="103"/>
                    <a:pt x="3488" y="105"/>
                    <a:pt x="3578" y="104"/>
                  </a:cubicBezTo>
                  <a:cubicBezTo>
                    <a:pt x="3669" y="103"/>
                    <a:pt x="3637" y="83"/>
                    <a:pt x="3716" y="81"/>
                  </a:cubicBezTo>
                  <a:cubicBezTo>
                    <a:pt x="3795" y="78"/>
                    <a:pt x="3932" y="94"/>
                    <a:pt x="4056" y="90"/>
                  </a:cubicBezTo>
                  <a:cubicBezTo>
                    <a:pt x="4181" y="86"/>
                    <a:pt x="4346" y="60"/>
                    <a:pt x="4461" y="58"/>
                  </a:cubicBezTo>
                  <a:cubicBezTo>
                    <a:pt x="4576" y="56"/>
                    <a:pt x="4648" y="79"/>
                    <a:pt x="4746" y="76"/>
                  </a:cubicBezTo>
                  <a:cubicBezTo>
                    <a:pt x="4844" y="73"/>
                    <a:pt x="4969" y="31"/>
                    <a:pt x="5051" y="39"/>
                  </a:cubicBezTo>
                  <a:cubicBezTo>
                    <a:pt x="5132" y="47"/>
                    <a:pt x="5178" y="99"/>
                    <a:pt x="5235" y="122"/>
                  </a:cubicBezTo>
                  <a:cubicBezTo>
                    <a:pt x="5291" y="145"/>
                    <a:pt x="5333" y="188"/>
                    <a:pt x="5391" y="178"/>
                  </a:cubicBezTo>
                  <a:cubicBezTo>
                    <a:pt x="5449" y="168"/>
                    <a:pt x="5542" y="88"/>
                    <a:pt x="5582" y="64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65" name="Rectangle 4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9992B6A-DBF2-4CDC-A088-BF2A58A88CDF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167" name="Rectangle 4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168" name="Freeform 48"/>
          <p:cNvSpPr>
            <a:spLocks/>
          </p:cNvSpPr>
          <p:nvPr/>
        </p:nvSpPr>
        <p:spPr bwMode="auto">
          <a:xfrm>
            <a:off x="3059113" y="5576888"/>
            <a:ext cx="5689600" cy="1698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73" y="8"/>
              </a:cxn>
              <a:cxn ang="0">
                <a:pos x="817" y="53"/>
              </a:cxn>
              <a:cxn ang="0">
                <a:pos x="1407" y="8"/>
              </a:cxn>
              <a:cxn ang="0">
                <a:pos x="1906" y="99"/>
              </a:cxn>
              <a:cxn ang="0">
                <a:pos x="2359" y="53"/>
              </a:cxn>
              <a:cxn ang="0">
                <a:pos x="2586" y="53"/>
              </a:cxn>
              <a:cxn ang="0">
                <a:pos x="2858" y="53"/>
              </a:cxn>
              <a:cxn ang="0">
                <a:pos x="3085" y="99"/>
              </a:cxn>
              <a:cxn ang="0">
                <a:pos x="3312" y="99"/>
              </a:cxn>
              <a:cxn ang="0">
                <a:pos x="3448" y="53"/>
              </a:cxn>
              <a:cxn ang="0">
                <a:pos x="3584" y="53"/>
              </a:cxn>
            </a:cxnLst>
            <a:rect l="0" t="0" r="r" b="b"/>
            <a:pathLst>
              <a:path w="3584" h="107">
                <a:moveTo>
                  <a:pt x="0" y="53"/>
                </a:moveTo>
                <a:cubicBezTo>
                  <a:pt x="68" y="30"/>
                  <a:pt x="137" y="8"/>
                  <a:pt x="273" y="8"/>
                </a:cubicBezTo>
                <a:cubicBezTo>
                  <a:pt x="409" y="8"/>
                  <a:pt x="628" y="53"/>
                  <a:pt x="817" y="53"/>
                </a:cubicBezTo>
                <a:cubicBezTo>
                  <a:pt x="1006" y="53"/>
                  <a:pt x="1226" y="0"/>
                  <a:pt x="1407" y="8"/>
                </a:cubicBezTo>
                <a:cubicBezTo>
                  <a:pt x="1588" y="16"/>
                  <a:pt x="1747" y="92"/>
                  <a:pt x="1906" y="99"/>
                </a:cubicBezTo>
                <a:cubicBezTo>
                  <a:pt x="2065" y="106"/>
                  <a:pt x="2246" y="61"/>
                  <a:pt x="2359" y="53"/>
                </a:cubicBezTo>
                <a:cubicBezTo>
                  <a:pt x="2472" y="45"/>
                  <a:pt x="2503" y="53"/>
                  <a:pt x="2586" y="53"/>
                </a:cubicBezTo>
                <a:cubicBezTo>
                  <a:pt x="2669" y="53"/>
                  <a:pt x="2775" y="45"/>
                  <a:pt x="2858" y="53"/>
                </a:cubicBezTo>
                <a:cubicBezTo>
                  <a:pt x="2941" y="61"/>
                  <a:pt x="3009" y="91"/>
                  <a:pt x="3085" y="99"/>
                </a:cubicBezTo>
                <a:cubicBezTo>
                  <a:pt x="3161" y="107"/>
                  <a:pt x="3252" y="107"/>
                  <a:pt x="3312" y="99"/>
                </a:cubicBezTo>
                <a:cubicBezTo>
                  <a:pt x="3372" y="91"/>
                  <a:pt x="3403" y="61"/>
                  <a:pt x="3448" y="53"/>
                </a:cubicBezTo>
                <a:cubicBezTo>
                  <a:pt x="3493" y="45"/>
                  <a:pt x="3538" y="49"/>
                  <a:pt x="3584" y="53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7869114" y="4545622"/>
            <a:ext cx="735135" cy="1188427"/>
            <a:chOff x="4933" y="2816"/>
            <a:chExt cx="487" cy="796"/>
          </a:xfrm>
        </p:grpSpPr>
        <p:grpSp>
          <p:nvGrpSpPr>
            <p:cNvPr id="4" name="Group 14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5135" name="Freeform 15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6" name="Freeform 16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7" name="Freeform 17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8" name="Freeform 18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39" name="Freeform 19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0" name="Freeform 20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3" name="Freeform 23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4" name="Freeform 24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5" name="Freeform 25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6" name="Freeform 26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7" name="Freeform 27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8" name="Freeform 28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49" name="Freeform 29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Freeform 30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Freeform 31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2" name="Freeform 32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3" name="Freeform 33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4" name="Freeform 34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35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5156" name="Freeform 36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7" name="Freeform 37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58" name="Freeform 38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9" name="Freeform 39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0" name="Freeform 40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62" name="Freeform 42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70" name="Freeform 50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/>
          <p:cNvGrpSpPr/>
          <p:nvPr userDrawn="1"/>
        </p:nvGrpSpPr>
        <p:grpSpPr>
          <a:xfrm>
            <a:off x="0" y="4111584"/>
            <a:ext cx="8861425" cy="2471354"/>
            <a:chOff x="0" y="3915636"/>
            <a:chExt cx="8861425" cy="2471354"/>
          </a:xfrm>
        </p:grpSpPr>
        <p:grpSp>
          <p:nvGrpSpPr>
            <p:cNvPr id="48" name="群組 47"/>
            <p:cNvGrpSpPr/>
            <p:nvPr userDrawn="1"/>
          </p:nvGrpSpPr>
          <p:grpSpPr>
            <a:xfrm>
              <a:off x="0" y="4774578"/>
              <a:ext cx="8861425" cy="1612412"/>
              <a:chOff x="14288" y="2242038"/>
              <a:chExt cx="8861425" cy="1612412"/>
            </a:xfrm>
          </p:grpSpPr>
          <p:grpSp>
            <p:nvGrpSpPr>
              <p:cNvPr id="2" name="Group 2"/>
              <p:cNvGrpSpPr>
                <a:grpSpLocks/>
              </p:cNvGrpSpPr>
              <p:nvPr/>
            </p:nvGrpSpPr>
            <p:grpSpPr bwMode="auto">
              <a:xfrm>
                <a:off x="246185" y="2242038"/>
                <a:ext cx="1344490" cy="1425087"/>
                <a:chOff x="531" y="941"/>
                <a:chExt cx="3268" cy="3209"/>
              </a:xfrm>
            </p:grpSpPr>
            <p:sp>
              <p:nvSpPr>
                <p:cNvPr id="5123" name="Freeform 3"/>
                <p:cNvSpPr>
                  <a:spLocks/>
                </p:cNvSpPr>
                <p:nvPr/>
              </p:nvSpPr>
              <p:spPr bwMode="auto">
                <a:xfrm>
                  <a:off x="2612" y="1585"/>
                  <a:ext cx="1187" cy="626"/>
                </a:xfrm>
                <a:custGeom>
                  <a:avLst/>
                  <a:gdLst/>
                  <a:ahLst/>
                  <a:cxnLst>
                    <a:cxn ang="0">
                      <a:pos x="18" y="544"/>
                    </a:cxn>
                    <a:cxn ang="0">
                      <a:pos x="652" y="68"/>
                    </a:cxn>
                    <a:cxn ang="0">
                      <a:pos x="1103" y="135"/>
                    </a:cxn>
                    <a:cxn ang="0">
                      <a:pos x="1094" y="410"/>
                    </a:cxn>
                    <a:cxn ang="0">
                      <a:pos x="543" y="560"/>
                    </a:cxn>
                    <a:cxn ang="0">
                      <a:pos x="18" y="544"/>
                    </a:cxn>
                  </a:cxnLst>
                  <a:rect l="0" t="0" r="r" b="b"/>
                  <a:pathLst>
                    <a:path w="1187" h="626">
                      <a:moveTo>
                        <a:pt x="18" y="544"/>
                      </a:moveTo>
                      <a:cubicBezTo>
                        <a:pt x="36" y="462"/>
                        <a:pt x="471" y="136"/>
                        <a:pt x="652" y="68"/>
                      </a:cubicBezTo>
                      <a:cubicBezTo>
                        <a:pt x="833" y="0"/>
                        <a:pt x="1029" y="78"/>
                        <a:pt x="1103" y="135"/>
                      </a:cubicBezTo>
                      <a:cubicBezTo>
                        <a:pt x="1177" y="192"/>
                        <a:pt x="1187" y="339"/>
                        <a:pt x="1094" y="410"/>
                      </a:cubicBezTo>
                      <a:cubicBezTo>
                        <a:pt x="1001" y="481"/>
                        <a:pt x="725" y="535"/>
                        <a:pt x="543" y="560"/>
                      </a:cubicBezTo>
                      <a:cubicBezTo>
                        <a:pt x="361" y="585"/>
                        <a:pt x="0" y="626"/>
                        <a:pt x="18" y="544"/>
                      </a:cubicBezTo>
                      <a:close/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4" name="Freeform 4"/>
                <p:cNvSpPr>
                  <a:spLocks/>
                </p:cNvSpPr>
                <p:nvPr/>
              </p:nvSpPr>
              <p:spPr bwMode="auto">
                <a:xfrm>
                  <a:off x="2099" y="941"/>
                  <a:ext cx="598" cy="1208"/>
                </a:xfrm>
                <a:custGeom>
                  <a:avLst/>
                  <a:gdLst/>
                  <a:ahLst/>
                  <a:cxnLst>
                    <a:cxn ang="0">
                      <a:pos x="556" y="1096"/>
                    </a:cxn>
                    <a:cxn ang="0">
                      <a:pos x="581" y="737"/>
                    </a:cxn>
                    <a:cxn ang="0">
                      <a:pos x="456" y="177"/>
                    </a:cxn>
                    <a:cxn ang="0">
                      <a:pos x="63" y="61"/>
                    </a:cxn>
                    <a:cxn ang="0">
                      <a:pos x="80" y="545"/>
                    </a:cxn>
                    <a:cxn ang="0">
                      <a:pos x="347" y="1071"/>
                    </a:cxn>
                    <a:cxn ang="0">
                      <a:pos x="506" y="1204"/>
                    </a:cxn>
                    <a:cxn ang="0">
                      <a:pos x="556" y="1096"/>
                    </a:cxn>
                  </a:cxnLst>
                  <a:rect l="0" t="0" r="r" b="b"/>
                  <a:pathLst>
                    <a:path w="598" h="1208">
                      <a:moveTo>
                        <a:pt x="556" y="1096"/>
                      </a:moveTo>
                      <a:cubicBezTo>
                        <a:pt x="568" y="1018"/>
                        <a:pt x="598" y="890"/>
                        <a:pt x="581" y="737"/>
                      </a:cubicBezTo>
                      <a:cubicBezTo>
                        <a:pt x="564" y="584"/>
                        <a:pt x="542" y="290"/>
                        <a:pt x="456" y="177"/>
                      </a:cubicBezTo>
                      <a:cubicBezTo>
                        <a:pt x="370" y="64"/>
                        <a:pt x="126" y="0"/>
                        <a:pt x="63" y="61"/>
                      </a:cubicBezTo>
                      <a:cubicBezTo>
                        <a:pt x="0" y="122"/>
                        <a:pt x="33" y="377"/>
                        <a:pt x="80" y="545"/>
                      </a:cubicBezTo>
                      <a:cubicBezTo>
                        <a:pt x="127" y="713"/>
                        <a:pt x="276" y="961"/>
                        <a:pt x="347" y="1071"/>
                      </a:cubicBezTo>
                      <a:cubicBezTo>
                        <a:pt x="418" y="1181"/>
                        <a:pt x="473" y="1200"/>
                        <a:pt x="506" y="1204"/>
                      </a:cubicBezTo>
                      <a:cubicBezTo>
                        <a:pt x="539" y="1208"/>
                        <a:pt x="544" y="1174"/>
                        <a:pt x="556" y="1096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5" name="Freeform 5"/>
                <p:cNvSpPr>
                  <a:spLocks/>
                </p:cNvSpPr>
                <p:nvPr/>
              </p:nvSpPr>
              <p:spPr bwMode="auto">
                <a:xfrm>
                  <a:off x="1481" y="2116"/>
                  <a:ext cx="1144" cy="472"/>
                </a:xfrm>
                <a:custGeom>
                  <a:avLst/>
                  <a:gdLst/>
                  <a:ahLst/>
                  <a:cxnLst>
                    <a:cxn ang="0">
                      <a:pos x="1132" y="21"/>
                    </a:cxn>
                    <a:cxn ang="0">
                      <a:pos x="1031" y="171"/>
                    </a:cxn>
                    <a:cxn ang="0">
                      <a:pos x="497" y="422"/>
                    </a:cxn>
                    <a:cxn ang="0">
                      <a:pos x="130" y="447"/>
                    </a:cxn>
                    <a:cxn ang="0">
                      <a:pos x="30" y="272"/>
                    </a:cxn>
                    <a:cxn ang="0">
                      <a:pos x="88" y="113"/>
                    </a:cxn>
                    <a:cxn ang="0">
                      <a:pos x="556" y="30"/>
                    </a:cxn>
                    <a:cxn ang="0">
                      <a:pos x="956" y="46"/>
                    </a:cxn>
                    <a:cxn ang="0">
                      <a:pos x="1132" y="21"/>
                    </a:cxn>
                  </a:cxnLst>
                  <a:rect l="0" t="0" r="r" b="b"/>
                  <a:pathLst>
                    <a:path w="1144" h="472">
                      <a:moveTo>
                        <a:pt x="1132" y="21"/>
                      </a:moveTo>
                      <a:cubicBezTo>
                        <a:pt x="1144" y="42"/>
                        <a:pt x="1137" y="104"/>
                        <a:pt x="1031" y="171"/>
                      </a:cubicBezTo>
                      <a:cubicBezTo>
                        <a:pt x="925" y="238"/>
                        <a:pt x="647" y="376"/>
                        <a:pt x="497" y="422"/>
                      </a:cubicBezTo>
                      <a:cubicBezTo>
                        <a:pt x="347" y="468"/>
                        <a:pt x="208" y="472"/>
                        <a:pt x="130" y="447"/>
                      </a:cubicBezTo>
                      <a:cubicBezTo>
                        <a:pt x="52" y="422"/>
                        <a:pt x="37" y="328"/>
                        <a:pt x="30" y="272"/>
                      </a:cubicBezTo>
                      <a:cubicBezTo>
                        <a:pt x="23" y="216"/>
                        <a:pt x="0" y="153"/>
                        <a:pt x="88" y="113"/>
                      </a:cubicBezTo>
                      <a:cubicBezTo>
                        <a:pt x="176" y="73"/>
                        <a:pt x="411" y="41"/>
                        <a:pt x="556" y="30"/>
                      </a:cubicBezTo>
                      <a:cubicBezTo>
                        <a:pt x="701" y="19"/>
                        <a:pt x="864" y="45"/>
                        <a:pt x="956" y="46"/>
                      </a:cubicBezTo>
                      <a:cubicBezTo>
                        <a:pt x="1048" y="47"/>
                        <a:pt x="1120" y="0"/>
                        <a:pt x="113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6" name="Freeform 6"/>
                <p:cNvSpPr>
                  <a:spLocks/>
                </p:cNvSpPr>
                <p:nvPr/>
              </p:nvSpPr>
              <p:spPr bwMode="auto">
                <a:xfrm>
                  <a:off x="2597" y="2177"/>
                  <a:ext cx="802" cy="818"/>
                </a:xfrm>
                <a:custGeom>
                  <a:avLst/>
                  <a:gdLst/>
                  <a:ahLst/>
                  <a:cxnLst>
                    <a:cxn ang="0">
                      <a:pos x="42" y="21"/>
                    </a:cxn>
                    <a:cxn ang="0">
                      <a:pos x="201" y="346"/>
                    </a:cxn>
                    <a:cxn ang="0">
                      <a:pos x="418" y="680"/>
                    </a:cxn>
                    <a:cxn ang="0">
                      <a:pos x="702" y="797"/>
                    </a:cxn>
                    <a:cxn ang="0">
                      <a:pos x="760" y="555"/>
                    </a:cxn>
                    <a:cxn ang="0">
                      <a:pos x="451" y="221"/>
                    </a:cxn>
                    <a:cxn ang="0">
                      <a:pos x="42" y="21"/>
                    </a:cxn>
                  </a:cxnLst>
                  <a:rect l="0" t="0" r="r" b="b"/>
                  <a:pathLst>
                    <a:path w="802" h="818">
                      <a:moveTo>
                        <a:pt x="42" y="21"/>
                      </a:moveTo>
                      <a:cubicBezTo>
                        <a:pt x="0" y="42"/>
                        <a:pt x="138" y="236"/>
                        <a:pt x="201" y="346"/>
                      </a:cubicBezTo>
                      <a:cubicBezTo>
                        <a:pt x="264" y="456"/>
                        <a:pt x="335" y="605"/>
                        <a:pt x="418" y="680"/>
                      </a:cubicBezTo>
                      <a:cubicBezTo>
                        <a:pt x="501" y="755"/>
                        <a:pt x="645" y="818"/>
                        <a:pt x="702" y="797"/>
                      </a:cubicBezTo>
                      <a:cubicBezTo>
                        <a:pt x="759" y="776"/>
                        <a:pt x="802" y="651"/>
                        <a:pt x="760" y="555"/>
                      </a:cubicBezTo>
                      <a:cubicBezTo>
                        <a:pt x="718" y="459"/>
                        <a:pt x="566" y="316"/>
                        <a:pt x="451" y="221"/>
                      </a:cubicBezTo>
                      <a:cubicBezTo>
                        <a:pt x="336" y="126"/>
                        <a:pt x="84" y="0"/>
                        <a:pt x="42" y="21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7" name="Freeform 7"/>
                <p:cNvSpPr>
                  <a:spLocks/>
                </p:cNvSpPr>
                <p:nvPr/>
              </p:nvSpPr>
              <p:spPr bwMode="auto">
                <a:xfrm>
                  <a:off x="2352" y="2155"/>
                  <a:ext cx="318" cy="1166"/>
                </a:xfrm>
                <a:custGeom>
                  <a:avLst/>
                  <a:gdLst/>
                  <a:ahLst/>
                  <a:cxnLst>
                    <a:cxn ang="0">
                      <a:pos x="236" y="107"/>
                    </a:cxn>
                    <a:cxn ang="0">
                      <a:pos x="27" y="800"/>
                    </a:cxn>
                    <a:cxn ang="0">
                      <a:pos x="77" y="1101"/>
                    </a:cxn>
                    <a:cxn ang="0">
                      <a:pos x="286" y="1009"/>
                    </a:cxn>
                    <a:cxn ang="0">
                      <a:pos x="269" y="157"/>
                    </a:cxn>
                    <a:cxn ang="0">
                      <a:pos x="236" y="107"/>
                    </a:cxn>
                  </a:cxnLst>
                  <a:rect l="0" t="0" r="r" b="b"/>
                  <a:pathLst>
                    <a:path w="318" h="1166">
                      <a:moveTo>
                        <a:pt x="236" y="107"/>
                      </a:moveTo>
                      <a:cubicBezTo>
                        <a:pt x="196" y="214"/>
                        <a:pt x="54" y="634"/>
                        <a:pt x="27" y="800"/>
                      </a:cubicBezTo>
                      <a:cubicBezTo>
                        <a:pt x="0" y="966"/>
                        <a:pt x="34" y="1066"/>
                        <a:pt x="77" y="1101"/>
                      </a:cubicBezTo>
                      <a:cubicBezTo>
                        <a:pt x="120" y="1136"/>
                        <a:pt x="254" y="1166"/>
                        <a:pt x="286" y="1009"/>
                      </a:cubicBezTo>
                      <a:cubicBezTo>
                        <a:pt x="318" y="852"/>
                        <a:pt x="273" y="307"/>
                        <a:pt x="269" y="157"/>
                      </a:cubicBezTo>
                      <a:cubicBezTo>
                        <a:pt x="265" y="7"/>
                        <a:pt x="276" y="0"/>
                        <a:pt x="236" y="107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8" name="Freeform 8"/>
                <p:cNvSpPr>
                  <a:spLocks/>
                </p:cNvSpPr>
                <p:nvPr/>
              </p:nvSpPr>
              <p:spPr bwMode="auto">
                <a:xfrm>
                  <a:off x="1695" y="2271"/>
                  <a:ext cx="901" cy="1879"/>
                </a:xfrm>
                <a:custGeom>
                  <a:avLst/>
                  <a:gdLst/>
                  <a:ahLst/>
                  <a:cxnLst>
                    <a:cxn ang="0">
                      <a:pos x="901" y="0"/>
                    </a:cxn>
                    <a:cxn ang="0">
                      <a:pos x="576" y="343"/>
                    </a:cxn>
                    <a:cxn ang="0">
                      <a:pos x="250" y="785"/>
                    </a:cxn>
                    <a:cxn ang="0">
                      <a:pos x="66" y="1319"/>
                    </a:cxn>
                    <a:cxn ang="0">
                      <a:pos x="0" y="1879"/>
                    </a:cxn>
                  </a:cxnLst>
                  <a:rect l="0" t="0" r="r" b="b"/>
                  <a:pathLst>
                    <a:path w="901" h="1879">
                      <a:moveTo>
                        <a:pt x="901" y="0"/>
                      </a:moveTo>
                      <a:cubicBezTo>
                        <a:pt x="793" y="106"/>
                        <a:pt x="685" y="212"/>
                        <a:pt x="576" y="343"/>
                      </a:cubicBezTo>
                      <a:cubicBezTo>
                        <a:pt x="467" y="474"/>
                        <a:pt x="335" y="622"/>
                        <a:pt x="250" y="785"/>
                      </a:cubicBezTo>
                      <a:cubicBezTo>
                        <a:pt x="165" y="948"/>
                        <a:pt x="108" y="1137"/>
                        <a:pt x="66" y="1319"/>
                      </a:cubicBezTo>
                      <a:cubicBezTo>
                        <a:pt x="24" y="1501"/>
                        <a:pt x="12" y="1690"/>
                        <a:pt x="0" y="1879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29" name="Freeform 9"/>
                <p:cNvSpPr>
                  <a:spLocks/>
                </p:cNvSpPr>
                <p:nvPr/>
              </p:nvSpPr>
              <p:spPr bwMode="auto">
                <a:xfrm>
                  <a:off x="1698" y="3738"/>
                  <a:ext cx="836" cy="381"/>
                </a:xfrm>
                <a:custGeom>
                  <a:avLst/>
                  <a:gdLst/>
                  <a:ahLst/>
                  <a:cxnLst>
                    <a:cxn ang="0">
                      <a:pos x="5" y="344"/>
                    </a:cxn>
                    <a:cxn ang="0">
                      <a:pos x="289" y="94"/>
                    </a:cxn>
                    <a:cxn ang="0">
                      <a:pos x="698" y="10"/>
                    </a:cxn>
                    <a:cxn ang="0">
                      <a:pos x="773" y="152"/>
                    </a:cxn>
                    <a:cxn ang="0">
                      <a:pos x="322" y="319"/>
                    </a:cxn>
                    <a:cxn ang="0">
                      <a:pos x="5" y="344"/>
                    </a:cxn>
                  </a:cxnLst>
                  <a:rect l="0" t="0" r="r" b="b"/>
                  <a:pathLst>
                    <a:path w="836" h="381">
                      <a:moveTo>
                        <a:pt x="5" y="344"/>
                      </a:moveTo>
                      <a:cubicBezTo>
                        <a:pt x="0" y="307"/>
                        <a:pt x="174" y="150"/>
                        <a:pt x="289" y="94"/>
                      </a:cubicBezTo>
                      <a:cubicBezTo>
                        <a:pt x="404" y="38"/>
                        <a:pt x="617" y="0"/>
                        <a:pt x="698" y="10"/>
                      </a:cubicBezTo>
                      <a:cubicBezTo>
                        <a:pt x="779" y="20"/>
                        <a:pt x="836" y="101"/>
                        <a:pt x="773" y="152"/>
                      </a:cubicBezTo>
                      <a:cubicBezTo>
                        <a:pt x="710" y="203"/>
                        <a:pt x="447" y="283"/>
                        <a:pt x="322" y="319"/>
                      </a:cubicBezTo>
                      <a:cubicBezTo>
                        <a:pt x="197" y="355"/>
                        <a:pt x="10" y="381"/>
                        <a:pt x="5" y="344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0" name="Freeform 10"/>
                <p:cNvSpPr>
                  <a:spLocks/>
                </p:cNvSpPr>
                <p:nvPr/>
              </p:nvSpPr>
              <p:spPr bwMode="auto">
                <a:xfrm>
                  <a:off x="531" y="3302"/>
                  <a:ext cx="1194" cy="820"/>
                </a:xfrm>
                <a:custGeom>
                  <a:avLst/>
                  <a:gdLst/>
                  <a:ahLst/>
                  <a:cxnLst>
                    <a:cxn ang="0">
                      <a:pos x="1180" y="780"/>
                    </a:cxn>
                    <a:cxn ang="0">
                      <a:pos x="1005" y="513"/>
                    </a:cxn>
                    <a:cxn ang="0">
                      <a:pos x="396" y="79"/>
                    </a:cxn>
                    <a:cxn ang="0">
                      <a:pos x="3" y="71"/>
                    </a:cxn>
                    <a:cxn ang="0">
                      <a:pos x="379" y="505"/>
                    </a:cxn>
                    <a:cxn ang="0">
                      <a:pos x="922" y="755"/>
                    </a:cxn>
                    <a:cxn ang="0">
                      <a:pos x="1180" y="780"/>
                    </a:cxn>
                  </a:cxnLst>
                  <a:rect l="0" t="0" r="r" b="b"/>
                  <a:pathLst>
                    <a:path w="1194" h="820">
                      <a:moveTo>
                        <a:pt x="1180" y="780"/>
                      </a:moveTo>
                      <a:cubicBezTo>
                        <a:pt x="1194" y="740"/>
                        <a:pt x="1136" y="630"/>
                        <a:pt x="1005" y="513"/>
                      </a:cubicBezTo>
                      <a:cubicBezTo>
                        <a:pt x="874" y="396"/>
                        <a:pt x="563" y="153"/>
                        <a:pt x="396" y="79"/>
                      </a:cubicBezTo>
                      <a:cubicBezTo>
                        <a:pt x="229" y="5"/>
                        <a:pt x="6" y="0"/>
                        <a:pt x="3" y="71"/>
                      </a:cubicBezTo>
                      <a:cubicBezTo>
                        <a:pt x="0" y="142"/>
                        <a:pt x="226" y="391"/>
                        <a:pt x="379" y="505"/>
                      </a:cubicBezTo>
                      <a:cubicBezTo>
                        <a:pt x="532" y="619"/>
                        <a:pt x="790" y="709"/>
                        <a:pt x="922" y="755"/>
                      </a:cubicBezTo>
                      <a:cubicBezTo>
                        <a:pt x="1054" y="801"/>
                        <a:pt x="1166" y="820"/>
                        <a:pt x="1180" y="780"/>
                      </a:cubicBez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1" name="Freeform 11"/>
                <p:cNvSpPr>
                  <a:spLocks/>
                </p:cNvSpPr>
                <p:nvPr/>
              </p:nvSpPr>
              <p:spPr bwMode="auto">
                <a:xfrm>
                  <a:off x="2485" y="2030"/>
                  <a:ext cx="276" cy="273"/>
                </a:xfrm>
                <a:custGeom>
                  <a:avLst/>
                  <a:gdLst/>
                  <a:ahLst/>
                  <a:cxnLst>
                    <a:cxn ang="0">
                      <a:pos x="103" y="24"/>
                    </a:cxn>
                    <a:cxn ang="0">
                      <a:pos x="270" y="232"/>
                    </a:cxn>
                    <a:cxn ang="0">
                      <a:pos x="69" y="249"/>
                    </a:cxn>
                    <a:cxn ang="0">
                      <a:pos x="3" y="90"/>
                    </a:cxn>
                    <a:cxn ang="0">
                      <a:pos x="103" y="24"/>
                    </a:cxn>
                  </a:cxnLst>
                  <a:rect l="0" t="0" r="r" b="b"/>
                  <a:pathLst>
                    <a:path w="276" h="273">
                      <a:moveTo>
                        <a:pt x="103" y="24"/>
                      </a:moveTo>
                      <a:cubicBezTo>
                        <a:pt x="148" y="48"/>
                        <a:pt x="276" y="195"/>
                        <a:pt x="270" y="232"/>
                      </a:cubicBezTo>
                      <a:cubicBezTo>
                        <a:pt x="264" y="269"/>
                        <a:pt x="114" y="273"/>
                        <a:pt x="69" y="249"/>
                      </a:cubicBezTo>
                      <a:cubicBezTo>
                        <a:pt x="24" y="225"/>
                        <a:pt x="0" y="126"/>
                        <a:pt x="3" y="90"/>
                      </a:cubicBezTo>
                      <a:cubicBezTo>
                        <a:pt x="6" y="54"/>
                        <a:pt x="58" y="0"/>
                        <a:pt x="103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33" name="Freeform 13"/>
              <p:cNvSpPr>
                <a:spLocks/>
              </p:cNvSpPr>
              <p:nvPr/>
            </p:nvSpPr>
            <p:spPr bwMode="auto">
              <a:xfrm>
                <a:off x="14288" y="3556000"/>
                <a:ext cx="8861425" cy="298450"/>
              </a:xfrm>
              <a:custGeom>
                <a:avLst/>
                <a:gdLst/>
                <a:ahLst/>
                <a:cxnLst>
                  <a:cxn ang="0">
                    <a:pos x="0" y="67"/>
                  </a:cxn>
                  <a:cxn ang="0">
                    <a:pos x="229" y="30"/>
                  </a:cxn>
                  <a:cxn ang="0">
                    <a:pos x="644" y="86"/>
                  </a:cxn>
                  <a:cxn ang="0">
                    <a:pos x="1103" y="76"/>
                  </a:cxn>
                  <a:cxn ang="0">
                    <a:pos x="1564" y="67"/>
                  </a:cxn>
                  <a:cxn ang="0">
                    <a:pos x="1830" y="104"/>
                  </a:cxn>
                  <a:cxn ang="0">
                    <a:pos x="2318" y="72"/>
                  </a:cxn>
                  <a:cxn ang="0">
                    <a:pos x="2787" y="2"/>
                  </a:cxn>
                  <a:cxn ang="0">
                    <a:pos x="3174" y="86"/>
                  </a:cxn>
                  <a:cxn ang="0">
                    <a:pos x="3578" y="104"/>
                  </a:cxn>
                  <a:cxn ang="0">
                    <a:pos x="3716" y="81"/>
                  </a:cxn>
                  <a:cxn ang="0">
                    <a:pos x="4056" y="90"/>
                  </a:cxn>
                  <a:cxn ang="0">
                    <a:pos x="4461" y="58"/>
                  </a:cxn>
                  <a:cxn ang="0">
                    <a:pos x="4746" y="76"/>
                  </a:cxn>
                  <a:cxn ang="0">
                    <a:pos x="5051" y="39"/>
                  </a:cxn>
                  <a:cxn ang="0">
                    <a:pos x="5235" y="122"/>
                  </a:cxn>
                  <a:cxn ang="0">
                    <a:pos x="5391" y="178"/>
                  </a:cxn>
                  <a:cxn ang="0">
                    <a:pos x="5582" y="64"/>
                  </a:cxn>
                </a:cxnLst>
                <a:rect l="0" t="0" r="r" b="b"/>
                <a:pathLst>
                  <a:path w="5582" h="188">
                    <a:moveTo>
                      <a:pt x="0" y="67"/>
                    </a:moveTo>
                    <a:cubicBezTo>
                      <a:pt x="61" y="47"/>
                      <a:pt x="122" y="27"/>
                      <a:pt x="229" y="30"/>
                    </a:cubicBezTo>
                    <a:cubicBezTo>
                      <a:pt x="336" y="34"/>
                      <a:pt x="498" y="78"/>
                      <a:pt x="644" y="86"/>
                    </a:cubicBezTo>
                    <a:cubicBezTo>
                      <a:pt x="789" y="93"/>
                      <a:pt x="950" y="79"/>
                      <a:pt x="1103" y="76"/>
                    </a:cubicBezTo>
                    <a:cubicBezTo>
                      <a:pt x="1256" y="73"/>
                      <a:pt x="1443" y="62"/>
                      <a:pt x="1564" y="67"/>
                    </a:cubicBezTo>
                    <a:cubicBezTo>
                      <a:pt x="1685" y="71"/>
                      <a:pt x="1705" y="103"/>
                      <a:pt x="1830" y="104"/>
                    </a:cubicBezTo>
                    <a:cubicBezTo>
                      <a:pt x="1956" y="105"/>
                      <a:pt x="2158" y="89"/>
                      <a:pt x="2318" y="72"/>
                    </a:cubicBezTo>
                    <a:cubicBezTo>
                      <a:pt x="2477" y="55"/>
                      <a:pt x="2645" y="0"/>
                      <a:pt x="2787" y="2"/>
                    </a:cubicBezTo>
                    <a:cubicBezTo>
                      <a:pt x="2929" y="4"/>
                      <a:pt x="3042" y="68"/>
                      <a:pt x="3174" y="86"/>
                    </a:cubicBezTo>
                    <a:cubicBezTo>
                      <a:pt x="3306" y="103"/>
                      <a:pt x="3488" y="105"/>
                      <a:pt x="3578" y="104"/>
                    </a:cubicBezTo>
                    <a:cubicBezTo>
                      <a:pt x="3669" y="103"/>
                      <a:pt x="3637" y="83"/>
                      <a:pt x="3716" y="81"/>
                    </a:cubicBezTo>
                    <a:cubicBezTo>
                      <a:pt x="3795" y="78"/>
                      <a:pt x="3932" y="94"/>
                      <a:pt x="4056" y="90"/>
                    </a:cubicBezTo>
                    <a:cubicBezTo>
                      <a:pt x="4181" y="86"/>
                      <a:pt x="4346" y="60"/>
                      <a:pt x="4461" y="58"/>
                    </a:cubicBezTo>
                    <a:cubicBezTo>
                      <a:pt x="4576" y="56"/>
                      <a:pt x="4648" y="79"/>
                      <a:pt x="4746" y="76"/>
                    </a:cubicBezTo>
                    <a:cubicBezTo>
                      <a:pt x="4844" y="73"/>
                      <a:pt x="4969" y="31"/>
                      <a:pt x="5051" y="39"/>
                    </a:cubicBezTo>
                    <a:cubicBezTo>
                      <a:pt x="5132" y="47"/>
                      <a:pt x="5178" y="99"/>
                      <a:pt x="5235" y="122"/>
                    </a:cubicBezTo>
                    <a:cubicBezTo>
                      <a:pt x="5291" y="145"/>
                      <a:pt x="5333" y="188"/>
                      <a:pt x="5391" y="178"/>
                    </a:cubicBezTo>
                    <a:cubicBezTo>
                      <a:pt x="5449" y="168"/>
                      <a:pt x="5542" y="88"/>
                      <a:pt x="5582" y="6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" name="Group 52"/>
            <p:cNvGrpSpPr>
              <a:grpSpLocks/>
            </p:cNvGrpSpPr>
            <p:nvPr/>
          </p:nvGrpSpPr>
          <p:grpSpPr bwMode="auto">
            <a:xfrm rot="21375872">
              <a:off x="7380312" y="3915636"/>
              <a:ext cx="1440161" cy="2268547"/>
              <a:chOff x="4933" y="2816"/>
              <a:chExt cx="487" cy="796"/>
            </a:xfrm>
          </p:grpSpPr>
          <p:grpSp>
            <p:nvGrpSpPr>
              <p:cNvPr id="4" name="Group 14"/>
              <p:cNvGrpSpPr>
                <a:grpSpLocks/>
              </p:cNvGrpSpPr>
              <p:nvPr userDrawn="1"/>
            </p:nvGrpSpPr>
            <p:grpSpPr bwMode="auto">
              <a:xfrm>
                <a:off x="4933" y="2816"/>
                <a:ext cx="487" cy="796"/>
                <a:chOff x="1837" y="1586"/>
                <a:chExt cx="1139" cy="2032"/>
              </a:xfrm>
            </p:grpSpPr>
            <p:sp>
              <p:nvSpPr>
                <p:cNvPr id="5135" name="Freeform 15"/>
                <p:cNvSpPr>
                  <a:spLocks/>
                </p:cNvSpPr>
                <p:nvPr/>
              </p:nvSpPr>
              <p:spPr bwMode="auto">
                <a:xfrm>
                  <a:off x="2279" y="1586"/>
                  <a:ext cx="117" cy="317"/>
                </a:xfrm>
                <a:custGeom>
                  <a:avLst/>
                  <a:gdLst/>
                  <a:ahLst/>
                  <a:cxnLst>
                    <a:cxn ang="0">
                      <a:pos x="117" y="0"/>
                    </a:cxn>
                    <a:cxn ang="0">
                      <a:pos x="50" y="42"/>
                    </a:cxn>
                    <a:cxn ang="0">
                      <a:pos x="8" y="175"/>
                    </a:cxn>
                    <a:cxn ang="0">
                      <a:pos x="0" y="317"/>
                    </a:cxn>
                  </a:cxnLst>
                  <a:rect l="0" t="0" r="r" b="b"/>
                  <a:pathLst>
                    <a:path w="117" h="317">
                      <a:moveTo>
                        <a:pt x="117" y="0"/>
                      </a:moveTo>
                      <a:cubicBezTo>
                        <a:pt x="92" y="6"/>
                        <a:pt x="68" y="13"/>
                        <a:pt x="50" y="42"/>
                      </a:cubicBezTo>
                      <a:cubicBezTo>
                        <a:pt x="32" y="71"/>
                        <a:pt x="16" y="129"/>
                        <a:pt x="8" y="175"/>
                      </a:cubicBezTo>
                      <a:cubicBezTo>
                        <a:pt x="0" y="221"/>
                        <a:pt x="0" y="269"/>
                        <a:pt x="0" y="317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6" name="Freeform 16"/>
                <p:cNvSpPr>
                  <a:spLocks/>
                </p:cNvSpPr>
                <p:nvPr/>
              </p:nvSpPr>
              <p:spPr bwMode="auto">
                <a:xfrm>
                  <a:off x="2129" y="1591"/>
                  <a:ext cx="217" cy="271"/>
                </a:xfrm>
                <a:custGeom>
                  <a:avLst/>
                  <a:gdLst/>
                  <a:ahLst/>
                  <a:cxnLst>
                    <a:cxn ang="0">
                      <a:pos x="217" y="3"/>
                    </a:cxn>
                    <a:cxn ang="0">
                      <a:pos x="117" y="45"/>
                    </a:cxn>
                    <a:cxn ang="0">
                      <a:pos x="0" y="271"/>
                    </a:cxn>
                  </a:cxnLst>
                  <a:rect l="0" t="0" r="r" b="b"/>
                  <a:pathLst>
                    <a:path w="217" h="271">
                      <a:moveTo>
                        <a:pt x="217" y="3"/>
                      </a:moveTo>
                      <a:cubicBezTo>
                        <a:pt x="185" y="1"/>
                        <a:pt x="153" y="0"/>
                        <a:pt x="117" y="45"/>
                      </a:cubicBezTo>
                      <a:cubicBezTo>
                        <a:pt x="81" y="90"/>
                        <a:pt x="40" y="180"/>
                        <a:pt x="0" y="271"/>
                      </a:cubicBezTo>
                    </a:path>
                  </a:pathLst>
                </a:custGeom>
                <a:noFill/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7" name="Freeform 17"/>
                <p:cNvSpPr>
                  <a:spLocks/>
                </p:cNvSpPr>
                <p:nvPr/>
              </p:nvSpPr>
              <p:spPr bwMode="auto">
                <a:xfrm>
                  <a:off x="2387" y="1594"/>
                  <a:ext cx="42" cy="2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" y="176"/>
                    </a:cxn>
                    <a:cxn ang="0">
                      <a:pos x="42" y="259"/>
                    </a:cxn>
                  </a:cxnLst>
                  <a:rect l="0" t="0" r="r" b="b"/>
                  <a:pathLst>
                    <a:path w="42" h="259">
                      <a:moveTo>
                        <a:pt x="0" y="0"/>
                      </a:moveTo>
                      <a:cubicBezTo>
                        <a:pt x="9" y="66"/>
                        <a:pt x="19" y="133"/>
                        <a:pt x="26" y="176"/>
                      </a:cubicBezTo>
                      <a:cubicBezTo>
                        <a:pt x="33" y="219"/>
                        <a:pt x="37" y="239"/>
                        <a:pt x="42" y="2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8" name="Freeform 18"/>
                <p:cNvSpPr>
                  <a:spLocks/>
                </p:cNvSpPr>
                <p:nvPr/>
              </p:nvSpPr>
              <p:spPr bwMode="auto">
                <a:xfrm>
                  <a:off x="2404" y="1594"/>
                  <a:ext cx="242" cy="3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9" y="117"/>
                    </a:cxn>
                    <a:cxn ang="0">
                      <a:pos x="242" y="368"/>
                    </a:cxn>
                  </a:cxnLst>
                  <a:rect l="0" t="0" r="r" b="b"/>
                  <a:pathLst>
                    <a:path w="242" h="368">
                      <a:moveTo>
                        <a:pt x="0" y="0"/>
                      </a:moveTo>
                      <a:cubicBezTo>
                        <a:pt x="59" y="28"/>
                        <a:pt x="119" y="56"/>
                        <a:pt x="159" y="117"/>
                      </a:cubicBezTo>
                      <a:cubicBezTo>
                        <a:pt x="199" y="178"/>
                        <a:pt x="220" y="273"/>
                        <a:pt x="242" y="36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39" name="Freeform 19"/>
                <p:cNvSpPr>
                  <a:spLocks/>
                </p:cNvSpPr>
                <p:nvPr/>
              </p:nvSpPr>
              <p:spPr bwMode="auto">
                <a:xfrm>
                  <a:off x="2049" y="1619"/>
                  <a:ext cx="172" cy="501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38" y="142"/>
                    </a:cxn>
                    <a:cxn ang="0">
                      <a:pos x="5" y="351"/>
                    </a:cxn>
                    <a:cxn ang="0">
                      <a:pos x="5" y="501"/>
                    </a:cxn>
                  </a:cxnLst>
                  <a:rect l="0" t="0" r="r" b="b"/>
                  <a:pathLst>
                    <a:path w="172" h="501">
                      <a:moveTo>
                        <a:pt x="172" y="0"/>
                      </a:moveTo>
                      <a:cubicBezTo>
                        <a:pt x="119" y="41"/>
                        <a:pt x="66" y="83"/>
                        <a:pt x="38" y="142"/>
                      </a:cubicBezTo>
                      <a:cubicBezTo>
                        <a:pt x="10" y="201"/>
                        <a:pt x="10" y="291"/>
                        <a:pt x="5" y="351"/>
                      </a:cubicBezTo>
                      <a:cubicBezTo>
                        <a:pt x="0" y="411"/>
                        <a:pt x="2" y="456"/>
                        <a:pt x="5" y="501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0" name="Freeform 20"/>
                <p:cNvSpPr>
                  <a:spLocks/>
                </p:cNvSpPr>
                <p:nvPr/>
              </p:nvSpPr>
              <p:spPr bwMode="auto">
                <a:xfrm>
                  <a:off x="2529" y="1837"/>
                  <a:ext cx="34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150"/>
                    </a:cxn>
                  </a:cxnLst>
                  <a:rect l="0" t="0" r="r" b="b"/>
                  <a:pathLst>
                    <a:path w="34" h="150">
                      <a:moveTo>
                        <a:pt x="0" y="0"/>
                      </a:moveTo>
                      <a:cubicBezTo>
                        <a:pt x="14" y="62"/>
                        <a:pt x="28" y="124"/>
                        <a:pt x="34" y="1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1" name="Freeform 21"/>
                <p:cNvSpPr>
                  <a:spLocks/>
                </p:cNvSpPr>
                <p:nvPr/>
              </p:nvSpPr>
              <p:spPr bwMode="auto">
                <a:xfrm>
                  <a:off x="2354" y="1770"/>
                  <a:ext cx="9" cy="23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83"/>
                    </a:cxn>
                    <a:cxn ang="0">
                      <a:pos x="8" y="233"/>
                    </a:cxn>
                  </a:cxnLst>
                  <a:rect l="0" t="0" r="r" b="b"/>
                  <a:pathLst>
                    <a:path w="9" h="233">
                      <a:moveTo>
                        <a:pt x="0" y="0"/>
                      </a:moveTo>
                      <a:cubicBezTo>
                        <a:pt x="3" y="22"/>
                        <a:pt x="7" y="44"/>
                        <a:pt x="8" y="83"/>
                      </a:cubicBezTo>
                      <a:cubicBezTo>
                        <a:pt x="9" y="122"/>
                        <a:pt x="8" y="177"/>
                        <a:pt x="8" y="2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2" name="Freeform 22"/>
                <p:cNvSpPr>
                  <a:spLocks/>
                </p:cNvSpPr>
                <p:nvPr/>
              </p:nvSpPr>
              <p:spPr bwMode="auto">
                <a:xfrm>
                  <a:off x="2471" y="1770"/>
                  <a:ext cx="49" cy="334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42" y="208"/>
                    </a:cxn>
                    <a:cxn ang="0">
                      <a:pos x="0" y="334"/>
                    </a:cxn>
                  </a:cxnLst>
                  <a:rect l="0" t="0" r="r" b="b"/>
                  <a:pathLst>
                    <a:path w="49" h="334">
                      <a:moveTo>
                        <a:pt x="42" y="0"/>
                      </a:moveTo>
                      <a:cubicBezTo>
                        <a:pt x="45" y="76"/>
                        <a:pt x="49" y="152"/>
                        <a:pt x="42" y="208"/>
                      </a:cubicBezTo>
                      <a:cubicBezTo>
                        <a:pt x="35" y="264"/>
                        <a:pt x="17" y="299"/>
                        <a:pt x="0" y="33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3" name="Freeform 23"/>
                <p:cNvSpPr>
                  <a:spLocks/>
                </p:cNvSpPr>
                <p:nvPr/>
              </p:nvSpPr>
              <p:spPr bwMode="auto">
                <a:xfrm>
                  <a:off x="2630" y="1920"/>
                  <a:ext cx="108" cy="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5" y="200"/>
                    </a:cxn>
                    <a:cxn ang="0">
                      <a:pos x="108" y="250"/>
                    </a:cxn>
                  </a:cxnLst>
                  <a:rect l="0" t="0" r="r" b="b"/>
                  <a:pathLst>
                    <a:path w="108" h="250">
                      <a:moveTo>
                        <a:pt x="0" y="0"/>
                      </a:moveTo>
                      <a:cubicBezTo>
                        <a:pt x="28" y="79"/>
                        <a:pt x="57" y="158"/>
                        <a:pt x="75" y="200"/>
                      </a:cubicBezTo>
                      <a:cubicBezTo>
                        <a:pt x="93" y="242"/>
                        <a:pt x="100" y="246"/>
                        <a:pt x="108" y="25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4" name="Freeform 24"/>
                <p:cNvSpPr>
                  <a:spLocks/>
                </p:cNvSpPr>
                <p:nvPr/>
              </p:nvSpPr>
              <p:spPr bwMode="auto">
                <a:xfrm>
                  <a:off x="2087" y="1945"/>
                  <a:ext cx="526" cy="304"/>
                </a:xfrm>
                <a:custGeom>
                  <a:avLst/>
                  <a:gdLst/>
                  <a:ahLst/>
                  <a:cxnLst>
                    <a:cxn ang="0">
                      <a:pos x="0" y="150"/>
                    </a:cxn>
                    <a:cxn ang="0">
                      <a:pos x="159" y="276"/>
                    </a:cxn>
                    <a:cxn ang="0">
                      <a:pos x="284" y="301"/>
                    </a:cxn>
                    <a:cxn ang="0">
                      <a:pos x="451" y="259"/>
                    </a:cxn>
                    <a:cxn ang="0">
                      <a:pos x="501" y="142"/>
                    </a:cxn>
                    <a:cxn ang="0">
                      <a:pos x="526" y="0"/>
                    </a:cxn>
                  </a:cxnLst>
                  <a:rect l="0" t="0" r="r" b="b"/>
                  <a:pathLst>
                    <a:path w="526" h="304">
                      <a:moveTo>
                        <a:pt x="0" y="150"/>
                      </a:moveTo>
                      <a:cubicBezTo>
                        <a:pt x="56" y="200"/>
                        <a:pt x="112" y="251"/>
                        <a:pt x="159" y="276"/>
                      </a:cubicBezTo>
                      <a:cubicBezTo>
                        <a:pt x="206" y="301"/>
                        <a:pt x="235" y="304"/>
                        <a:pt x="284" y="301"/>
                      </a:cubicBezTo>
                      <a:cubicBezTo>
                        <a:pt x="333" y="298"/>
                        <a:pt x="415" y="285"/>
                        <a:pt x="451" y="259"/>
                      </a:cubicBezTo>
                      <a:cubicBezTo>
                        <a:pt x="487" y="233"/>
                        <a:pt x="489" y="185"/>
                        <a:pt x="501" y="142"/>
                      </a:cubicBezTo>
                      <a:cubicBezTo>
                        <a:pt x="513" y="99"/>
                        <a:pt x="519" y="49"/>
                        <a:pt x="526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5" name="Freeform 25"/>
                <p:cNvSpPr>
                  <a:spLocks/>
                </p:cNvSpPr>
                <p:nvPr/>
              </p:nvSpPr>
              <p:spPr bwMode="auto">
                <a:xfrm>
                  <a:off x="2151" y="1645"/>
                  <a:ext cx="145" cy="584"/>
                </a:xfrm>
                <a:custGeom>
                  <a:avLst/>
                  <a:gdLst/>
                  <a:ahLst/>
                  <a:cxnLst>
                    <a:cxn ang="0">
                      <a:pos x="145" y="0"/>
                    </a:cxn>
                    <a:cxn ang="0">
                      <a:pos x="28" y="225"/>
                    </a:cxn>
                    <a:cxn ang="0">
                      <a:pos x="3" y="400"/>
                    </a:cxn>
                    <a:cxn ang="0">
                      <a:pos x="11" y="584"/>
                    </a:cxn>
                  </a:cxnLst>
                  <a:rect l="0" t="0" r="r" b="b"/>
                  <a:pathLst>
                    <a:path w="145" h="584">
                      <a:moveTo>
                        <a:pt x="145" y="0"/>
                      </a:moveTo>
                      <a:cubicBezTo>
                        <a:pt x="98" y="79"/>
                        <a:pt x="52" y="158"/>
                        <a:pt x="28" y="225"/>
                      </a:cubicBezTo>
                      <a:cubicBezTo>
                        <a:pt x="4" y="292"/>
                        <a:pt x="6" y="340"/>
                        <a:pt x="3" y="400"/>
                      </a:cubicBezTo>
                      <a:cubicBezTo>
                        <a:pt x="0" y="460"/>
                        <a:pt x="5" y="522"/>
                        <a:pt x="11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6" name="Freeform 26"/>
                <p:cNvSpPr>
                  <a:spLocks/>
                </p:cNvSpPr>
                <p:nvPr/>
              </p:nvSpPr>
              <p:spPr bwMode="auto">
                <a:xfrm>
                  <a:off x="2102" y="1963"/>
                  <a:ext cx="19" cy="35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3" y="250"/>
                    </a:cxn>
                    <a:cxn ang="0">
                      <a:pos x="19" y="359"/>
                    </a:cxn>
                  </a:cxnLst>
                  <a:rect l="0" t="0" r="r" b="b"/>
                  <a:pathLst>
                    <a:path w="19" h="359">
                      <a:moveTo>
                        <a:pt x="3" y="0"/>
                      </a:moveTo>
                      <a:cubicBezTo>
                        <a:pt x="1" y="95"/>
                        <a:pt x="0" y="190"/>
                        <a:pt x="3" y="250"/>
                      </a:cubicBezTo>
                      <a:cubicBezTo>
                        <a:pt x="6" y="310"/>
                        <a:pt x="12" y="334"/>
                        <a:pt x="19" y="359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7" name="Freeform 27"/>
                <p:cNvSpPr>
                  <a:spLocks/>
                </p:cNvSpPr>
                <p:nvPr/>
              </p:nvSpPr>
              <p:spPr bwMode="auto">
                <a:xfrm>
                  <a:off x="2147" y="1891"/>
                  <a:ext cx="116" cy="213"/>
                </a:xfrm>
                <a:custGeom>
                  <a:avLst/>
                  <a:gdLst/>
                  <a:ahLst/>
                  <a:cxnLst>
                    <a:cxn ang="0">
                      <a:pos x="116" y="63"/>
                    </a:cxn>
                    <a:cxn ang="0">
                      <a:pos x="58" y="5"/>
                    </a:cxn>
                    <a:cxn ang="0">
                      <a:pos x="8" y="96"/>
                    </a:cxn>
                    <a:cxn ang="0">
                      <a:pos x="8" y="172"/>
                    </a:cxn>
                    <a:cxn ang="0">
                      <a:pos x="58" y="213"/>
                    </a:cxn>
                  </a:cxnLst>
                  <a:rect l="0" t="0" r="r" b="b"/>
                  <a:pathLst>
                    <a:path w="116" h="213">
                      <a:moveTo>
                        <a:pt x="116" y="63"/>
                      </a:moveTo>
                      <a:cubicBezTo>
                        <a:pt x="96" y="31"/>
                        <a:pt x="76" y="0"/>
                        <a:pt x="58" y="5"/>
                      </a:cubicBezTo>
                      <a:cubicBezTo>
                        <a:pt x="40" y="10"/>
                        <a:pt x="16" y="68"/>
                        <a:pt x="8" y="96"/>
                      </a:cubicBezTo>
                      <a:cubicBezTo>
                        <a:pt x="0" y="124"/>
                        <a:pt x="0" y="152"/>
                        <a:pt x="8" y="172"/>
                      </a:cubicBezTo>
                      <a:cubicBezTo>
                        <a:pt x="16" y="192"/>
                        <a:pt x="37" y="202"/>
                        <a:pt x="58" y="21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8" name="Freeform 28"/>
                <p:cNvSpPr>
                  <a:spLocks/>
                </p:cNvSpPr>
                <p:nvPr/>
              </p:nvSpPr>
              <p:spPr bwMode="auto">
                <a:xfrm>
                  <a:off x="2133" y="2237"/>
                  <a:ext cx="246" cy="602"/>
                </a:xfrm>
                <a:custGeom>
                  <a:avLst/>
                  <a:gdLst/>
                  <a:ahLst/>
                  <a:cxnLst>
                    <a:cxn ang="0">
                      <a:pos x="129" y="0"/>
                    </a:cxn>
                    <a:cxn ang="0">
                      <a:pos x="79" y="59"/>
                    </a:cxn>
                    <a:cxn ang="0">
                      <a:pos x="46" y="259"/>
                    </a:cxn>
                    <a:cxn ang="0">
                      <a:pos x="4" y="493"/>
                    </a:cxn>
                    <a:cxn ang="0">
                      <a:pos x="71" y="560"/>
                    </a:cxn>
                    <a:cxn ang="0">
                      <a:pos x="121" y="576"/>
                    </a:cxn>
                    <a:cxn ang="0">
                      <a:pos x="196" y="401"/>
                    </a:cxn>
                    <a:cxn ang="0">
                      <a:pos x="246" y="217"/>
                    </a:cxn>
                  </a:cxnLst>
                  <a:rect l="0" t="0" r="r" b="b"/>
                  <a:pathLst>
                    <a:path w="246" h="602">
                      <a:moveTo>
                        <a:pt x="129" y="0"/>
                      </a:moveTo>
                      <a:cubicBezTo>
                        <a:pt x="111" y="8"/>
                        <a:pt x="93" y="16"/>
                        <a:pt x="79" y="59"/>
                      </a:cubicBezTo>
                      <a:cubicBezTo>
                        <a:pt x="65" y="102"/>
                        <a:pt x="59" y="187"/>
                        <a:pt x="46" y="259"/>
                      </a:cubicBezTo>
                      <a:cubicBezTo>
                        <a:pt x="33" y="331"/>
                        <a:pt x="0" y="443"/>
                        <a:pt x="4" y="493"/>
                      </a:cubicBezTo>
                      <a:cubicBezTo>
                        <a:pt x="8" y="543"/>
                        <a:pt x="51" y="546"/>
                        <a:pt x="71" y="560"/>
                      </a:cubicBezTo>
                      <a:cubicBezTo>
                        <a:pt x="91" y="574"/>
                        <a:pt x="100" y="602"/>
                        <a:pt x="121" y="576"/>
                      </a:cubicBezTo>
                      <a:cubicBezTo>
                        <a:pt x="142" y="550"/>
                        <a:pt x="175" y="461"/>
                        <a:pt x="196" y="401"/>
                      </a:cubicBezTo>
                      <a:cubicBezTo>
                        <a:pt x="217" y="341"/>
                        <a:pt x="231" y="279"/>
                        <a:pt x="246" y="217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49" name="Freeform 29"/>
                <p:cNvSpPr>
                  <a:spLocks/>
                </p:cNvSpPr>
                <p:nvPr/>
              </p:nvSpPr>
              <p:spPr bwMode="auto">
                <a:xfrm>
                  <a:off x="2175" y="2230"/>
                  <a:ext cx="428" cy="654"/>
                </a:xfrm>
                <a:custGeom>
                  <a:avLst/>
                  <a:gdLst/>
                  <a:ahLst/>
                  <a:cxnLst>
                    <a:cxn ang="0">
                      <a:pos x="296" y="0"/>
                    </a:cxn>
                    <a:cxn ang="0">
                      <a:pos x="329" y="142"/>
                    </a:cxn>
                    <a:cxn ang="0">
                      <a:pos x="371" y="342"/>
                    </a:cxn>
                    <a:cxn ang="0">
                      <a:pos x="413" y="576"/>
                    </a:cxn>
                    <a:cxn ang="0">
                      <a:pos x="279" y="626"/>
                    </a:cxn>
                    <a:cxn ang="0">
                      <a:pos x="87" y="651"/>
                    </a:cxn>
                    <a:cxn ang="0">
                      <a:pos x="12" y="643"/>
                    </a:cxn>
                    <a:cxn ang="0">
                      <a:pos x="12" y="584"/>
                    </a:cxn>
                  </a:cxnLst>
                  <a:rect l="0" t="0" r="r" b="b"/>
                  <a:pathLst>
                    <a:path w="428" h="654">
                      <a:moveTo>
                        <a:pt x="296" y="0"/>
                      </a:moveTo>
                      <a:cubicBezTo>
                        <a:pt x="306" y="42"/>
                        <a:pt x="317" y="85"/>
                        <a:pt x="329" y="142"/>
                      </a:cubicBezTo>
                      <a:cubicBezTo>
                        <a:pt x="341" y="199"/>
                        <a:pt x="357" y="270"/>
                        <a:pt x="371" y="342"/>
                      </a:cubicBezTo>
                      <a:cubicBezTo>
                        <a:pt x="385" y="414"/>
                        <a:pt x="428" y="529"/>
                        <a:pt x="413" y="576"/>
                      </a:cubicBezTo>
                      <a:cubicBezTo>
                        <a:pt x="398" y="623"/>
                        <a:pt x="333" y="614"/>
                        <a:pt x="279" y="626"/>
                      </a:cubicBezTo>
                      <a:cubicBezTo>
                        <a:pt x="225" y="638"/>
                        <a:pt x="131" y="648"/>
                        <a:pt x="87" y="651"/>
                      </a:cubicBezTo>
                      <a:cubicBezTo>
                        <a:pt x="43" y="654"/>
                        <a:pt x="24" y="654"/>
                        <a:pt x="12" y="643"/>
                      </a:cubicBezTo>
                      <a:cubicBezTo>
                        <a:pt x="0" y="632"/>
                        <a:pt x="12" y="599"/>
                        <a:pt x="12" y="58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0" name="Freeform 30"/>
                <p:cNvSpPr>
                  <a:spLocks/>
                </p:cNvSpPr>
                <p:nvPr/>
              </p:nvSpPr>
              <p:spPr bwMode="auto">
                <a:xfrm>
                  <a:off x="2043" y="2755"/>
                  <a:ext cx="169" cy="141"/>
                </a:xfrm>
                <a:custGeom>
                  <a:avLst/>
                  <a:gdLst/>
                  <a:ahLst/>
                  <a:cxnLst>
                    <a:cxn ang="0">
                      <a:pos x="94" y="0"/>
                    </a:cxn>
                    <a:cxn ang="0">
                      <a:pos x="44" y="25"/>
                    </a:cxn>
                    <a:cxn ang="0">
                      <a:pos x="2" y="75"/>
                    </a:cxn>
                    <a:cxn ang="0">
                      <a:pos x="35" y="133"/>
                    </a:cxn>
                    <a:cxn ang="0">
                      <a:pos x="110" y="125"/>
                    </a:cxn>
                    <a:cxn ang="0">
                      <a:pos x="169" y="83"/>
                    </a:cxn>
                  </a:cxnLst>
                  <a:rect l="0" t="0" r="r" b="b"/>
                  <a:pathLst>
                    <a:path w="169" h="141">
                      <a:moveTo>
                        <a:pt x="94" y="0"/>
                      </a:moveTo>
                      <a:cubicBezTo>
                        <a:pt x="76" y="6"/>
                        <a:pt x="59" y="13"/>
                        <a:pt x="44" y="25"/>
                      </a:cubicBezTo>
                      <a:cubicBezTo>
                        <a:pt x="29" y="37"/>
                        <a:pt x="4" y="57"/>
                        <a:pt x="2" y="75"/>
                      </a:cubicBezTo>
                      <a:cubicBezTo>
                        <a:pt x="0" y="93"/>
                        <a:pt x="17" y="125"/>
                        <a:pt x="35" y="133"/>
                      </a:cubicBezTo>
                      <a:cubicBezTo>
                        <a:pt x="53" y="141"/>
                        <a:pt x="88" y="133"/>
                        <a:pt x="110" y="125"/>
                      </a:cubicBezTo>
                      <a:cubicBezTo>
                        <a:pt x="132" y="117"/>
                        <a:pt x="150" y="100"/>
                        <a:pt x="169" y="8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1" name="Freeform 31"/>
                <p:cNvSpPr>
                  <a:spLocks/>
                </p:cNvSpPr>
                <p:nvPr/>
              </p:nvSpPr>
              <p:spPr bwMode="auto">
                <a:xfrm>
                  <a:off x="2328" y="2856"/>
                  <a:ext cx="357" cy="32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6" y="117"/>
                    </a:cxn>
                    <a:cxn ang="0">
                      <a:pos x="167" y="292"/>
                    </a:cxn>
                    <a:cxn ang="0">
                      <a:pos x="234" y="292"/>
                    </a:cxn>
                    <a:cxn ang="0">
                      <a:pos x="301" y="242"/>
                    </a:cxn>
                    <a:cxn ang="0">
                      <a:pos x="268" y="142"/>
                    </a:cxn>
                    <a:cxn ang="0">
                      <a:pos x="184" y="8"/>
                    </a:cxn>
                  </a:cxnLst>
                  <a:rect l="0" t="0" r="r" b="b"/>
                  <a:pathLst>
                    <a:path w="307" h="321">
                      <a:moveTo>
                        <a:pt x="0" y="0"/>
                      </a:moveTo>
                      <a:cubicBezTo>
                        <a:pt x="24" y="34"/>
                        <a:pt x="48" y="68"/>
                        <a:pt x="76" y="117"/>
                      </a:cubicBezTo>
                      <a:cubicBezTo>
                        <a:pt x="104" y="166"/>
                        <a:pt x="141" y="263"/>
                        <a:pt x="167" y="292"/>
                      </a:cubicBezTo>
                      <a:cubicBezTo>
                        <a:pt x="193" y="321"/>
                        <a:pt x="212" y="300"/>
                        <a:pt x="234" y="292"/>
                      </a:cubicBezTo>
                      <a:cubicBezTo>
                        <a:pt x="256" y="284"/>
                        <a:pt x="295" y="267"/>
                        <a:pt x="301" y="242"/>
                      </a:cubicBezTo>
                      <a:cubicBezTo>
                        <a:pt x="307" y="217"/>
                        <a:pt x="287" y="181"/>
                        <a:pt x="268" y="142"/>
                      </a:cubicBezTo>
                      <a:cubicBezTo>
                        <a:pt x="249" y="103"/>
                        <a:pt x="202" y="36"/>
                        <a:pt x="184" y="8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2" name="Freeform 32"/>
                <p:cNvSpPr>
                  <a:spLocks/>
                </p:cNvSpPr>
                <p:nvPr/>
              </p:nvSpPr>
              <p:spPr bwMode="auto">
                <a:xfrm>
                  <a:off x="2193" y="2889"/>
                  <a:ext cx="207" cy="364"/>
                </a:xfrm>
                <a:custGeom>
                  <a:avLst/>
                  <a:gdLst/>
                  <a:ahLst/>
                  <a:cxnLst>
                    <a:cxn ang="0">
                      <a:pos x="38" y="0"/>
                    </a:cxn>
                    <a:cxn ang="0">
                      <a:pos x="13" y="208"/>
                    </a:cxn>
                    <a:cxn ang="0">
                      <a:pos x="21" y="342"/>
                    </a:cxn>
                    <a:cxn ang="0">
                      <a:pos x="138" y="342"/>
                    </a:cxn>
                    <a:cxn ang="0">
                      <a:pos x="196" y="258"/>
                    </a:cxn>
                    <a:cxn ang="0">
                      <a:pos x="205" y="75"/>
                    </a:cxn>
                  </a:cxnLst>
                  <a:rect l="0" t="0" r="r" b="b"/>
                  <a:pathLst>
                    <a:path w="207" h="364">
                      <a:moveTo>
                        <a:pt x="38" y="0"/>
                      </a:moveTo>
                      <a:cubicBezTo>
                        <a:pt x="27" y="75"/>
                        <a:pt x="16" y="151"/>
                        <a:pt x="13" y="208"/>
                      </a:cubicBezTo>
                      <a:cubicBezTo>
                        <a:pt x="10" y="265"/>
                        <a:pt x="0" y="320"/>
                        <a:pt x="21" y="342"/>
                      </a:cubicBezTo>
                      <a:cubicBezTo>
                        <a:pt x="42" y="364"/>
                        <a:pt x="109" y="356"/>
                        <a:pt x="138" y="342"/>
                      </a:cubicBezTo>
                      <a:cubicBezTo>
                        <a:pt x="167" y="328"/>
                        <a:pt x="185" y="302"/>
                        <a:pt x="196" y="258"/>
                      </a:cubicBezTo>
                      <a:cubicBezTo>
                        <a:pt x="207" y="214"/>
                        <a:pt x="206" y="144"/>
                        <a:pt x="205" y="75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3" name="Freeform 33"/>
                <p:cNvSpPr>
                  <a:spLocks/>
                </p:cNvSpPr>
                <p:nvPr/>
              </p:nvSpPr>
              <p:spPr bwMode="auto">
                <a:xfrm>
                  <a:off x="2588" y="3130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4" name="Freeform 34"/>
                <p:cNvSpPr>
                  <a:spLocks/>
                </p:cNvSpPr>
                <p:nvPr/>
              </p:nvSpPr>
              <p:spPr bwMode="auto">
                <a:xfrm>
                  <a:off x="2676" y="3227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grpSp>
              <p:nvGrpSpPr>
                <p:cNvPr id="5" name="Group 35"/>
                <p:cNvGrpSpPr>
                  <a:grpSpLocks/>
                </p:cNvGrpSpPr>
                <p:nvPr/>
              </p:nvGrpSpPr>
              <p:grpSpPr bwMode="auto">
                <a:xfrm rot="1954443">
                  <a:off x="2134" y="3277"/>
                  <a:ext cx="388" cy="341"/>
                  <a:chOff x="2246" y="3213"/>
                  <a:chExt cx="388" cy="341"/>
                </a:xfrm>
              </p:grpSpPr>
              <p:sp>
                <p:nvSpPr>
                  <p:cNvPr id="5156" name="Freeform 36"/>
                  <p:cNvSpPr>
                    <a:spLocks/>
                  </p:cNvSpPr>
                  <p:nvPr/>
                </p:nvSpPr>
                <p:spPr bwMode="auto">
                  <a:xfrm>
                    <a:off x="2246" y="3213"/>
                    <a:ext cx="172" cy="213"/>
                  </a:xfrm>
                  <a:custGeom>
                    <a:avLst/>
                    <a:gdLst/>
                    <a:ahLst/>
                    <a:cxnLst>
                      <a:cxn ang="0">
                        <a:pos x="0" y="34"/>
                      </a:cxn>
                      <a:cxn ang="0">
                        <a:pos x="58" y="151"/>
                      </a:cxn>
                      <a:cxn ang="0">
                        <a:pos x="108" y="209"/>
                      </a:cxn>
                      <a:cxn ang="0">
                        <a:pos x="167" y="176"/>
                      </a:cxn>
                      <a:cxn ang="0">
                        <a:pos x="75" y="0"/>
                      </a:cxn>
                    </a:cxnLst>
                    <a:rect l="0" t="0" r="r" b="b"/>
                    <a:pathLst>
                      <a:path w="172" h="213">
                        <a:moveTo>
                          <a:pt x="0" y="34"/>
                        </a:moveTo>
                        <a:cubicBezTo>
                          <a:pt x="20" y="78"/>
                          <a:pt x="40" y="122"/>
                          <a:pt x="58" y="151"/>
                        </a:cubicBezTo>
                        <a:cubicBezTo>
                          <a:pt x="76" y="180"/>
                          <a:pt x="90" y="205"/>
                          <a:pt x="108" y="209"/>
                        </a:cubicBezTo>
                        <a:cubicBezTo>
                          <a:pt x="126" y="213"/>
                          <a:pt x="172" y="211"/>
                          <a:pt x="167" y="176"/>
                        </a:cubicBezTo>
                        <a:cubicBezTo>
                          <a:pt x="162" y="141"/>
                          <a:pt x="118" y="70"/>
                          <a:pt x="75" y="0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5157" name="Freeform 37"/>
                  <p:cNvSpPr>
                    <a:spLocks/>
                  </p:cNvSpPr>
                  <p:nvPr/>
                </p:nvSpPr>
                <p:spPr bwMode="auto">
                  <a:xfrm>
                    <a:off x="2334" y="3310"/>
                    <a:ext cx="300" cy="244"/>
                  </a:xfrm>
                  <a:custGeom>
                    <a:avLst/>
                    <a:gdLst/>
                    <a:ahLst/>
                    <a:cxnLst>
                      <a:cxn ang="0">
                        <a:pos x="80" y="69"/>
                      </a:cxn>
                      <a:cxn ang="0">
                        <a:pos x="117" y="81"/>
                      </a:cxn>
                      <a:cxn ang="0">
                        <a:pos x="180" y="55"/>
                      </a:cxn>
                      <a:cxn ang="0">
                        <a:pos x="216" y="6"/>
                      </a:cxn>
                      <a:cxn ang="0">
                        <a:pos x="282" y="18"/>
                      </a:cxn>
                      <a:cxn ang="0">
                        <a:pos x="294" y="81"/>
                      </a:cxn>
                      <a:cxn ang="0">
                        <a:pos x="246" y="141"/>
                      </a:cxn>
                      <a:cxn ang="0">
                        <a:pos x="178" y="180"/>
                      </a:cxn>
                      <a:cxn ang="0">
                        <a:pos x="73" y="230"/>
                      </a:cxn>
                      <a:cxn ang="0">
                        <a:pos x="25" y="223"/>
                      </a:cxn>
                      <a:cxn ang="0">
                        <a:pos x="0" y="106"/>
                      </a:cxn>
                    </a:cxnLst>
                    <a:rect l="0" t="0" r="r" b="b"/>
                    <a:pathLst>
                      <a:path w="300" h="244">
                        <a:moveTo>
                          <a:pt x="80" y="69"/>
                        </a:moveTo>
                        <a:cubicBezTo>
                          <a:pt x="86" y="71"/>
                          <a:pt x="100" y="83"/>
                          <a:pt x="117" y="81"/>
                        </a:cubicBezTo>
                        <a:cubicBezTo>
                          <a:pt x="134" y="79"/>
                          <a:pt x="164" y="67"/>
                          <a:pt x="180" y="55"/>
                        </a:cubicBezTo>
                        <a:cubicBezTo>
                          <a:pt x="196" y="43"/>
                          <a:pt x="199" y="12"/>
                          <a:pt x="216" y="6"/>
                        </a:cubicBezTo>
                        <a:cubicBezTo>
                          <a:pt x="233" y="0"/>
                          <a:pt x="269" y="6"/>
                          <a:pt x="282" y="18"/>
                        </a:cubicBezTo>
                        <a:cubicBezTo>
                          <a:pt x="295" y="30"/>
                          <a:pt x="300" y="61"/>
                          <a:pt x="294" y="81"/>
                        </a:cubicBezTo>
                        <a:cubicBezTo>
                          <a:pt x="288" y="101"/>
                          <a:pt x="265" y="125"/>
                          <a:pt x="246" y="141"/>
                        </a:cubicBezTo>
                        <a:cubicBezTo>
                          <a:pt x="227" y="157"/>
                          <a:pt x="207" y="165"/>
                          <a:pt x="178" y="180"/>
                        </a:cubicBezTo>
                        <a:cubicBezTo>
                          <a:pt x="149" y="195"/>
                          <a:pt x="99" y="223"/>
                          <a:pt x="73" y="230"/>
                        </a:cubicBezTo>
                        <a:cubicBezTo>
                          <a:pt x="47" y="237"/>
                          <a:pt x="37" y="244"/>
                          <a:pt x="25" y="223"/>
                        </a:cubicBezTo>
                        <a:cubicBezTo>
                          <a:pt x="13" y="202"/>
                          <a:pt x="5" y="130"/>
                          <a:pt x="0" y="106"/>
                        </a:cubicBezTo>
                      </a:path>
                    </a:pathLst>
                  </a:custGeom>
                  <a:noFill/>
                  <a:ln w="2857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5158" name="Freeform 38"/>
                <p:cNvSpPr>
                  <a:spLocks/>
                </p:cNvSpPr>
                <p:nvPr/>
              </p:nvSpPr>
              <p:spPr bwMode="auto">
                <a:xfrm>
                  <a:off x="1936" y="2503"/>
                  <a:ext cx="200" cy="344"/>
                </a:xfrm>
                <a:custGeom>
                  <a:avLst/>
                  <a:gdLst/>
                  <a:ahLst/>
                  <a:cxnLst>
                    <a:cxn ang="0">
                      <a:pos x="101" y="344"/>
                    </a:cxn>
                    <a:cxn ang="0">
                      <a:pos x="134" y="202"/>
                    </a:cxn>
                    <a:cxn ang="0">
                      <a:pos x="159" y="68"/>
                    </a:cxn>
                    <a:cxn ang="0">
                      <a:pos x="109" y="51"/>
                    </a:cxn>
                    <a:cxn ang="0">
                      <a:pos x="51" y="102"/>
                    </a:cxn>
                    <a:cxn ang="0">
                      <a:pos x="1" y="118"/>
                    </a:cxn>
                    <a:cxn ang="0">
                      <a:pos x="42" y="60"/>
                    </a:cxn>
                    <a:cxn ang="0">
                      <a:pos x="84" y="18"/>
                    </a:cxn>
                    <a:cxn ang="0">
                      <a:pos x="151" y="1"/>
                    </a:cxn>
                    <a:cxn ang="0">
                      <a:pos x="193" y="26"/>
                    </a:cxn>
                    <a:cxn ang="0">
                      <a:pos x="193" y="110"/>
                    </a:cxn>
                    <a:cxn ang="0">
                      <a:pos x="176" y="185"/>
                    </a:cxn>
                    <a:cxn ang="0">
                      <a:pos x="151" y="344"/>
                    </a:cxn>
                  </a:cxnLst>
                  <a:rect l="0" t="0" r="r" b="b"/>
                  <a:pathLst>
                    <a:path w="200" h="344">
                      <a:moveTo>
                        <a:pt x="101" y="344"/>
                      </a:moveTo>
                      <a:cubicBezTo>
                        <a:pt x="112" y="296"/>
                        <a:pt x="124" y="248"/>
                        <a:pt x="134" y="202"/>
                      </a:cubicBezTo>
                      <a:cubicBezTo>
                        <a:pt x="144" y="156"/>
                        <a:pt x="163" y="93"/>
                        <a:pt x="159" y="68"/>
                      </a:cubicBezTo>
                      <a:cubicBezTo>
                        <a:pt x="155" y="43"/>
                        <a:pt x="127" y="45"/>
                        <a:pt x="109" y="51"/>
                      </a:cubicBezTo>
                      <a:cubicBezTo>
                        <a:pt x="91" y="57"/>
                        <a:pt x="69" y="91"/>
                        <a:pt x="51" y="102"/>
                      </a:cubicBezTo>
                      <a:cubicBezTo>
                        <a:pt x="33" y="113"/>
                        <a:pt x="2" y="125"/>
                        <a:pt x="1" y="118"/>
                      </a:cubicBezTo>
                      <a:cubicBezTo>
                        <a:pt x="0" y="111"/>
                        <a:pt x="28" y="77"/>
                        <a:pt x="42" y="60"/>
                      </a:cubicBezTo>
                      <a:cubicBezTo>
                        <a:pt x="56" y="43"/>
                        <a:pt x="66" y="28"/>
                        <a:pt x="84" y="18"/>
                      </a:cubicBezTo>
                      <a:cubicBezTo>
                        <a:pt x="102" y="8"/>
                        <a:pt x="133" y="0"/>
                        <a:pt x="151" y="1"/>
                      </a:cubicBezTo>
                      <a:cubicBezTo>
                        <a:pt x="169" y="2"/>
                        <a:pt x="186" y="8"/>
                        <a:pt x="193" y="26"/>
                      </a:cubicBezTo>
                      <a:cubicBezTo>
                        <a:pt x="200" y="44"/>
                        <a:pt x="196" y="84"/>
                        <a:pt x="193" y="110"/>
                      </a:cubicBezTo>
                      <a:cubicBezTo>
                        <a:pt x="190" y="136"/>
                        <a:pt x="183" y="146"/>
                        <a:pt x="176" y="185"/>
                      </a:cubicBezTo>
                      <a:cubicBezTo>
                        <a:pt x="169" y="224"/>
                        <a:pt x="160" y="284"/>
                        <a:pt x="151" y="34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59" name="Freeform 39"/>
                <p:cNvSpPr>
                  <a:spLocks/>
                </p:cNvSpPr>
                <p:nvPr/>
              </p:nvSpPr>
              <p:spPr bwMode="auto">
                <a:xfrm>
                  <a:off x="1837" y="2711"/>
                  <a:ext cx="310" cy="870"/>
                </a:xfrm>
                <a:custGeom>
                  <a:avLst/>
                  <a:gdLst/>
                  <a:ahLst/>
                  <a:cxnLst>
                    <a:cxn ang="0">
                      <a:pos x="174" y="35"/>
                    </a:cxn>
                    <a:cxn ang="0">
                      <a:pos x="174" y="127"/>
                    </a:cxn>
                    <a:cxn ang="0">
                      <a:pos x="225" y="102"/>
                    </a:cxn>
                    <a:cxn ang="0">
                      <a:pos x="225" y="152"/>
                    </a:cxn>
                    <a:cxn ang="0">
                      <a:pos x="300" y="94"/>
                    </a:cxn>
                    <a:cxn ang="0">
                      <a:pos x="283" y="169"/>
                    </a:cxn>
                    <a:cxn ang="0">
                      <a:pos x="233" y="269"/>
                    </a:cxn>
                    <a:cxn ang="0">
                      <a:pos x="166" y="478"/>
                    </a:cxn>
                    <a:cxn ang="0">
                      <a:pos x="74" y="803"/>
                    </a:cxn>
                    <a:cxn ang="0">
                      <a:pos x="8" y="870"/>
                    </a:cxn>
                    <a:cxn ang="0">
                      <a:pos x="24" y="803"/>
                    </a:cxn>
                    <a:cxn ang="0">
                      <a:pos x="24" y="687"/>
                    </a:cxn>
                    <a:cxn ang="0">
                      <a:pos x="91" y="336"/>
                    </a:cxn>
                    <a:cxn ang="0">
                      <a:pos x="174" y="35"/>
                    </a:cxn>
                  </a:cxnLst>
                  <a:rect l="0" t="0" r="r" b="b"/>
                  <a:pathLst>
                    <a:path w="310" h="870">
                      <a:moveTo>
                        <a:pt x="174" y="35"/>
                      </a:moveTo>
                      <a:cubicBezTo>
                        <a:pt x="188" y="0"/>
                        <a:pt x="166" y="116"/>
                        <a:pt x="174" y="127"/>
                      </a:cubicBezTo>
                      <a:cubicBezTo>
                        <a:pt x="182" y="138"/>
                        <a:pt x="217" y="98"/>
                        <a:pt x="225" y="102"/>
                      </a:cubicBezTo>
                      <a:cubicBezTo>
                        <a:pt x="233" y="106"/>
                        <a:pt x="213" y="153"/>
                        <a:pt x="225" y="152"/>
                      </a:cubicBezTo>
                      <a:cubicBezTo>
                        <a:pt x="237" y="151"/>
                        <a:pt x="290" y="91"/>
                        <a:pt x="300" y="94"/>
                      </a:cubicBezTo>
                      <a:cubicBezTo>
                        <a:pt x="310" y="97"/>
                        <a:pt x="294" y="140"/>
                        <a:pt x="283" y="169"/>
                      </a:cubicBezTo>
                      <a:cubicBezTo>
                        <a:pt x="272" y="198"/>
                        <a:pt x="252" y="218"/>
                        <a:pt x="233" y="269"/>
                      </a:cubicBezTo>
                      <a:cubicBezTo>
                        <a:pt x="214" y="320"/>
                        <a:pt x="192" y="389"/>
                        <a:pt x="166" y="478"/>
                      </a:cubicBezTo>
                      <a:cubicBezTo>
                        <a:pt x="140" y="567"/>
                        <a:pt x="100" y="738"/>
                        <a:pt x="74" y="803"/>
                      </a:cubicBezTo>
                      <a:cubicBezTo>
                        <a:pt x="48" y="868"/>
                        <a:pt x="16" y="870"/>
                        <a:pt x="8" y="870"/>
                      </a:cubicBezTo>
                      <a:cubicBezTo>
                        <a:pt x="0" y="870"/>
                        <a:pt x="21" y="833"/>
                        <a:pt x="24" y="803"/>
                      </a:cubicBezTo>
                      <a:cubicBezTo>
                        <a:pt x="27" y="773"/>
                        <a:pt x="13" y="765"/>
                        <a:pt x="24" y="687"/>
                      </a:cubicBezTo>
                      <a:cubicBezTo>
                        <a:pt x="35" y="609"/>
                        <a:pt x="70" y="445"/>
                        <a:pt x="91" y="336"/>
                      </a:cubicBezTo>
                      <a:cubicBezTo>
                        <a:pt x="112" y="227"/>
                        <a:pt x="160" y="70"/>
                        <a:pt x="174" y="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0" name="Freeform 40"/>
                <p:cNvSpPr>
                  <a:spLocks/>
                </p:cNvSpPr>
                <p:nvPr/>
              </p:nvSpPr>
              <p:spPr bwMode="auto">
                <a:xfrm>
                  <a:off x="2337" y="2062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1" name="Freeform 41"/>
                <p:cNvSpPr>
                  <a:spLocks/>
                </p:cNvSpPr>
                <p:nvPr/>
              </p:nvSpPr>
              <p:spPr bwMode="auto">
                <a:xfrm>
                  <a:off x="2503" y="2059"/>
                  <a:ext cx="82" cy="2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62" name="Freeform 42"/>
                <p:cNvSpPr>
                  <a:spLocks/>
                </p:cNvSpPr>
                <p:nvPr/>
              </p:nvSpPr>
              <p:spPr bwMode="auto">
                <a:xfrm>
                  <a:off x="2401" y="2183"/>
                  <a:ext cx="104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2" y="13"/>
                    </a:cxn>
                    <a:cxn ang="0">
                      <a:pos x="104" y="7"/>
                    </a:cxn>
                  </a:cxnLst>
                  <a:rect l="0" t="0" r="r" b="b"/>
                  <a:pathLst>
                    <a:path w="104" h="14">
                      <a:moveTo>
                        <a:pt x="0" y="0"/>
                      </a:moveTo>
                      <a:cubicBezTo>
                        <a:pt x="10" y="2"/>
                        <a:pt x="45" y="12"/>
                        <a:pt x="62" y="13"/>
                      </a:cubicBezTo>
                      <a:cubicBezTo>
                        <a:pt x="79" y="14"/>
                        <a:pt x="95" y="8"/>
                        <a:pt x="104" y="7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5170" name="Freeform 50"/>
              <p:cNvSpPr>
                <a:spLocks/>
              </p:cNvSpPr>
              <p:nvPr userDrawn="1"/>
            </p:nvSpPr>
            <p:spPr bwMode="auto">
              <a:xfrm>
                <a:off x="5120" y="2922"/>
                <a:ext cx="60" cy="2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72"/>
                  </a:cxn>
                  <a:cxn ang="0">
                    <a:pos x="36" y="184"/>
                  </a:cxn>
                  <a:cxn ang="0">
                    <a:pos x="60" y="230"/>
                  </a:cxn>
                </a:cxnLst>
                <a:rect l="0" t="0" r="r" b="b"/>
                <a:pathLst>
                  <a:path w="60" h="230">
                    <a:moveTo>
                      <a:pt x="0" y="0"/>
                    </a:moveTo>
                    <a:cubicBezTo>
                      <a:pt x="4" y="20"/>
                      <a:pt x="8" y="41"/>
                      <a:pt x="14" y="72"/>
                    </a:cubicBezTo>
                    <a:cubicBezTo>
                      <a:pt x="20" y="103"/>
                      <a:pt x="28" y="158"/>
                      <a:pt x="36" y="184"/>
                    </a:cubicBezTo>
                    <a:cubicBezTo>
                      <a:pt x="44" y="210"/>
                      <a:pt x="52" y="220"/>
                      <a:pt x="60" y="23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758A13-80AC-41CF-B9E6-36072E833368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2FCA40-EACF-420D-99A7-43DD1F7A7683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EA8685-1B44-49EC-8B22-7EB300F3DDD2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3018B8-F72B-4930-B949-4F9C38CAD6C1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48C2F-C7A3-468A-8F71-4E0D161FE949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C8FD4A-DB0E-40CD-9D4B-E6F8C55C5581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7825" y="203330"/>
            <a:ext cx="1212850" cy="1277937"/>
            <a:chOff x="531" y="941"/>
            <a:chExt cx="3268" cy="3209"/>
          </a:xfrm>
        </p:grpSpPr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612" y="1585"/>
              <a:ext cx="1187" cy="626"/>
            </a:xfrm>
            <a:custGeom>
              <a:avLst/>
              <a:gdLst/>
              <a:ahLst/>
              <a:cxnLst>
                <a:cxn ang="0">
                  <a:pos x="18" y="544"/>
                </a:cxn>
                <a:cxn ang="0">
                  <a:pos x="652" y="68"/>
                </a:cxn>
                <a:cxn ang="0">
                  <a:pos x="1103" y="135"/>
                </a:cxn>
                <a:cxn ang="0">
                  <a:pos x="1094" y="410"/>
                </a:cxn>
                <a:cxn ang="0">
                  <a:pos x="543" y="560"/>
                </a:cxn>
                <a:cxn ang="0">
                  <a:pos x="18" y="544"/>
                </a:cxn>
              </a:cxnLst>
              <a:rect l="0" t="0" r="r" b="b"/>
              <a:pathLst>
                <a:path w="1187" h="626">
                  <a:moveTo>
                    <a:pt x="18" y="544"/>
                  </a:moveTo>
                  <a:cubicBezTo>
                    <a:pt x="36" y="462"/>
                    <a:pt x="471" y="136"/>
                    <a:pt x="652" y="68"/>
                  </a:cubicBezTo>
                  <a:cubicBezTo>
                    <a:pt x="833" y="0"/>
                    <a:pt x="1029" y="78"/>
                    <a:pt x="1103" y="135"/>
                  </a:cubicBezTo>
                  <a:cubicBezTo>
                    <a:pt x="1177" y="192"/>
                    <a:pt x="1187" y="339"/>
                    <a:pt x="1094" y="410"/>
                  </a:cubicBezTo>
                  <a:cubicBezTo>
                    <a:pt x="1001" y="481"/>
                    <a:pt x="725" y="535"/>
                    <a:pt x="543" y="560"/>
                  </a:cubicBezTo>
                  <a:cubicBezTo>
                    <a:pt x="361" y="585"/>
                    <a:pt x="0" y="626"/>
                    <a:pt x="18" y="544"/>
                  </a:cubicBezTo>
                  <a:close/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099" y="941"/>
              <a:ext cx="598" cy="1208"/>
            </a:xfrm>
            <a:custGeom>
              <a:avLst/>
              <a:gdLst/>
              <a:ahLst/>
              <a:cxnLst>
                <a:cxn ang="0">
                  <a:pos x="556" y="1096"/>
                </a:cxn>
                <a:cxn ang="0">
                  <a:pos x="581" y="737"/>
                </a:cxn>
                <a:cxn ang="0">
                  <a:pos x="456" y="177"/>
                </a:cxn>
                <a:cxn ang="0">
                  <a:pos x="63" y="61"/>
                </a:cxn>
                <a:cxn ang="0">
                  <a:pos x="80" y="545"/>
                </a:cxn>
                <a:cxn ang="0">
                  <a:pos x="347" y="1071"/>
                </a:cxn>
                <a:cxn ang="0">
                  <a:pos x="506" y="1204"/>
                </a:cxn>
                <a:cxn ang="0">
                  <a:pos x="556" y="1096"/>
                </a:cxn>
              </a:cxnLst>
              <a:rect l="0" t="0" r="r" b="b"/>
              <a:pathLst>
                <a:path w="598" h="1208">
                  <a:moveTo>
                    <a:pt x="556" y="1096"/>
                  </a:moveTo>
                  <a:cubicBezTo>
                    <a:pt x="568" y="1018"/>
                    <a:pt x="598" y="890"/>
                    <a:pt x="581" y="737"/>
                  </a:cubicBezTo>
                  <a:cubicBezTo>
                    <a:pt x="564" y="584"/>
                    <a:pt x="542" y="290"/>
                    <a:pt x="456" y="177"/>
                  </a:cubicBezTo>
                  <a:cubicBezTo>
                    <a:pt x="370" y="64"/>
                    <a:pt x="126" y="0"/>
                    <a:pt x="63" y="61"/>
                  </a:cubicBezTo>
                  <a:cubicBezTo>
                    <a:pt x="0" y="122"/>
                    <a:pt x="33" y="377"/>
                    <a:pt x="80" y="545"/>
                  </a:cubicBezTo>
                  <a:cubicBezTo>
                    <a:pt x="127" y="713"/>
                    <a:pt x="276" y="961"/>
                    <a:pt x="347" y="1071"/>
                  </a:cubicBezTo>
                  <a:cubicBezTo>
                    <a:pt x="418" y="1181"/>
                    <a:pt x="473" y="1200"/>
                    <a:pt x="506" y="1204"/>
                  </a:cubicBezTo>
                  <a:cubicBezTo>
                    <a:pt x="539" y="1208"/>
                    <a:pt x="544" y="1174"/>
                    <a:pt x="556" y="1096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481" y="2116"/>
              <a:ext cx="1144" cy="472"/>
            </a:xfrm>
            <a:custGeom>
              <a:avLst/>
              <a:gdLst/>
              <a:ahLst/>
              <a:cxnLst>
                <a:cxn ang="0">
                  <a:pos x="1132" y="21"/>
                </a:cxn>
                <a:cxn ang="0">
                  <a:pos x="1031" y="171"/>
                </a:cxn>
                <a:cxn ang="0">
                  <a:pos x="497" y="422"/>
                </a:cxn>
                <a:cxn ang="0">
                  <a:pos x="130" y="447"/>
                </a:cxn>
                <a:cxn ang="0">
                  <a:pos x="30" y="272"/>
                </a:cxn>
                <a:cxn ang="0">
                  <a:pos x="88" y="113"/>
                </a:cxn>
                <a:cxn ang="0">
                  <a:pos x="556" y="30"/>
                </a:cxn>
                <a:cxn ang="0">
                  <a:pos x="956" y="46"/>
                </a:cxn>
                <a:cxn ang="0">
                  <a:pos x="1132" y="21"/>
                </a:cxn>
              </a:cxnLst>
              <a:rect l="0" t="0" r="r" b="b"/>
              <a:pathLst>
                <a:path w="1144" h="472">
                  <a:moveTo>
                    <a:pt x="1132" y="21"/>
                  </a:moveTo>
                  <a:cubicBezTo>
                    <a:pt x="1144" y="42"/>
                    <a:pt x="1137" y="104"/>
                    <a:pt x="1031" y="171"/>
                  </a:cubicBezTo>
                  <a:cubicBezTo>
                    <a:pt x="925" y="238"/>
                    <a:pt x="647" y="376"/>
                    <a:pt x="497" y="422"/>
                  </a:cubicBezTo>
                  <a:cubicBezTo>
                    <a:pt x="347" y="468"/>
                    <a:pt x="208" y="472"/>
                    <a:pt x="130" y="447"/>
                  </a:cubicBezTo>
                  <a:cubicBezTo>
                    <a:pt x="52" y="422"/>
                    <a:pt x="37" y="328"/>
                    <a:pt x="30" y="272"/>
                  </a:cubicBezTo>
                  <a:cubicBezTo>
                    <a:pt x="23" y="216"/>
                    <a:pt x="0" y="153"/>
                    <a:pt x="88" y="113"/>
                  </a:cubicBezTo>
                  <a:cubicBezTo>
                    <a:pt x="176" y="73"/>
                    <a:pt x="411" y="41"/>
                    <a:pt x="556" y="30"/>
                  </a:cubicBezTo>
                  <a:cubicBezTo>
                    <a:pt x="701" y="19"/>
                    <a:pt x="864" y="45"/>
                    <a:pt x="956" y="46"/>
                  </a:cubicBezTo>
                  <a:cubicBezTo>
                    <a:pt x="1048" y="47"/>
                    <a:pt x="1120" y="0"/>
                    <a:pt x="113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597" y="2177"/>
              <a:ext cx="802" cy="818"/>
            </a:xfrm>
            <a:custGeom>
              <a:avLst/>
              <a:gdLst/>
              <a:ahLst/>
              <a:cxnLst>
                <a:cxn ang="0">
                  <a:pos x="42" y="21"/>
                </a:cxn>
                <a:cxn ang="0">
                  <a:pos x="201" y="346"/>
                </a:cxn>
                <a:cxn ang="0">
                  <a:pos x="418" y="680"/>
                </a:cxn>
                <a:cxn ang="0">
                  <a:pos x="702" y="797"/>
                </a:cxn>
                <a:cxn ang="0">
                  <a:pos x="760" y="555"/>
                </a:cxn>
                <a:cxn ang="0">
                  <a:pos x="451" y="221"/>
                </a:cxn>
                <a:cxn ang="0">
                  <a:pos x="42" y="21"/>
                </a:cxn>
              </a:cxnLst>
              <a:rect l="0" t="0" r="r" b="b"/>
              <a:pathLst>
                <a:path w="802" h="818">
                  <a:moveTo>
                    <a:pt x="42" y="21"/>
                  </a:moveTo>
                  <a:cubicBezTo>
                    <a:pt x="0" y="42"/>
                    <a:pt x="138" y="236"/>
                    <a:pt x="201" y="346"/>
                  </a:cubicBezTo>
                  <a:cubicBezTo>
                    <a:pt x="264" y="456"/>
                    <a:pt x="335" y="605"/>
                    <a:pt x="418" y="680"/>
                  </a:cubicBezTo>
                  <a:cubicBezTo>
                    <a:pt x="501" y="755"/>
                    <a:pt x="645" y="818"/>
                    <a:pt x="702" y="797"/>
                  </a:cubicBezTo>
                  <a:cubicBezTo>
                    <a:pt x="759" y="776"/>
                    <a:pt x="802" y="651"/>
                    <a:pt x="760" y="555"/>
                  </a:cubicBezTo>
                  <a:cubicBezTo>
                    <a:pt x="718" y="459"/>
                    <a:pt x="566" y="316"/>
                    <a:pt x="451" y="221"/>
                  </a:cubicBezTo>
                  <a:cubicBezTo>
                    <a:pt x="336" y="126"/>
                    <a:pt x="84" y="0"/>
                    <a:pt x="42" y="2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352" y="2155"/>
              <a:ext cx="318" cy="1166"/>
            </a:xfrm>
            <a:custGeom>
              <a:avLst/>
              <a:gdLst/>
              <a:ahLst/>
              <a:cxnLst>
                <a:cxn ang="0">
                  <a:pos x="236" y="107"/>
                </a:cxn>
                <a:cxn ang="0">
                  <a:pos x="27" y="800"/>
                </a:cxn>
                <a:cxn ang="0">
                  <a:pos x="77" y="1101"/>
                </a:cxn>
                <a:cxn ang="0">
                  <a:pos x="286" y="1009"/>
                </a:cxn>
                <a:cxn ang="0">
                  <a:pos x="269" y="157"/>
                </a:cxn>
                <a:cxn ang="0">
                  <a:pos x="236" y="107"/>
                </a:cxn>
              </a:cxnLst>
              <a:rect l="0" t="0" r="r" b="b"/>
              <a:pathLst>
                <a:path w="318" h="1166">
                  <a:moveTo>
                    <a:pt x="236" y="107"/>
                  </a:moveTo>
                  <a:cubicBezTo>
                    <a:pt x="196" y="214"/>
                    <a:pt x="54" y="634"/>
                    <a:pt x="27" y="800"/>
                  </a:cubicBezTo>
                  <a:cubicBezTo>
                    <a:pt x="0" y="966"/>
                    <a:pt x="34" y="1066"/>
                    <a:pt x="77" y="1101"/>
                  </a:cubicBezTo>
                  <a:cubicBezTo>
                    <a:pt x="120" y="1136"/>
                    <a:pt x="254" y="1166"/>
                    <a:pt x="286" y="1009"/>
                  </a:cubicBezTo>
                  <a:cubicBezTo>
                    <a:pt x="318" y="852"/>
                    <a:pt x="273" y="307"/>
                    <a:pt x="269" y="157"/>
                  </a:cubicBezTo>
                  <a:cubicBezTo>
                    <a:pt x="265" y="7"/>
                    <a:pt x="276" y="0"/>
                    <a:pt x="236" y="10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1695" y="2271"/>
              <a:ext cx="901" cy="1879"/>
            </a:xfrm>
            <a:custGeom>
              <a:avLst/>
              <a:gdLst/>
              <a:ahLst/>
              <a:cxnLst>
                <a:cxn ang="0">
                  <a:pos x="901" y="0"/>
                </a:cxn>
                <a:cxn ang="0">
                  <a:pos x="576" y="343"/>
                </a:cxn>
                <a:cxn ang="0">
                  <a:pos x="250" y="785"/>
                </a:cxn>
                <a:cxn ang="0">
                  <a:pos x="66" y="1319"/>
                </a:cxn>
                <a:cxn ang="0">
                  <a:pos x="0" y="1879"/>
                </a:cxn>
              </a:cxnLst>
              <a:rect l="0" t="0" r="r" b="b"/>
              <a:pathLst>
                <a:path w="901" h="1879">
                  <a:moveTo>
                    <a:pt x="901" y="0"/>
                  </a:moveTo>
                  <a:cubicBezTo>
                    <a:pt x="793" y="106"/>
                    <a:pt x="685" y="212"/>
                    <a:pt x="576" y="343"/>
                  </a:cubicBezTo>
                  <a:cubicBezTo>
                    <a:pt x="467" y="474"/>
                    <a:pt x="335" y="622"/>
                    <a:pt x="250" y="785"/>
                  </a:cubicBezTo>
                  <a:cubicBezTo>
                    <a:pt x="165" y="948"/>
                    <a:pt x="108" y="1137"/>
                    <a:pt x="66" y="1319"/>
                  </a:cubicBezTo>
                  <a:cubicBezTo>
                    <a:pt x="24" y="1501"/>
                    <a:pt x="12" y="1690"/>
                    <a:pt x="0" y="187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698" y="3738"/>
              <a:ext cx="836" cy="381"/>
            </a:xfrm>
            <a:custGeom>
              <a:avLst/>
              <a:gdLst/>
              <a:ahLst/>
              <a:cxnLst>
                <a:cxn ang="0">
                  <a:pos x="5" y="344"/>
                </a:cxn>
                <a:cxn ang="0">
                  <a:pos x="289" y="94"/>
                </a:cxn>
                <a:cxn ang="0">
                  <a:pos x="698" y="10"/>
                </a:cxn>
                <a:cxn ang="0">
                  <a:pos x="773" y="152"/>
                </a:cxn>
                <a:cxn ang="0">
                  <a:pos x="322" y="319"/>
                </a:cxn>
                <a:cxn ang="0">
                  <a:pos x="5" y="344"/>
                </a:cxn>
              </a:cxnLst>
              <a:rect l="0" t="0" r="r" b="b"/>
              <a:pathLst>
                <a:path w="836" h="381">
                  <a:moveTo>
                    <a:pt x="5" y="344"/>
                  </a:moveTo>
                  <a:cubicBezTo>
                    <a:pt x="0" y="307"/>
                    <a:pt x="174" y="150"/>
                    <a:pt x="289" y="94"/>
                  </a:cubicBezTo>
                  <a:cubicBezTo>
                    <a:pt x="404" y="38"/>
                    <a:pt x="617" y="0"/>
                    <a:pt x="698" y="10"/>
                  </a:cubicBezTo>
                  <a:cubicBezTo>
                    <a:pt x="779" y="20"/>
                    <a:pt x="836" y="101"/>
                    <a:pt x="773" y="152"/>
                  </a:cubicBezTo>
                  <a:cubicBezTo>
                    <a:pt x="710" y="203"/>
                    <a:pt x="447" y="283"/>
                    <a:pt x="322" y="319"/>
                  </a:cubicBezTo>
                  <a:cubicBezTo>
                    <a:pt x="197" y="355"/>
                    <a:pt x="10" y="381"/>
                    <a:pt x="5" y="34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31" y="3302"/>
              <a:ext cx="1194" cy="820"/>
            </a:xfrm>
            <a:custGeom>
              <a:avLst/>
              <a:gdLst/>
              <a:ahLst/>
              <a:cxnLst>
                <a:cxn ang="0">
                  <a:pos x="1180" y="780"/>
                </a:cxn>
                <a:cxn ang="0">
                  <a:pos x="1005" y="513"/>
                </a:cxn>
                <a:cxn ang="0">
                  <a:pos x="396" y="79"/>
                </a:cxn>
                <a:cxn ang="0">
                  <a:pos x="3" y="71"/>
                </a:cxn>
                <a:cxn ang="0">
                  <a:pos x="379" y="505"/>
                </a:cxn>
                <a:cxn ang="0">
                  <a:pos x="922" y="755"/>
                </a:cxn>
                <a:cxn ang="0">
                  <a:pos x="1180" y="780"/>
                </a:cxn>
              </a:cxnLst>
              <a:rect l="0" t="0" r="r" b="b"/>
              <a:pathLst>
                <a:path w="1194" h="820">
                  <a:moveTo>
                    <a:pt x="1180" y="780"/>
                  </a:moveTo>
                  <a:cubicBezTo>
                    <a:pt x="1194" y="740"/>
                    <a:pt x="1136" y="630"/>
                    <a:pt x="1005" y="513"/>
                  </a:cubicBezTo>
                  <a:cubicBezTo>
                    <a:pt x="874" y="396"/>
                    <a:pt x="563" y="153"/>
                    <a:pt x="396" y="79"/>
                  </a:cubicBezTo>
                  <a:cubicBezTo>
                    <a:pt x="229" y="5"/>
                    <a:pt x="6" y="0"/>
                    <a:pt x="3" y="71"/>
                  </a:cubicBezTo>
                  <a:cubicBezTo>
                    <a:pt x="0" y="142"/>
                    <a:pt x="226" y="391"/>
                    <a:pt x="379" y="505"/>
                  </a:cubicBezTo>
                  <a:cubicBezTo>
                    <a:pt x="532" y="619"/>
                    <a:pt x="790" y="709"/>
                    <a:pt x="922" y="755"/>
                  </a:cubicBezTo>
                  <a:cubicBezTo>
                    <a:pt x="1054" y="801"/>
                    <a:pt x="1166" y="820"/>
                    <a:pt x="1180" y="78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485" y="2030"/>
              <a:ext cx="276" cy="273"/>
            </a:xfrm>
            <a:custGeom>
              <a:avLst/>
              <a:gdLst/>
              <a:ahLst/>
              <a:cxnLst>
                <a:cxn ang="0">
                  <a:pos x="103" y="24"/>
                </a:cxn>
                <a:cxn ang="0">
                  <a:pos x="270" y="232"/>
                </a:cxn>
                <a:cxn ang="0">
                  <a:pos x="69" y="249"/>
                </a:cxn>
                <a:cxn ang="0">
                  <a:pos x="3" y="90"/>
                </a:cxn>
                <a:cxn ang="0">
                  <a:pos x="103" y="24"/>
                </a:cxn>
              </a:cxnLst>
              <a:rect l="0" t="0" r="r" b="b"/>
              <a:pathLst>
                <a:path w="276" h="273">
                  <a:moveTo>
                    <a:pt x="103" y="24"/>
                  </a:moveTo>
                  <a:cubicBezTo>
                    <a:pt x="148" y="48"/>
                    <a:pt x="276" y="195"/>
                    <a:pt x="270" y="232"/>
                  </a:cubicBezTo>
                  <a:cubicBezTo>
                    <a:pt x="264" y="269"/>
                    <a:pt x="114" y="273"/>
                    <a:pt x="69" y="249"/>
                  </a:cubicBezTo>
                  <a:cubicBezTo>
                    <a:pt x="24" y="225"/>
                    <a:pt x="0" y="126"/>
                    <a:pt x="3" y="90"/>
                  </a:cubicBezTo>
                  <a:cubicBezTo>
                    <a:pt x="6" y="54"/>
                    <a:pt x="58" y="0"/>
                    <a:pt x="103" y="24"/>
                  </a:cubicBezTo>
                  <a:close/>
                </a:path>
              </a:pathLst>
            </a:custGeom>
            <a:solidFill>
              <a:schemeClr val="bg1"/>
            </a:solidFill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41" name="Freeform 17"/>
          <p:cNvSpPr>
            <a:spLocks/>
          </p:cNvSpPr>
          <p:nvPr/>
        </p:nvSpPr>
        <p:spPr bwMode="auto">
          <a:xfrm>
            <a:off x="7223125" y="6553200"/>
            <a:ext cx="1682750" cy="179388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150" y="4"/>
              </a:cxn>
              <a:cxn ang="0">
                <a:pos x="283" y="88"/>
              </a:cxn>
              <a:cxn ang="0">
                <a:pos x="500" y="29"/>
              </a:cxn>
              <a:cxn ang="0">
                <a:pos x="642" y="88"/>
              </a:cxn>
              <a:cxn ang="0">
                <a:pos x="960" y="104"/>
              </a:cxn>
              <a:cxn ang="0">
                <a:pos x="1060" y="113"/>
              </a:cxn>
            </a:cxnLst>
            <a:rect l="0" t="0" r="r" b="b"/>
            <a:pathLst>
              <a:path w="1060" h="113">
                <a:moveTo>
                  <a:pt x="0" y="63"/>
                </a:moveTo>
                <a:cubicBezTo>
                  <a:pt x="51" y="31"/>
                  <a:pt x="103" y="0"/>
                  <a:pt x="150" y="4"/>
                </a:cubicBezTo>
                <a:cubicBezTo>
                  <a:pt x="197" y="8"/>
                  <a:pt x="225" y="84"/>
                  <a:pt x="283" y="88"/>
                </a:cubicBezTo>
                <a:cubicBezTo>
                  <a:pt x="341" y="92"/>
                  <a:pt x="440" y="29"/>
                  <a:pt x="500" y="29"/>
                </a:cubicBezTo>
                <a:cubicBezTo>
                  <a:pt x="560" y="29"/>
                  <a:pt x="565" y="76"/>
                  <a:pt x="642" y="88"/>
                </a:cubicBezTo>
                <a:cubicBezTo>
                  <a:pt x="719" y="100"/>
                  <a:pt x="890" y="100"/>
                  <a:pt x="960" y="104"/>
                </a:cubicBezTo>
                <a:cubicBezTo>
                  <a:pt x="1030" y="108"/>
                  <a:pt x="1045" y="110"/>
                  <a:pt x="1060" y="113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14288" y="1370142"/>
            <a:ext cx="9140825" cy="1385888"/>
          </a:xfrm>
          <a:custGeom>
            <a:avLst/>
            <a:gdLst/>
            <a:ahLst/>
            <a:cxnLst>
              <a:cxn ang="0">
                <a:pos x="0" y="121"/>
              </a:cxn>
              <a:cxn ang="0">
                <a:pos x="208" y="55"/>
              </a:cxn>
              <a:cxn ang="0">
                <a:pos x="584" y="155"/>
              </a:cxn>
              <a:cxn ang="0">
                <a:pos x="1001" y="138"/>
              </a:cxn>
              <a:cxn ang="0">
                <a:pos x="1419" y="121"/>
              </a:cxn>
              <a:cxn ang="0">
                <a:pos x="1661" y="188"/>
              </a:cxn>
              <a:cxn ang="0">
                <a:pos x="2103" y="130"/>
              </a:cxn>
              <a:cxn ang="0">
                <a:pos x="2529" y="4"/>
              </a:cxn>
              <a:cxn ang="0">
                <a:pos x="2880" y="155"/>
              </a:cxn>
              <a:cxn ang="0">
                <a:pos x="3247" y="188"/>
              </a:cxn>
              <a:cxn ang="0">
                <a:pos x="3372" y="146"/>
              </a:cxn>
              <a:cxn ang="0">
                <a:pos x="3681" y="163"/>
              </a:cxn>
              <a:cxn ang="0">
                <a:pos x="4048" y="105"/>
              </a:cxn>
              <a:cxn ang="0">
                <a:pos x="4307" y="138"/>
              </a:cxn>
              <a:cxn ang="0">
                <a:pos x="4583" y="71"/>
              </a:cxn>
              <a:cxn ang="0">
                <a:pos x="4750" y="221"/>
              </a:cxn>
              <a:cxn ang="0">
                <a:pos x="4892" y="322"/>
              </a:cxn>
              <a:cxn ang="0">
                <a:pos x="4892" y="572"/>
              </a:cxn>
              <a:cxn ang="0">
                <a:pos x="4942" y="856"/>
              </a:cxn>
              <a:cxn ang="0">
                <a:pos x="4800" y="839"/>
              </a:cxn>
              <a:cxn ang="0">
                <a:pos x="4850" y="714"/>
              </a:cxn>
              <a:cxn ang="0">
                <a:pos x="4984" y="789"/>
              </a:cxn>
              <a:cxn ang="0">
                <a:pos x="4992" y="1065"/>
              </a:cxn>
              <a:cxn ang="0">
                <a:pos x="5025" y="1415"/>
              </a:cxn>
              <a:cxn ang="0">
                <a:pos x="5142" y="1540"/>
              </a:cxn>
              <a:cxn ang="0">
                <a:pos x="5225" y="1582"/>
              </a:cxn>
            </a:cxnLst>
            <a:rect l="0" t="0" r="r" b="b"/>
            <a:pathLst>
              <a:path w="5225" h="1582">
                <a:moveTo>
                  <a:pt x="0" y="121"/>
                </a:moveTo>
                <a:cubicBezTo>
                  <a:pt x="55" y="85"/>
                  <a:pt x="111" y="49"/>
                  <a:pt x="208" y="55"/>
                </a:cubicBezTo>
                <a:cubicBezTo>
                  <a:pt x="305" y="61"/>
                  <a:pt x="452" y="141"/>
                  <a:pt x="584" y="155"/>
                </a:cubicBezTo>
                <a:cubicBezTo>
                  <a:pt x="716" y="169"/>
                  <a:pt x="862" y="144"/>
                  <a:pt x="1001" y="138"/>
                </a:cubicBezTo>
                <a:cubicBezTo>
                  <a:pt x="1140" y="132"/>
                  <a:pt x="1309" y="113"/>
                  <a:pt x="1419" y="121"/>
                </a:cubicBezTo>
                <a:cubicBezTo>
                  <a:pt x="1529" y="129"/>
                  <a:pt x="1547" y="186"/>
                  <a:pt x="1661" y="188"/>
                </a:cubicBezTo>
                <a:cubicBezTo>
                  <a:pt x="1775" y="190"/>
                  <a:pt x="1958" y="161"/>
                  <a:pt x="2103" y="130"/>
                </a:cubicBezTo>
                <a:cubicBezTo>
                  <a:pt x="2248" y="99"/>
                  <a:pt x="2400" y="0"/>
                  <a:pt x="2529" y="4"/>
                </a:cubicBezTo>
                <a:cubicBezTo>
                  <a:pt x="2658" y="8"/>
                  <a:pt x="2760" y="124"/>
                  <a:pt x="2880" y="155"/>
                </a:cubicBezTo>
                <a:cubicBezTo>
                  <a:pt x="3000" y="186"/>
                  <a:pt x="3165" y="190"/>
                  <a:pt x="3247" y="188"/>
                </a:cubicBezTo>
                <a:cubicBezTo>
                  <a:pt x="3329" y="186"/>
                  <a:pt x="3300" y="150"/>
                  <a:pt x="3372" y="146"/>
                </a:cubicBezTo>
                <a:cubicBezTo>
                  <a:pt x="3444" y="142"/>
                  <a:pt x="3568" y="170"/>
                  <a:pt x="3681" y="163"/>
                </a:cubicBezTo>
                <a:cubicBezTo>
                  <a:pt x="3794" y="156"/>
                  <a:pt x="3944" y="109"/>
                  <a:pt x="4048" y="105"/>
                </a:cubicBezTo>
                <a:cubicBezTo>
                  <a:pt x="4152" y="101"/>
                  <a:pt x="4218" y="144"/>
                  <a:pt x="4307" y="138"/>
                </a:cubicBezTo>
                <a:cubicBezTo>
                  <a:pt x="4396" y="132"/>
                  <a:pt x="4509" y="57"/>
                  <a:pt x="4583" y="71"/>
                </a:cubicBezTo>
                <a:cubicBezTo>
                  <a:pt x="4657" y="85"/>
                  <a:pt x="4699" y="179"/>
                  <a:pt x="4750" y="221"/>
                </a:cubicBezTo>
                <a:cubicBezTo>
                  <a:pt x="4801" y="263"/>
                  <a:pt x="4868" y="264"/>
                  <a:pt x="4892" y="322"/>
                </a:cubicBezTo>
                <a:cubicBezTo>
                  <a:pt x="4916" y="380"/>
                  <a:pt x="4884" y="483"/>
                  <a:pt x="4892" y="572"/>
                </a:cubicBezTo>
                <a:cubicBezTo>
                  <a:pt x="4900" y="661"/>
                  <a:pt x="4957" y="812"/>
                  <a:pt x="4942" y="856"/>
                </a:cubicBezTo>
                <a:cubicBezTo>
                  <a:pt x="4927" y="900"/>
                  <a:pt x="4815" y="863"/>
                  <a:pt x="4800" y="839"/>
                </a:cubicBezTo>
                <a:cubicBezTo>
                  <a:pt x="4785" y="815"/>
                  <a:pt x="4819" y="722"/>
                  <a:pt x="4850" y="714"/>
                </a:cubicBezTo>
                <a:cubicBezTo>
                  <a:pt x="4881" y="706"/>
                  <a:pt x="4960" y="730"/>
                  <a:pt x="4984" y="789"/>
                </a:cubicBezTo>
                <a:cubicBezTo>
                  <a:pt x="5008" y="848"/>
                  <a:pt x="4985" y="961"/>
                  <a:pt x="4992" y="1065"/>
                </a:cubicBezTo>
                <a:cubicBezTo>
                  <a:pt x="4999" y="1169"/>
                  <a:pt x="5000" y="1336"/>
                  <a:pt x="5025" y="1415"/>
                </a:cubicBezTo>
                <a:cubicBezTo>
                  <a:pt x="5050" y="1494"/>
                  <a:pt x="5109" y="1512"/>
                  <a:pt x="5142" y="1540"/>
                </a:cubicBezTo>
                <a:cubicBezTo>
                  <a:pt x="5175" y="1568"/>
                  <a:pt x="5200" y="1575"/>
                  <a:pt x="5225" y="1582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2545" y="338267"/>
            <a:ext cx="679565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23292"/>
            <a:ext cx="7772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fld id="{2B5AA901-6457-405F-B175-E5F47D5034CB}" type="datetime1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Times New Roman" pitchFamily="18" charset="0"/>
                <a:ea typeface="MS PGothic" pitchFamily="34" charset="-128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8669"/>
            <a:ext cx="1338943" cy="32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accent2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fld id="{6D532A6A-8601-44D1-8E2F-9C161B2E4A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8230853" y="5727350"/>
            <a:ext cx="628576" cy="988218"/>
            <a:chOff x="4933" y="2816"/>
            <a:chExt cx="487" cy="796"/>
          </a:xfrm>
        </p:grpSpPr>
        <p:grpSp>
          <p:nvGrpSpPr>
            <p:cNvPr id="4" name="Group 78"/>
            <p:cNvGrpSpPr>
              <a:grpSpLocks/>
            </p:cNvGrpSpPr>
            <p:nvPr userDrawn="1"/>
          </p:nvGrpSpPr>
          <p:grpSpPr bwMode="auto">
            <a:xfrm>
              <a:off x="4933" y="2816"/>
              <a:ext cx="487" cy="796"/>
              <a:chOff x="1837" y="1586"/>
              <a:chExt cx="1139" cy="2032"/>
            </a:xfrm>
          </p:grpSpPr>
          <p:sp>
            <p:nvSpPr>
              <p:cNvPr id="1103" name="Freeform 79"/>
              <p:cNvSpPr>
                <a:spLocks/>
              </p:cNvSpPr>
              <p:nvPr/>
            </p:nvSpPr>
            <p:spPr bwMode="auto">
              <a:xfrm>
                <a:off x="2279" y="1586"/>
                <a:ext cx="117" cy="317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0" y="42"/>
                  </a:cxn>
                  <a:cxn ang="0">
                    <a:pos x="8" y="175"/>
                  </a:cxn>
                  <a:cxn ang="0">
                    <a:pos x="0" y="317"/>
                  </a:cxn>
                </a:cxnLst>
                <a:rect l="0" t="0" r="r" b="b"/>
                <a:pathLst>
                  <a:path w="117" h="317">
                    <a:moveTo>
                      <a:pt x="117" y="0"/>
                    </a:moveTo>
                    <a:cubicBezTo>
                      <a:pt x="92" y="6"/>
                      <a:pt x="68" y="13"/>
                      <a:pt x="50" y="42"/>
                    </a:cubicBezTo>
                    <a:cubicBezTo>
                      <a:pt x="32" y="71"/>
                      <a:pt x="16" y="129"/>
                      <a:pt x="8" y="175"/>
                    </a:cubicBezTo>
                    <a:cubicBezTo>
                      <a:pt x="0" y="221"/>
                      <a:pt x="0" y="269"/>
                      <a:pt x="0" y="317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4" name="Freeform 80"/>
              <p:cNvSpPr>
                <a:spLocks/>
              </p:cNvSpPr>
              <p:nvPr/>
            </p:nvSpPr>
            <p:spPr bwMode="auto">
              <a:xfrm>
                <a:off x="2129" y="1591"/>
                <a:ext cx="217" cy="271"/>
              </a:xfrm>
              <a:custGeom>
                <a:avLst/>
                <a:gdLst/>
                <a:ahLst/>
                <a:cxnLst>
                  <a:cxn ang="0">
                    <a:pos x="217" y="3"/>
                  </a:cxn>
                  <a:cxn ang="0">
                    <a:pos x="117" y="45"/>
                  </a:cxn>
                  <a:cxn ang="0">
                    <a:pos x="0" y="271"/>
                  </a:cxn>
                </a:cxnLst>
                <a:rect l="0" t="0" r="r" b="b"/>
                <a:pathLst>
                  <a:path w="217" h="271">
                    <a:moveTo>
                      <a:pt x="217" y="3"/>
                    </a:moveTo>
                    <a:cubicBezTo>
                      <a:pt x="185" y="1"/>
                      <a:pt x="153" y="0"/>
                      <a:pt x="117" y="45"/>
                    </a:cubicBezTo>
                    <a:cubicBezTo>
                      <a:pt x="81" y="90"/>
                      <a:pt x="40" y="180"/>
                      <a:pt x="0" y="271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5" name="Freeform 81"/>
              <p:cNvSpPr>
                <a:spLocks/>
              </p:cNvSpPr>
              <p:nvPr/>
            </p:nvSpPr>
            <p:spPr bwMode="auto">
              <a:xfrm>
                <a:off x="2387" y="1594"/>
                <a:ext cx="42" cy="2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176"/>
                  </a:cxn>
                  <a:cxn ang="0">
                    <a:pos x="42" y="259"/>
                  </a:cxn>
                </a:cxnLst>
                <a:rect l="0" t="0" r="r" b="b"/>
                <a:pathLst>
                  <a:path w="42" h="259">
                    <a:moveTo>
                      <a:pt x="0" y="0"/>
                    </a:moveTo>
                    <a:cubicBezTo>
                      <a:pt x="9" y="66"/>
                      <a:pt x="19" y="133"/>
                      <a:pt x="26" y="176"/>
                    </a:cubicBezTo>
                    <a:cubicBezTo>
                      <a:pt x="33" y="219"/>
                      <a:pt x="37" y="239"/>
                      <a:pt x="42" y="2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6" name="Freeform 82"/>
              <p:cNvSpPr>
                <a:spLocks/>
              </p:cNvSpPr>
              <p:nvPr/>
            </p:nvSpPr>
            <p:spPr bwMode="auto">
              <a:xfrm>
                <a:off x="2404" y="1594"/>
                <a:ext cx="242" cy="3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117"/>
                  </a:cxn>
                  <a:cxn ang="0">
                    <a:pos x="242" y="368"/>
                  </a:cxn>
                </a:cxnLst>
                <a:rect l="0" t="0" r="r" b="b"/>
                <a:pathLst>
                  <a:path w="242" h="368">
                    <a:moveTo>
                      <a:pt x="0" y="0"/>
                    </a:moveTo>
                    <a:cubicBezTo>
                      <a:pt x="59" y="28"/>
                      <a:pt x="119" y="56"/>
                      <a:pt x="159" y="117"/>
                    </a:cubicBezTo>
                    <a:cubicBezTo>
                      <a:pt x="199" y="178"/>
                      <a:pt x="220" y="273"/>
                      <a:pt x="242" y="36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7" name="Freeform 83"/>
              <p:cNvSpPr>
                <a:spLocks/>
              </p:cNvSpPr>
              <p:nvPr/>
            </p:nvSpPr>
            <p:spPr bwMode="auto">
              <a:xfrm>
                <a:off x="2049" y="1619"/>
                <a:ext cx="172" cy="501"/>
              </a:xfrm>
              <a:custGeom>
                <a:avLst/>
                <a:gdLst/>
                <a:ahLst/>
                <a:cxnLst>
                  <a:cxn ang="0">
                    <a:pos x="172" y="0"/>
                  </a:cxn>
                  <a:cxn ang="0">
                    <a:pos x="38" y="142"/>
                  </a:cxn>
                  <a:cxn ang="0">
                    <a:pos x="5" y="351"/>
                  </a:cxn>
                  <a:cxn ang="0">
                    <a:pos x="5" y="501"/>
                  </a:cxn>
                </a:cxnLst>
                <a:rect l="0" t="0" r="r" b="b"/>
                <a:pathLst>
                  <a:path w="172" h="501">
                    <a:moveTo>
                      <a:pt x="172" y="0"/>
                    </a:moveTo>
                    <a:cubicBezTo>
                      <a:pt x="119" y="41"/>
                      <a:pt x="66" y="83"/>
                      <a:pt x="38" y="142"/>
                    </a:cubicBezTo>
                    <a:cubicBezTo>
                      <a:pt x="10" y="201"/>
                      <a:pt x="10" y="291"/>
                      <a:pt x="5" y="351"/>
                    </a:cubicBezTo>
                    <a:cubicBezTo>
                      <a:pt x="0" y="411"/>
                      <a:pt x="2" y="456"/>
                      <a:pt x="5" y="501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8" name="Freeform 84"/>
              <p:cNvSpPr>
                <a:spLocks/>
              </p:cNvSpPr>
              <p:nvPr/>
            </p:nvSpPr>
            <p:spPr bwMode="auto">
              <a:xfrm>
                <a:off x="2529" y="1837"/>
                <a:ext cx="34" cy="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150"/>
                  </a:cxn>
                </a:cxnLst>
                <a:rect l="0" t="0" r="r" b="b"/>
                <a:pathLst>
                  <a:path w="34" h="150">
                    <a:moveTo>
                      <a:pt x="0" y="0"/>
                    </a:moveTo>
                    <a:cubicBezTo>
                      <a:pt x="14" y="62"/>
                      <a:pt x="28" y="124"/>
                      <a:pt x="34" y="1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09" name="Freeform 85"/>
              <p:cNvSpPr>
                <a:spLocks/>
              </p:cNvSpPr>
              <p:nvPr/>
            </p:nvSpPr>
            <p:spPr bwMode="auto">
              <a:xfrm>
                <a:off x="2354" y="1770"/>
                <a:ext cx="9" cy="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83"/>
                  </a:cxn>
                  <a:cxn ang="0">
                    <a:pos x="8" y="233"/>
                  </a:cxn>
                </a:cxnLst>
                <a:rect l="0" t="0" r="r" b="b"/>
                <a:pathLst>
                  <a:path w="9" h="233">
                    <a:moveTo>
                      <a:pt x="0" y="0"/>
                    </a:moveTo>
                    <a:cubicBezTo>
                      <a:pt x="3" y="22"/>
                      <a:pt x="7" y="44"/>
                      <a:pt x="8" y="83"/>
                    </a:cubicBezTo>
                    <a:cubicBezTo>
                      <a:pt x="9" y="122"/>
                      <a:pt x="8" y="177"/>
                      <a:pt x="8" y="23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0" name="Freeform 86"/>
              <p:cNvSpPr>
                <a:spLocks/>
              </p:cNvSpPr>
              <p:nvPr/>
            </p:nvSpPr>
            <p:spPr bwMode="auto">
              <a:xfrm>
                <a:off x="2471" y="1770"/>
                <a:ext cx="49" cy="334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208"/>
                  </a:cxn>
                  <a:cxn ang="0">
                    <a:pos x="0" y="334"/>
                  </a:cxn>
                </a:cxnLst>
                <a:rect l="0" t="0" r="r" b="b"/>
                <a:pathLst>
                  <a:path w="49" h="334">
                    <a:moveTo>
                      <a:pt x="42" y="0"/>
                    </a:moveTo>
                    <a:cubicBezTo>
                      <a:pt x="45" y="76"/>
                      <a:pt x="49" y="152"/>
                      <a:pt x="42" y="208"/>
                    </a:cubicBezTo>
                    <a:cubicBezTo>
                      <a:pt x="35" y="264"/>
                      <a:pt x="17" y="299"/>
                      <a:pt x="0" y="33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1" name="Freeform 87"/>
              <p:cNvSpPr>
                <a:spLocks/>
              </p:cNvSpPr>
              <p:nvPr/>
            </p:nvSpPr>
            <p:spPr bwMode="auto">
              <a:xfrm>
                <a:off x="2630" y="1920"/>
                <a:ext cx="108" cy="2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200"/>
                  </a:cxn>
                  <a:cxn ang="0">
                    <a:pos x="108" y="250"/>
                  </a:cxn>
                </a:cxnLst>
                <a:rect l="0" t="0" r="r" b="b"/>
                <a:pathLst>
                  <a:path w="108" h="250">
                    <a:moveTo>
                      <a:pt x="0" y="0"/>
                    </a:moveTo>
                    <a:cubicBezTo>
                      <a:pt x="28" y="79"/>
                      <a:pt x="57" y="158"/>
                      <a:pt x="75" y="200"/>
                    </a:cubicBezTo>
                    <a:cubicBezTo>
                      <a:pt x="93" y="242"/>
                      <a:pt x="100" y="246"/>
                      <a:pt x="108" y="2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2" name="Freeform 88"/>
              <p:cNvSpPr>
                <a:spLocks/>
              </p:cNvSpPr>
              <p:nvPr/>
            </p:nvSpPr>
            <p:spPr bwMode="auto">
              <a:xfrm>
                <a:off x="2087" y="1945"/>
                <a:ext cx="526" cy="304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159" y="276"/>
                  </a:cxn>
                  <a:cxn ang="0">
                    <a:pos x="284" y="301"/>
                  </a:cxn>
                  <a:cxn ang="0">
                    <a:pos x="451" y="259"/>
                  </a:cxn>
                  <a:cxn ang="0">
                    <a:pos x="501" y="142"/>
                  </a:cxn>
                  <a:cxn ang="0">
                    <a:pos x="526" y="0"/>
                  </a:cxn>
                </a:cxnLst>
                <a:rect l="0" t="0" r="r" b="b"/>
                <a:pathLst>
                  <a:path w="526" h="304">
                    <a:moveTo>
                      <a:pt x="0" y="150"/>
                    </a:moveTo>
                    <a:cubicBezTo>
                      <a:pt x="56" y="200"/>
                      <a:pt x="112" y="251"/>
                      <a:pt x="159" y="276"/>
                    </a:cubicBezTo>
                    <a:cubicBezTo>
                      <a:pt x="206" y="301"/>
                      <a:pt x="235" y="304"/>
                      <a:pt x="284" y="301"/>
                    </a:cubicBezTo>
                    <a:cubicBezTo>
                      <a:pt x="333" y="298"/>
                      <a:pt x="415" y="285"/>
                      <a:pt x="451" y="259"/>
                    </a:cubicBezTo>
                    <a:cubicBezTo>
                      <a:pt x="487" y="233"/>
                      <a:pt x="489" y="185"/>
                      <a:pt x="501" y="142"/>
                    </a:cubicBezTo>
                    <a:cubicBezTo>
                      <a:pt x="513" y="99"/>
                      <a:pt x="519" y="49"/>
                      <a:pt x="526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3" name="Freeform 89"/>
              <p:cNvSpPr>
                <a:spLocks/>
              </p:cNvSpPr>
              <p:nvPr/>
            </p:nvSpPr>
            <p:spPr bwMode="auto">
              <a:xfrm>
                <a:off x="2151" y="1645"/>
                <a:ext cx="145" cy="584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28" y="225"/>
                  </a:cxn>
                  <a:cxn ang="0">
                    <a:pos x="3" y="400"/>
                  </a:cxn>
                  <a:cxn ang="0">
                    <a:pos x="11" y="584"/>
                  </a:cxn>
                </a:cxnLst>
                <a:rect l="0" t="0" r="r" b="b"/>
                <a:pathLst>
                  <a:path w="145" h="584">
                    <a:moveTo>
                      <a:pt x="145" y="0"/>
                    </a:moveTo>
                    <a:cubicBezTo>
                      <a:pt x="98" y="79"/>
                      <a:pt x="52" y="158"/>
                      <a:pt x="28" y="225"/>
                    </a:cubicBezTo>
                    <a:cubicBezTo>
                      <a:pt x="4" y="292"/>
                      <a:pt x="6" y="340"/>
                      <a:pt x="3" y="400"/>
                    </a:cubicBezTo>
                    <a:cubicBezTo>
                      <a:pt x="0" y="460"/>
                      <a:pt x="5" y="522"/>
                      <a:pt x="11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4" name="Freeform 90"/>
              <p:cNvSpPr>
                <a:spLocks/>
              </p:cNvSpPr>
              <p:nvPr/>
            </p:nvSpPr>
            <p:spPr bwMode="auto">
              <a:xfrm>
                <a:off x="2102" y="1963"/>
                <a:ext cx="19" cy="35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250"/>
                  </a:cxn>
                  <a:cxn ang="0">
                    <a:pos x="19" y="359"/>
                  </a:cxn>
                </a:cxnLst>
                <a:rect l="0" t="0" r="r" b="b"/>
                <a:pathLst>
                  <a:path w="19" h="359">
                    <a:moveTo>
                      <a:pt x="3" y="0"/>
                    </a:moveTo>
                    <a:cubicBezTo>
                      <a:pt x="1" y="95"/>
                      <a:pt x="0" y="190"/>
                      <a:pt x="3" y="250"/>
                    </a:cubicBezTo>
                    <a:cubicBezTo>
                      <a:pt x="6" y="310"/>
                      <a:pt x="12" y="334"/>
                      <a:pt x="19" y="359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5" name="Freeform 91"/>
              <p:cNvSpPr>
                <a:spLocks/>
              </p:cNvSpPr>
              <p:nvPr/>
            </p:nvSpPr>
            <p:spPr bwMode="auto">
              <a:xfrm>
                <a:off x="2147" y="1891"/>
                <a:ext cx="116" cy="213"/>
              </a:xfrm>
              <a:custGeom>
                <a:avLst/>
                <a:gdLst/>
                <a:ahLst/>
                <a:cxnLst>
                  <a:cxn ang="0">
                    <a:pos x="116" y="63"/>
                  </a:cxn>
                  <a:cxn ang="0">
                    <a:pos x="58" y="5"/>
                  </a:cxn>
                  <a:cxn ang="0">
                    <a:pos x="8" y="96"/>
                  </a:cxn>
                  <a:cxn ang="0">
                    <a:pos x="8" y="172"/>
                  </a:cxn>
                  <a:cxn ang="0">
                    <a:pos x="58" y="213"/>
                  </a:cxn>
                </a:cxnLst>
                <a:rect l="0" t="0" r="r" b="b"/>
                <a:pathLst>
                  <a:path w="116" h="213">
                    <a:moveTo>
                      <a:pt x="116" y="63"/>
                    </a:moveTo>
                    <a:cubicBezTo>
                      <a:pt x="96" y="31"/>
                      <a:pt x="76" y="0"/>
                      <a:pt x="58" y="5"/>
                    </a:cubicBezTo>
                    <a:cubicBezTo>
                      <a:pt x="40" y="10"/>
                      <a:pt x="16" y="68"/>
                      <a:pt x="8" y="96"/>
                    </a:cubicBezTo>
                    <a:cubicBezTo>
                      <a:pt x="0" y="124"/>
                      <a:pt x="0" y="152"/>
                      <a:pt x="8" y="172"/>
                    </a:cubicBezTo>
                    <a:cubicBezTo>
                      <a:pt x="16" y="192"/>
                      <a:pt x="37" y="202"/>
                      <a:pt x="58" y="21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6" name="Freeform 92"/>
              <p:cNvSpPr>
                <a:spLocks/>
              </p:cNvSpPr>
              <p:nvPr/>
            </p:nvSpPr>
            <p:spPr bwMode="auto">
              <a:xfrm>
                <a:off x="2133" y="2237"/>
                <a:ext cx="246" cy="602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79" y="59"/>
                  </a:cxn>
                  <a:cxn ang="0">
                    <a:pos x="46" y="259"/>
                  </a:cxn>
                  <a:cxn ang="0">
                    <a:pos x="4" y="493"/>
                  </a:cxn>
                  <a:cxn ang="0">
                    <a:pos x="71" y="560"/>
                  </a:cxn>
                  <a:cxn ang="0">
                    <a:pos x="121" y="576"/>
                  </a:cxn>
                  <a:cxn ang="0">
                    <a:pos x="196" y="401"/>
                  </a:cxn>
                  <a:cxn ang="0">
                    <a:pos x="246" y="217"/>
                  </a:cxn>
                </a:cxnLst>
                <a:rect l="0" t="0" r="r" b="b"/>
                <a:pathLst>
                  <a:path w="246" h="602">
                    <a:moveTo>
                      <a:pt x="129" y="0"/>
                    </a:moveTo>
                    <a:cubicBezTo>
                      <a:pt x="111" y="8"/>
                      <a:pt x="93" y="16"/>
                      <a:pt x="79" y="59"/>
                    </a:cubicBezTo>
                    <a:cubicBezTo>
                      <a:pt x="65" y="102"/>
                      <a:pt x="59" y="187"/>
                      <a:pt x="46" y="259"/>
                    </a:cubicBezTo>
                    <a:cubicBezTo>
                      <a:pt x="33" y="331"/>
                      <a:pt x="0" y="443"/>
                      <a:pt x="4" y="493"/>
                    </a:cubicBezTo>
                    <a:cubicBezTo>
                      <a:pt x="8" y="543"/>
                      <a:pt x="51" y="546"/>
                      <a:pt x="71" y="560"/>
                    </a:cubicBezTo>
                    <a:cubicBezTo>
                      <a:pt x="91" y="574"/>
                      <a:pt x="100" y="602"/>
                      <a:pt x="121" y="576"/>
                    </a:cubicBezTo>
                    <a:cubicBezTo>
                      <a:pt x="142" y="550"/>
                      <a:pt x="175" y="461"/>
                      <a:pt x="196" y="401"/>
                    </a:cubicBezTo>
                    <a:cubicBezTo>
                      <a:pt x="217" y="341"/>
                      <a:pt x="231" y="279"/>
                      <a:pt x="246" y="217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7" name="Freeform 93"/>
              <p:cNvSpPr>
                <a:spLocks/>
              </p:cNvSpPr>
              <p:nvPr/>
            </p:nvSpPr>
            <p:spPr bwMode="auto">
              <a:xfrm>
                <a:off x="2175" y="2230"/>
                <a:ext cx="428" cy="654"/>
              </a:xfrm>
              <a:custGeom>
                <a:avLst/>
                <a:gdLst/>
                <a:ahLst/>
                <a:cxnLst>
                  <a:cxn ang="0">
                    <a:pos x="296" y="0"/>
                  </a:cxn>
                  <a:cxn ang="0">
                    <a:pos x="329" y="142"/>
                  </a:cxn>
                  <a:cxn ang="0">
                    <a:pos x="371" y="342"/>
                  </a:cxn>
                  <a:cxn ang="0">
                    <a:pos x="413" y="576"/>
                  </a:cxn>
                  <a:cxn ang="0">
                    <a:pos x="279" y="626"/>
                  </a:cxn>
                  <a:cxn ang="0">
                    <a:pos x="87" y="651"/>
                  </a:cxn>
                  <a:cxn ang="0">
                    <a:pos x="12" y="643"/>
                  </a:cxn>
                  <a:cxn ang="0">
                    <a:pos x="12" y="584"/>
                  </a:cxn>
                </a:cxnLst>
                <a:rect l="0" t="0" r="r" b="b"/>
                <a:pathLst>
                  <a:path w="428" h="654">
                    <a:moveTo>
                      <a:pt x="296" y="0"/>
                    </a:moveTo>
                    <a:cubicBezTo>
                      <a:pt x="306" y="42"/>
                      <a:pt x="317" y="85"/>
                      <a:pt x="329" y="142"/>
                    </a:cubicBezTo>
                    <a:cubicBezTo>
                      <a:pt x="341" y="199"/>
                      <a:pt x="357" y="270"/>
                      <a:pt x="371" y="342"/>
                    </a:cubicBezTo>
                    <a:cubicBezTo>
                      <a:pt x="385" y="414"/>
                      <a:pt x="428" y="529"/>
                      <a:pt x="413" y="576"/>
                    </a:cubicBezTo>
                    <a:cubicBezTo>
                      <a:pt x="398" y="623"/>
                      <a:pt x="333" y="614"/>
                      <a:pt x="279" y="626"/>
                    </a:cubicBezTo>
                    <a:cubicBezTo>
                      <a:pt x="225" y="638"/>
                      <a:pt x="131" y="648"/>
                      <a:pt x="87" y="651"/>
                    </a:cubicBezTo>
                    <a:cubicBezTo>
                      <a:pt x="43" y="654"/>
                      <a:pt x="24" y="654"/>
                      <a:pt x="12" y="643"/>
                    </a:cubicBezTo>
                    <a:cubicBezTo>
                      <a:pt x="0" y="632"/>
                      <a:pt x="12" y="599"/>
                      <a:pt x="12" y="58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8" name="Freeform 94"/>
              <p:cNvSpPr>
                <a:spLocks/>
              </p:cNvSpPr>
              <p:nvPr/>
            </p:nvSpPr>
            <p:spPr bwMode="auto">
              <a:xfrm>
                <a:off x="2043" y="2755"/>
                <a:ext cx="169" cy="141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44" y="25"/>
                  </a:cxn>
                  <a:cxn ang="0">
                    <a:pos x="2" y="75"/>
                  </a:cxn>
                  <a:cxn ang="0">
                    <a:pos x="35" y="133"/>
                  </a:cxn>
                  <a:cxn ang="0">
                    <a:pos x="110" y="125"/>
                  </a:cxn>
                  <a:cxn ang="0">
                    <a:pos x="169" y="83"/>
                  </a:cxn>
                </a:cxnLst>
                <a:rect l="0" t="0" r="r" b="b"/>
                <a:pathLst>
                  <a:path w="169" h="141">
                    <a:moveTo>
                      <a:pt x="94" y="0"/>
                    </a:moveTo>
                    <a:cubicBezTo>
                      <a:pt x="76" y="6"/>
                      <a:pt x="59" y="13"/>
                      <a:pt x="44" y="25"/>
                    </a:cubicBezTo>
                    <a:cubicBezTo>
                      <a:pt x="29" y="37"/>
                      <a:pt x="4" y="57"/>
                      <a:pt x="2" y="75"/>
                    </a:cubicBezTo>
                    <a:cubicBezTo>
                      <a:pt x="0" y="93"/>
                      <a:pt x="17" y="125"/>
                      <a:pt x="35" y="133"/>
                    </a:cubicBezTo>
                    <a:cubicBezTo>
                      <a:pt x="53" y="141"/>
                      <a:pt x="88" y="133"/>
                      <a:pt x="110" y="125"/>
                    </a:cubicBezTo>
                    <a:cubicBezTo>
                      <a:pt x="132" y="117"/>
                      <a:pt x="150" y="100"/>
                      <a:pt x="169" y="83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19" name="Freeform 95"/>
              <p:cNvSpPr>
                <a:spLocks/>
              </p:cNvSpPr>
              <p:nvPr/>
            </p:nvSpPr>
            <p:spPr bwMode="auto">
              <a:xfrm>
                <a:off x="2328" y="2856"/>
                <a:ext cx="357" cy="3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117"/>
                  </a:cxn>
                  <a:cxn ang="0">
                    <a:pos x="167" y="292"/>
                  </a:cxn>
                  <a:cxn ang="0">
                    <a:pos x="234" y="292"/>
                  </a:cxn>
                  <a:cxn ang="0">
                    <a:pos x="301" y="242"/>
                  </a:cxn>
                  <a:cxn ang="0">
                    <a:pos x="268" y="142"/>
                  </a:cxn>
                  <a:cxn ang="0">
                    <a:pos x="184" y="8"/>
                  </a:cxn>
                </a:cxnLst>
                <a:rect l="0" t="0" r="r" b="b"/>
                <a:pathLst>
                  <a:path w="307" h="321">
                    <a:moveTo>
                      <a:pt x="0" y="0"/>
                    </a:moveTo>
                    <a:cubicBezTo>
                      <a:pt x="24" y="34"/>
                      <a:pt x="48" y="68"/>
                      <a:pt x="76" y="117"/>
                    </a:cubicBezTo>
                    <a:cubicBezTo>
                      <a:pt x="104" y="166"/>
                      <a:pt x="141" y="263"/>
                      <a:pt x="167" y="292"/>
                    </a:cubicBezTo>
                    <a:cubicBezTo>
                      <a:pt x="193" y="321"/>
                      <a:pt x="212" y="300"/>
                      <a:pt x="234" y="292"/>
                    </a:cubicBezTo>
                    <a:cubicBezTo>
                      <a:pt x="256" y="284"/>
                      <a:pt x="295" y="267"/>
                      <a:pt x="301" y="242"/>
                    </a:cubicBezTo>
                    <a:cubicBezTo>
                      <a:pt x="307" y="217"/>
                      <a:pt x="287" y="181"/>
                      <a:pt x="268" y="142"/>
                    </a:cubicBezTo>
                    <a:cubicBezTo>
                      <a:pt x="249" y="103"/>
                      <a:pt x="202" y="36"/>
                      <a:pt x="184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0" name="Freeform 96"/>
              <p:cNvSpPr>
                <a:spLocks/>
              </p:cNvSpPr>
              <p:nvPr/>
            </p:nvSpPr>
            <p:spPr bwMode="auto">
              <a:xfrm>
                <a:off x="2193" y="2889"/>
                <a:ext cx="207" cy="36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13" y="208"/>
                  </a:cxn>
                  <a:cxn ang="0">
                    <a:pos x="21" y="342"/>
                  </a:cxn>
                  <a:cxn ang="0">
                    <a:pos x="138" y="342"/>
                  </a:cxn>
                  <a:cxn ang="0">
                    <a:pos x="196" y="258"/>
                  </a:cxn>
                  <a:cxn ang="0">
                    <a:pos x="205" y="75"/>
                  </a:cxn>
                </a:cxnLst>
                <a:rect l="0" t="0" r="r" b="b"/>
                <a:pathLst>
                  <a:path w="207" h="364">
                    <a:moveTo>
                      <a:pt x="38" y="0"/>
                    </a:moveTo>
                    <a:cubicBezTo>
                      <a:pt x="27" y="75"/>
                      <a:pt x="16" y="151"/>
                      <a:pt x="13" y="208"/>
                    </a:cubicBezTo>
                    <a:cubicBezTo>
                      <a:pt x="10" y="265"/>
                      <a:pt x="0" y="320"/>
                      <a:pt x="21" y="342"/>
                    </a:cubicBezTo>
                    <a:cubicBezTo>
                      <a:pt x="42" y="364"/>
                      <a:pt x="109" y="356"/>
                      <a:pt x="138" y="342"/>
                    </a:cubicBezTo>
                    <a:cubicBezTo>
                      <a:pt x="167" y="328"/>
                      <a:pt x="185" y="302"/>
                      <a:pt x="196" y="258"/>
                    </a:cubicBezTo>
                    <a:cubicBezTo>
                      <a:pt x="207" y="214"/>
                      <a:pt x="206" y="144"/>
                      <a:pt x="205" y="75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1" name="Freeform 97"/>
              <p:cNvSpPr>
                <a:spLocks/>
              </p:cNvSpPr>
              <p:nvPr/>
            </p:nvSpPr>
            <p:spPr bwMode="auto">
              <a:xfrm>
                <a:off x="2588" y="3130"/>
                <a:ext cx="172" cy="2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58" y="151"/>
                  </a:cxn>
                  <a:cxn ang="0">
                    <a:pos x="108" y="209"/>
                  </a:cxn>
                  <a:cxn ang="0">
                    <a:pos x="167" y="176"/>
                  </a:cxn>
                  <a:cxn ang="0">
                    <a:pos x="75" y="0"/>
                  </a:cxn>
                </a:cxnLst>
                <a:rect l="0" t="0" r="r" b="b"/>
                <a:pathLst>
                  <a:path w="172" h="213">
                    <a:moveTo>
                      <a:pt x="0" y="34"/>
                    </a:moveTo>
                    <a:cubicBezTo>
                      <a:pt x="20" y="78"/>
                      <a:pt x="40" y="122"/>
                      <a:pt x="58" y="151"/>
                    </a:cubicBezTo>
                    <a:cubicBezTo>
                      <a:pt x="76" y="180"/>
                      <a:pt x="90" y="205"/>
                      <a:pt x="108" y="209"/>
                    </a:cubicBezTo>
                    <a:cubicBezTo>
                      <a:pt x="126" y="213"/>
                      <a:pt x="172" y="211"/>
                      <a:pt x="167" y="176"/>
                    </a:cubicBezTo>
                    <a:cubicBezTo>
                      <a:pt x="162" y="141"/>
                      <a:pt x="118" y="70"/>
                      <a:pt x="75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2" name="Freeform 98"/>
              <p:cNvSpPr>
                <a:spLocks/>
              </p:cNvSpPr>
              <p:nvPr/>
            </p:nvSpPr>
            <p:spPr bwMode="auto">
              <a:xfrm>
                <a:off x="2676" y="3227"/>
                <a:ext cx="300" cy="244"/>
              </a:xfrm>
              <a:custGeom>
                <a:avLst/>
                <a:gdLst/>
                <a:ahLst/>
                <a:cxnLst>
                  <a:cxn ang="0">
                    <a:pos x="80" y="69"/>
                  </a:cxn>
                  <a:cxn ang="0">
                    <a:pos x="117" y="81"/>
                  </a:cxn>
                  <a:cxn ang="0">
                    <a:pos x="180" y="55"/>
                  </a:cxn>
                  <a:cxn ang="0">
                    <a:pos x="216" y="6"/>
                  </a:cxn>
                  <a:cxn ang="0">
                    <a:pos x="282" y="18"/>
                  </a:cxn>
                  <a:cxn ang="0">
                    <a:pos x="294" y="81"/>
                  </a:cxn>
                  <a:cxn ang="0">
                    <a:pos x="246" y="141"/>
                  </a:cxn>
                  <a:cxn ang="0">
                    <a:pos x="178" y="180"/>
                  </a:cxn>
                  <a:cxn ang="0">
                    <a:pos x="73" y="230"/>
                  </a:cxn>
                  <a:cxn ang="0">
                    <a:pos x="25" y="223"/>
                  </a:cxn>
                  <a:cxn ang="0">
                    <a:pos x="0" y="106"/>
                  </a:cxn>
                </a:cxnLst>
                <a:rect l="0" t="0" r="r" b="b"/>
                <a:pathLst>
                  <a:path w="300" h="244">
                    <a:moveTo>
                      <a:pt x="80" y="69"/>
                    </a:moveTo>
                    <a:cubicBezTo>
                      <a:pt x="86" y="71"/>
                      <a:pt x="100" y="83"/>
                      <a:pt x="117" y="81"/>
                    </a:cubicBezTo>
                    <a:cubicBezTo>
                      <a:pt x="134" y="79"/>
                      <a:pt x="164" y="67"/>
                      <a:pt x="180" y="55"/>
                    </a:cubicBezTo>
                    <a:cubicBezTo>
                      <a:pt x="196" y="43"/>
                      <a:pt x="199" y="12"/>
                      <a:pt x="216" y="6"/>
                    </a:cubicBezTo>
                    <a:cubicBezTo>
                      <a:pt x="233" y="0"/>
                      <a:pt x="269" y="6"/>
                      <a:pt x="282" y="18"/>
                    </a:cubicBezTo>
                    <a:cubicBezTo>
                      <a:pt x="295" y="30"/>
                      <a:pt x="300" y="61"/>
                      <a:pt x="294" y="81"/>
                    </a:cubicBezTo>
                    <a:cubicBezTo>
                      <a:pt x="288" y="101"/>
                      <a:pt x="265" y="125"/>
                      <a:pt x="246" y="141"/>
                    </a:cubicBezTo>
                    <a:cubicBezTo>
                      <a:pt x="227" y="157"/>
                      <a:pt x="207" y="165"/>
                      <a:pt x="178" y="180"/>
                    </a:cubicBezTo>
                    <a:cubicBezTo>
                      <a:pt x="149" y="195"/>
                      <a:pt x="99" y="223"/>
                      <a:pt x="73" y="230"/>
                    </a:cubicBezTo>
                    <a:cubicBezTo>
                      <a:pt x="47" y="237"/>
                      <a:pt x="37" y="244"/>
                      <a:pt x="25" y="223"/>
                    </a:cubicBezTo>
                    <a:cubicBezTo>
                      <a:pt x="13" y="202"/>
                      <a:pt x="5" y="130"/>
                      <a:pt x="0" y="10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5" name="Group 99"/>
              <p:cNvGrpSpPr>
                <a:grpSpLocks/>
              </p:cNvGrpSpPr>
              <p:nvPr/>
            </p:nvGrpSpPr>
            <p:grpSpPr bwMode="auto">
              <a:xfrm rot="1954443">
                <a:off x="2134" y="3277"/>
                <a:ext cx="388" cy="341"/>
                <a:chOff x="2246" y="3213"/>
                <a:chExt cx="388" cy="341"/>
              </a:xfrm>
            </p:grpSpPr>
            <p:sp>
              <p:nvSpPr>
                <p:cNvPr id="1124" name="Freeform 100"/>
                <p:cNvSpPr>
                  <a:spLocks/>
                </p:cNvSpPr>
                <p:nvPr/>
              </p:nvSpPr>
              <p:spPr bwMode="auto">
                <a:xfrm>
                  <a:off x="2246" y="3213"/>
                  <a:ext cx="172" cy="213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58" y="151"/>
                    </a:cxn>
                    <a:cxn ang="0">
                      <a:pos x="108" y="209"/>
                    </a:cxn>
                    <a:cxn ang="0">
                      <a:pos x="167" y="176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172" h="213">
                      <a:moveTo>
                        <a:pt x="0" y="34"/>
                      </a:moveTo>
                      <a:cubicBezTo>
                        <a:pt x="20" y="78"/>
                        <a:pt x="40" y="122"/>
                        <a:pt x="58" y="151"/>
                      </a:cubicBezTo>
                      <a:cubicBezTo>
                        <a:pt x="76" y="180"/>
                        <a:pt x="90" y="205"/>
                        <a:pt x="108" y="209"/>
                      </a:cubicBezTo>
                      <a:cubicBezTo>
                        <a:pt x="126" y="213"/>
                        <a:pt x="172" y="211"/>
                        <a:pt x="167" y="176"/>
                      </a:cubicBezTo>
                      <a:cubicBezTo>
                        <a:pt x="162" y="141"/>
                        <a:pt x="118" y="70"/>
                        <a:pt x="75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125" name="Freeform 101"/>
                <p:cNvSpPr>
                  <a:spLocks/>
                </p:cNvSpPr>
                <p:nvPr/>
              </p:nvSpPr>
              <p:spPr bwMode="auto">
                <a:xfrm>
                  <a:off x="2334" y="3310"/>
                  <a:ext cx="300" cy="244"/>
                </a:xfrm>
                <a:custGeom>
                  <a:avLst/>
                  <a:gdLst/>
                  <a:ahLst/>
                  <a:cxnLst>
                    <a:cxn ang="0">
                      <a:pos x="80" y="69"/>
                    </a:cxn>
                    <a:cxn ang="0">
                      <a:pos x="117" y="81"/>
                    </a:cxn>
                    <a:cxn ang="0">
                      <a:pos x="180" y="55"/>
                    </a:cxn>
                    <a:cxn ang="0">
                      <a:pos x="216" y="6"/>
                    </a:cxn>
                    <a:cxn ang="0">
                      <a:pos x="282" y="18"/>
                    </a:cxn>
                    <a:cxn ang="0">
                      <a:pos x="294" y="81"/>
                    </a:cxn>
                    <a:cxn ang="0">
                      <a:pos x="246" y="141"/>
                    </a:cxn>
                    <a:cxn ang="0">
                      <a:pos x="178" y="180"/>
                    </a:cxn>
                    <a:cxn ang="0">
                      <a:pos x="73" y="230"/>
                    </a:cxn>
                    <a:cxn ang="0">
                      <a:pos x="25" y="223"/>
                    </a:cxn>
                    <a:cxn ang="0">
                      <a:pos x="0" y="106"/>
                    </a:cxn>
                  </a:cxnLst>
                  <a:rect l="0" t="0" r="r" b="b"/>
                  <a:pathLst>
                    <a:path w="300" h="244">
                      <a:moveTo>
                        <a:pt x="80" y="69"/>
                      </a:moveTo>
                      <a:cubicBezTo>
                        <a:pt x="86" y="71"/>
                        <a:pt x="100" y="83"/>
                        <a:pt x="117" y="81"/>
                      </a:cubicBezTo>
                      <a:cubicBezTo>
                        <a:pt x="134" y="79"/>
                        <a:pt x="164" y="67"/>
                        <a:pt x="180" y="55"/>
                      </a:cubicBezTo>
                      <a:cubicBezTo>
                        <a:pt x="196" y="43"/>
                        <a:pt x="199" y="12"/>
                        <a:pt x="216" y="6"/>
                      </a:cubicBezTo>
                      <a:cubicBezTo>
                        <a:pt x="233" y="0"/>
                        <a:pt x="269" y="6"/>
                        <a:pt x="282" y="18"/>
                      </a:cubicBezTo>
                      <a:cubicBezTo>
                        <a:pt x="295" y="30"/>
                        <a:pt x="300" y="61"/>
                        <a:pt x="294" y="81"/>
                      </a:cubicBezTo>
                      <a:cubicBezTo>
                        <a:pt x="288" y="101"/>
                        <a:pt x="265" y="125"/>
                        <a:pt x="246" y="141"/>
                      </a:cubicBezTo>
                      <a:cubicBezTo>
                        <a:pt x="227" y="157"/>
                        <a:pt x="207" y="165"/>
                        <a:pt x="178" y="180"/>
                      </a:cubicBezTo>
                      <a:cubicBezTo>
                        <a:pt x="149" y="195"/>
                        <a:pt x="99" y="223"/>
                        <a:pt x="73" y="230"/>
                      </a:cubicBezTo>
                      <a:cubicBezTo>
                        <a:pt x="47" y="237"/>
                        <a:pt x="37" y="244"/>
                        <a:pt x="25" y="223"/>
                      </a:cubicBezTo>
                      <a:cubicBezTo>
                        <a:pt x="13" y="202"/>
                        <a:pt x="5" y="130"/>
                        <a:pt x="0" y="10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126" name="Freeform 102"/>
              <p:cNvSpPr>
                <a:spLocks/>
              </p:cNvSpPr>
              <p:nvPr/>
            </p:nvSpPr>
            <p:spPr bwMode="auto">
              <a:xfrm>
                <a:off x="1936" y="2503"/>
                <a:ext cx="200" cy="344"/>
              </a:xfrm>
              <a:custGeom>
                <a:avLst/>
                <a:gdLst/>
                <a:ahLst/>
                <a:cxnLst>
                  <a:cxn ang="0">
                    <a:pos x="101" y="344"/>
                  </a:cxn>
                  <a:cxn ang="0">
                    <a:pos x="134" y="202"/>
                  </a:cxn>
                  <a:cxn ang="0">
                    <a:pos x="159" y="68"/>
                  </a:cxn>
                  <a:cxn ang="0">
                    <a:pos x="109" y="51"/>
                  </a:cxn>
                  <a:cxn ang="0">
                    <a:pos x="51" y="102"/>
                  </a:cxn>
                  <a:cxn ang="0">
                    <a:pos x="1" y="118"/>
                  </a:cxn>
                  <a:cxn ang="0">
                    <a:pos x="42" y="60"/>
                  </a:cxn>
                  <a:cxn ang="0">
                    <a:pos x="84" y="18"/>
                  </a:cxn>
                  <a:cxn ang="0">
                    <a:pos x="151" y="1"/>
                  </a:cxn>
                  <a:cxn ang="0">
                    <a:pos x="193" y="26"/>
                  </a:cxn>
                  <a:cxn ang="0">
                    <a:pos x="193" y="110"/>
                  </a:cxn>
                  <a:cxn ang="0">
                    <a:pos x="176" y="185"/>
                  </a:cxn>
                  <a:cxn ang="0">
                    <a:pos x="151" y="344"/>
                  </a:cxn>
                </a:cxnLst>
                <a:rect l="0" t="0" r="r" b="b"/>
                <a:pathLst>
                  <a:path w="200" h="344">
                    <a:moveTo>
                      <a:pt x="101" y="344"/>
                    </a:moveTo>
                    <a:cubicBezTo>
                      <a:pt x="112" y="296"/>
                      <a:pt x="124" y="248"/>
                      <a:pt x="134" y="202"/>
                    </a:cubicBezTo>
                    <a:cubicBezTo>
                      <a:pt x="144" y="156"/>
                      <a:pt x="163" y="93"/>
                      <a:pt x="159" y="68"/>
                    </a:cubicBezTo>
                    <a:cubicBezTo>
                      <a:pt x="155" y="43"/>
                      <a:pt x="127" y="45"/>
                      <a:pt x="109" y="51"/>
                    </a:cubicBezTo>
                    <a:cubicBezTo>
                      <a:pt x="91" y="57"/>
                      <a:pt x="69" y="91"/>
                      <a:pt x="51" y="102"/>
                    </a:cubicBezTo>
                    <a:cubicBezTo>
                      <a:pt x="33" y="113"/>
                      <a:pt x="2" y="125"/>
                      <a:pt x="1" y="118"/>
                    </a:cubicBezTo>
                    <a:cubicBezTo>
                      <a:pt x="0" y="111"/>
                      <a:pt x="28" y="77"/>
                      <a:pt x="42" y="60"/>
                    </a:cubicBezTo>
                    <a:cubicBezTo>
                      <a:pt x="56" y="43"/>
                      <a:pt x="66" y="28"/>
                      <a:pt x="84" y="18"/>
                    </a:cubicBezTo>
                    <a:cubicBezTo>
                      <a:pt x="102" y="8"/>
                      <a:pt x="133" y="0"/>
                      <a:pt x="151" y="1"/>
                    </a:cubicBezTo>
                    <a:cubicBezTo>
                      <a:pt x="169" y="2"/>
                      <a:pt x="186" y="8"/>
                      <a:pt x="193" y="26"/>
                    </a:cubicBezTo>
                    <a:cubicBezTo>
                      <a:pt x="200" y="44"/>
                      <a:pt x="196" y="84"/>
                      <a:pt x="193" y="110"/>
                    </a:cubicBezTo>
                    <a:cubicBezTo>
                      <a:pt x="190" y="136"/>
                      <a:pt x="183" y="146"/>
                      <a:pt x="176" y="185"/>
                    </a:cubicBezTo>
                    <a:cubicBezTo>
                      <a:pt x="169" y="224"/>
                      <a:pt x="160" y="284"/>
                      <a:pt x="151" y="344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7" name="Freeform 103"/>
              <p:cNvSpPr>
                <a:spLocks/>
              </p:cNvSpPr>
              <p:nvPr/>
            </p:nvSpPr>
            <p:spPr bwMode="auto">
              <a:xfrm>
                <a:off x="1837" y="2711"/>
                <a:ext cx="310" cy="870"/>
              </a:xfrm>
              <a:custGeom>
                <a:avLst/>
                <a:gdLst/>
                <a:ahLst/>
                <a:cxnLst>
                  <a:cxn ang="0">
                    <a:pos x="174" y="35"/>
                  </a:cxn>
                  <a:cxn ang="0">
                    <a:pos x="174" y="127"/>
                  </a:cxn>
                  <a:cxn ang="0">
                    <a:pos x="225" y="102"/>
                  </a:cxn>
                  <a:cxn ang="0">
                    <a:pos x="225" y="152"/>
                  </a:cxn>
                  <a:cxn ang="0">
                    <a:pos x="300" y="94"/>
                  </a:cxn>
                  <a:cxn ang="0">
                    <a:pos x="283" y="169"/>
                  </a:cxn>
                  <a:cxn ang="0">
                    <a:pos x="233" y="269"/>
                  </a:cxn>
                  <a:cxn ang="0">
                    <a:pos x="166" y="478"/>
                  </a:cxn>
                  <a:cxn ang="0">
                    <a:pos x="74" y="803"/>
                  </a:cxn>
                  <a:cxn ang="0">
                    <a:pos x="8" y="870"/>
                  </a:cxn>
                  <a:cxn ang="0">
                    <a:pos x="24" y="803"/>
                  </a:cxn>
                  <a:cxn ang="0">
                    <a:pos x="24" y="687"/>
                  </a:cxn>
                  <a:cxn ang="0">
                    <a:pos x="91" y="336"/>
                  </a:cxn>
                  <a:cxn ang="0">
                    <a:pos x="174" y="35"/>
                  </a:cxn>
                </a:cxnLst>
                <a:rect l="0" t="0" r="r" b="b"/>
                <a:pathLst>
                  <a:path w="310" h="870">
                    <a:moveTo>
                      <a:pt x="174" y="35"/>
                    </a:moveTo>
                    <a:cubicBezTo>
                      <a:pt x="188" y="0"/>
                      <a:pt x="166" y="116"/>
                      <a:pt x="174" y="127"/>
                    </a:cubicBezTo>
                    <a:cubicBezTo>
                      <a:pt x="182" y="138"/>
                      <a:pt x="217" y="98"/>
                      <a:pt x="225" y="102"/>
                    </a:cubicBezTo>
                    <a:cubicBezTo>
                      <a:pt x="233" y="106"/>
                      <a:pt x="213" y="153"/>
                      <a:pt x="225" y="152"/>
                    </a:cubicBezTo>
                    <a:cubicBezTo>
                      <a:pt x="237" y="151"/>
                      <a:pt x="290" y="91"/>
                      <a:pt x="300" y="94"/>
                    </a:cubicBezTo>
                    <a:cubicBezTo>
                      <a:pt x="310" y="97"/>
                      <a:pt x="294" y="140"/>
                      <a:pt x="283" y="169"/>
                    </a:cubicBezTo>
                    <a:cubicBezTo>
                      <a:pt x="272" y="198"/>
                      <a:pt x="252" y="218"/>
                      <a:pt x="233" y="269"/>
                    </a:cubicBezTo>
                    <a:cubicBezTo>
                      <a:pt x="214" y="320"/>
                      <a:pt x="192" y="389"/>
                      <a:pt x="166" y="478"/>
                    </a:cubicBezTo>
                    <a:cubicBezTo>
                      <a:pt x="140" y="567"/>
                      <a:pt x="100" y="738"/>
                      <a:pt x="74" y="803"/>
                    </a:cubicBezTo>
                    <a:cubicBezTo>
                      <a:pt x="48" y="868"/>
                      <a:pt x="16" y="870"/>
                      <a:pt x="8" y="870"/>
                    </a:cubicBezTo>
                    <a:cubicBezTo>
                      <a:pt x="0" y="870"/>
                      <a:pt x="21" y="833"/>
                      <a:pt x="24" y="803"/>
                    </a:cubicBezTo>
                    <a:cubicBezTo>
                      <a:pt x="27" y="773"/>
                      <a:pt x="13" y="765"/>
                      <a:pt x="24" y="687"/>
                    </a:cubicBezTo>
                    <a:cubicBezTo>
                      <a:pt x="35" y="609"/>
                      <a:pt x="70" y="445"/>
                      <a:pt x="91" y="336"/>
                    </a:cubicBezTo>
                    <a:cubicBezTo>
                      <a:pt x="112" y="227"/>
                      <a:pt x="160" y="70"/>
                      <a:pt x="174" y="35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8" name="Freeform 104"/>
              <p:cNvSpPr>
                <a:spLocks/>
              </p:cNvSpPr>
              <p:nvPr/>
            </p:nvSpPr>
            <p:spPr bwMode="auto">
              <a:xfrm>
                <a:off x="2337" y="2062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" name="Freeform 105"/>
              <p:cNvSpPr>
                <a:spLocks/>
              </p:cNvSpPr>
              <p:nvPr/>
            </p:nvSpPr>
            <p:spPr bwMode="auto">
              <a:xfrm>
                <a:off x="2503" y="2059"/>
                <a:ext cx="82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" name="Freeform 106"/>
              <p:cNvSpPr>
                <a:spLocks/>
              </p:cNvSpPr>
              <p:nvPr/>
            </p:nvSpPr>
            <p:spPr bwMode="auto">
              <a:xfrm>
                <a:off x="2401" y="2183"/>
                <a:ext cx="104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3"/>
                  </a:cxn>
                  <a:cxn ang="0">
                    <a:pos x="104" y="7"/>
                  </a:cxn>
                </a:cxnLst>
                <a:rect l="0" t="0" r="r" b="b"/>
                <a:pathLst>
                  <a:path w="104" h="14">
                    <a:moveTo>
                      <a:pt x="0" y="0"/>
                    </a:moveTo>
                    <a:cubicBezTo>
                      <a:pt x="10" y="2"/>
                      <a:pt x="45" y="12"/>
                      <a:pt x="62" y="13"/>
                    </a:cubicBezTo>
                    <a:cubicBezTo>
                      <a:pt x="79" y="14"/>
                      <a:pt x="95" y="8"/>
                      <a:pt x="104" y="7"/>
                    </a:cubicBez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31" name="Freeform 107"/>
            <p:cNvSpPr>
              <a:spLocks/>
            </p:cNvSpPr>
            <p:nvPr userDrawn="1"/>
          </p:nvSpPr>
          <p:spPr bwMode="auto">
            <a:xfrm>
              <a:off x="5120" y="2922"/>
              <a:ext cx="60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72"/>
                </a:cxn>
                <a:cxn ang="0">
                  <a:pos x="36" y="184"/>
                </a:cxn>
                <a:cxn ang="0">
                  <a:pos x="60" y="230"/>
                </a:cxn>
              </a:cxnLst>
              <a:rect l="0" t="0" r="r" b="b"/>
              <a:pathLst>
                <a:path w="60" h="230">
                  <a:moveTo>
                    <a:pt x="0" y="0"/>
                  </a:moveTo>
                  <a:cubicBezTo>
                    <a:pt x="4" y="20"/>
                    <a:pt x="8" y="41"/>
                    <a:pt x="14" y="72"/>
                  </a:cubicBezTo>
                  <a:cubicBezTo>
                    <a:pt x="20" y="103"/>
                    <a:pt x="28" y="158"/>
                    <a:pt x="36" y="184"/>
                  </a:cubicBezTo>
                  <a:cubicBezTo>
                    <a:pt x="44" y="210"/>
                    <a:pt x="52" y="220"/>
                    <a:pt x="60" y="23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4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ja-JP" altLang="en-US" sz="4000" b="1" cap="none" spc="50" dirty="0" smtClean="0">
          <a:ln w="11430"/>
          <a:solidFill>
            <a:srgbClr val="FF3399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Arial" pitchFamily="34" charset="0"/>
          <a:ea typeface="微軟正黑體" pitchFamily="34" charset="-12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あくあフォント" pitchFamily="1" charset="-128"/>
          <a:ea typeface="あくあフォント" pitchFamily="1" charset="-128"/>
        </a:defRPr>
      </a:lvl9pPr>
    </p:titleStyle>
    <p:bodyStyle>
      <a:lvl1pPr marL="342900" indent="-342900" algn="l" rtl="0" eaLnBrk="1" fontAlgn="base" hangingPunct="1">
        <a:lnSpc>
          <a:spcPts val="4000"/>
        </a:lnSpc>
        <a:spcBef>
          <a:spcPct val="20000"/>
        </a:spcBef>
        <a:spcAft>
          <a:spcPct val="0"/>
        </a:spcAft>
        <a:buBlip>
          <a:blip r:embed="rId16"/>
        </a:buBlip>
        <a:defRPr kumimoji="1" sz="3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742950" indent="-285750" algn="l" rtl="0" eaLnBrk="1" fontAlgn="base" hangingPunct="1">
        <a:lnSpc>
          <a:spcPts val="3500"/>
        </a:lnSpc>
        <a:spcBef>
          <a:spcPct val="20000"/>
        </a:spcBef>
        <a:spcAft>
          <a:spcPct val="0"/>
        </a:spcAft>
        <a:buBlip>
          <a:blip r:embed="rId17"/>
        </a:buBlip>
        <a:defRPr kumimoji="1" sz="26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kumimoji="1" sz="24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 smtClean="0"/>
              <a:t>HTML  Form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應用範例</a:t>
            </a:r>
            <a:endParaRPr lang="en-US" altLang="zh-TW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3697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Agenda</a:t>
            </a:r>
            <a:endParaRPr lang="zh-TW" altLang="en-US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 smtClean="0"/>
              <a:t>HTML Form</a:t>
            </a:r>
            <a:r>
              <a:rPr lang="zh-TW" altLang="en-US" dirty="0" smtClean="0"/>
              <a:t> 內容</a:t>
            </a:r>
            <a:endParaRPr lang="en-US" altLang="zh-TW" dirty="0" smtClean="0"/>
          </a:p>
          <a:p>
            <a:r>
              <a:rPr lang="zh-TW" altLang="en-US" dirty="0" smtClean="0"/>
              <a:t>設定資料存檔 </a:t>
            </a:r>
            <a:r>
              <a:rPr lang="en-US" altLang="zh-TW" dirty="0" smtClean="0"/>
              <a:t>ID</a:t>
            </a:r>
          </a:p>
          <a:p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</a:rPr>
              <a:t>表單發佈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dirty="0" smtClean="0"/>
              <a:t>設定資料取得 </a:t>
            </a:r>
            <a:r>
              <a:rPr lang="en-US" altLang="zh-TW" dirty="0" smtClean="0"/>
              <a:t>ID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0672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62545" y="692695"/>
            <a:ext cx="7481455" cy="809209"/>
          </a:xfrm>
        </p:spPr>
        <p:txBody>
          <a:bodyPr/>
          <a:lstStyle/>
          <a:p>
            <a:r>
              <a:rPr lang="zh-TW" altLang="en-US" dirty="0" smtClean="0"/>
              <a:t>設計 </a:t>
            </a:r>
            <a:r>
              <a:rPr lang="en-US" altLang="zh-TW" dirty="0"/>
              <a:t>HTML Form </a:t>
            </a:r>
            <a:r>
              <a:rPr lang="zh-TW" altLang="en-US" dirty="0"/>
              <a:t>內容</a:t>
            </a:r>
            <a:br>
              <a:rPr lang="zh-TW" altLang="en-US" dirty="0"/>
            </a:br>
            <a:endParaRPr lang="zh-TW" alt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SampleForm.htm</a:t>
            </a:r>
            <a:endParaRPr lang="en-US" altLang="zh-TW" dirty="0"/>
          </a:p>
          <a:p>
            <a:pPr eaLnBrk="1" hangingPunct="1"/>
            <a:r>
              <a:rPr lang="en-US" altLang="zh-TW" dirty="0" smtClean="0"/>
              <a:t>form </a:t>
            </a:r>
            <a:r>
              <a:rPr lang="zh-TW" altLang="en-US" dirty="0" smtClean="0"/>
              <a:t>當中新增輸入選項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 </a:t>
            </a:r>
            <a:r>
              <a:rPr lang="en-US" altLang="zh-TW" dirty="0" smtClean="0"/>
              <a:t>radio button...</a:t>
            </a:r>
            <a:r>
              <a:rPr lang="zh-TW" altLang="en-US" dirty="0" smtClean="0"/>
              <a:t>，例如</a:t>
            </a:r>
            <a:endParaRPr lang="en-US" altLang="zh-TW" dirty="0" smtClean="0"/>
          </a:p>
          <a:p>
            <a:pPr lvl="2"/>
            <a:r>
              <a:rPr lang="en-US" altLang="zh-TW" dirty="0"/>
              <a:t>&lt;input type="radio" required="required" </a:t>
            </a:r>
            <a:r>
              <a:rPr lang="en-US" altLang="zh-TW" dirty="0">
                <a:solidFill>
                  <a:srgbClr val="FF0000"/>
                </a:solidFill>
              </a:rPr>
              <a:t>name="</a:t>
            </a:r>
            <a:r>
              <a:rPr lang="en-US" altLang="zh-TW" dirty="0" err="1">
                <a:solidFill>
                  <a:srgbClr val="FF0000"/>
                </a:solidFill>
              </a:rPr>
              <a:t>payMethod</a:t>
            </a:r>
            <a:r>
              <a:rPr lang="en-US" altLang="zh-TW" dirty="0">
                <a:solidFill>
                  <a:srgbClr val="FF0000"/>
                </a:solidFill>
              </a:rPr>
              <a:t>" value="</a:t>
            </a:r>
            <a:r>
              <a:rPr lang="en-US" altLang="zh-TW" dirty="0" err="1">
                <a:solidFill>
                  <a:srgbClr val="FF0000"/>
                </a:solidFill>
              </a:rPr>
              <a:t>credictCard</a:t>
            </a:r>
            <a:r>
              <a:rPr lang="en-US" altLang="zh-TW" dirty="0"/>
              <a:t>"&gt;</a:t>
            </a:r>
            <a:r>
              <a:rPr lang="zh-TW" altLang="en-US" dirty="0" smtClean="0"/>
              <a:t>信用卡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注意 </a:t>
            </a:r>
            <a:r>
              <a:rPr lang="en-US" altLang="zh-TW" dirty="0" err="1" smtClean="0"/>
              <a:t>neme</a:t>
            </a:r>
            <a:r>
              <a:rPr lang="en-US" altLang="zh-TW" dirty="0" smtClean="0"/>
              <a:t>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value </a:t>
            </a:r>
            <a:r>
              <a:rPr lang="zh-TW" altLang="en-US" dirty="0" smtClean="0"/>
              <a:t>設定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1914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zh-TW" altLang="en-US" dirty="0"/>
              <a:t>資料存檔 </a:t>
            </a:r>
            <a:r>
              <a:rPr lang="en-US" altLang="zh-TW" dirty="0" smtClean="0"/>
              <a:t>ID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SampleForm.htm</a:t>
            </a:r>
          </a:p>
          <a:p>
            <a:r>
              <a:rPr lang="zh-TW" altLang="en-US" dirty="0"/>
              <a:t>每</a:t>
            </a:r>
            <a:r>
              <a:rPr lang="zh-TW" altLang="en-US" dirty="0" smtClean="0"/>
              <a:t>個表單網頁</a:t>
            </a:r>
            <a:r>
              <a:rPr lang="zh-TW" altLang="en-US" dirty="0">
                <a:solidFill>
                  <a:srgbClr val="FF0000"/>
                </a:solidFill>
              </a:rPr>
              <a:t>存檔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id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需不相同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sz="1400" dirty="0"/>
              <a:t> &lt;script&gt;</a:t>
            </a:r>
          </a:p>
          <a:p>
            <a:pPr marL="457200" lvl="1" indent="0">
              <a:buNone/>
            </a:pPr>
            <a:r>
              <a:rPr lang="en-US" altLang="zh-TW" sz="1400" dirty="0"/>
              <a:t>            function </a:t>
            </a:r>
            <a:r>
              <a:rPr lang="en-US" altLang="zh-TW" sz="1400" dirty="0" err="1"/>
              <a:t>aaa</a:t>
            </a:r>
            <a:r>
              <a:rPr lang="en-US" altLang="zh-TW" sz="1400" dirty="0"/>
              <a:t>() {</a:t>
            </a:r>
          </a:p>
          <a:p>
            <a:pPr marL="457200" lvl="1" indent="0">
              <a:buNone/>
            </a:pPr>
            <a:r>
              <a:rPr lang="en-US" altLang="zh-TW" sz="1400" dirty="0"/>
              <a:t>                </a:t>
            </a:r>
            <a:r>
              <a:rPr lang="en-US" altLang="zh-TW" sz="1400" dirty="0" err="1"/>
              <a:t>var</a:t>
            </a:r>
            <a:r>
              <a:rPr lang="en-US" altLang="zh-TW" sz="1400" dirty="0"/>
              <a:t> </a:t>
            </a:r>
            <a:r>
              <a:rPr lang="en-US" altLang="zh-TW" sz="1400" dirty="0" err="1"/>
              <a:t>xmlStr</a:t>
            </a:r>
            <a:r>
              <a:rPr lang="en-US" altLang="zh-TW" sz="1400" dirty="0"/>
              <a:t>;</a:t>
            </a:r>
          </a:p>
          <a:p>
            <a:pPr marL="457200" lvl="1" indent="0">
              <a:buNone/>
            </a:pPr>
            <a:r>
              <a:rPr lang="en-US" altLang="zh-TW" sz="1400" dirty="0"/>
              <a:t>                </a:t>
            </a:r>
            <a:r>
              <a:rPr lang="en-US" altLang="zh-TW" sz="1400" dirty="0" err="1"/>
              <a:t>xmlStr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formInputsToXML</a:t>
            </a:r>
            <a:r>
              <a:rPr lang="en-US" altLang="zh-TW" sz="1400" dirty="0"/>
              <a:t>('orderForm1');</a:t>
            </a:r>
          </a:p>
          <a:p>
            <a:pPr marL="457200" lvl="1" indent="0">
              <a:buNone/>
            </a:pPr>
            <a:r>
              <a:rPr lang="en-US" altLang="zh-TW" sz="1400" dirty="0"/>
              <a:t>	</a:t>
            </a:r>
            <a:r>
              <a:rPr lang="zh-TW" altLang="en-US" sz="1400" dirty="0" smtClean="0"/>
              <a:t>            </a:t>
            </a:r>
            <a:r>
              <a:rPr lang="en-US" altLang="zh-TW" sz="1400" dirty="0" smtClean="0"/>
              <a:t>alert(</a:t>
            </a:r>
            <a:r>
              <a:rPr lang="en-US" altLang="zh-TW" sz="1400" dirty="0" err="1" smtClean="0"/>
              <a:t>xmlStr</a:t>
            </a:r>
            <a:r>
              <a:rPr lang="en-US" altLang="zh-TW" sz="1400" dirty="0"/>
              <a:t>);</a:t>
            </a:r>
          </a:p>
          <a:p>
            <a:pPr marL="457200" lvl="1" indent="0">
              <a:buNone/>
            </a:pPr>
            <a:r>
              <a:rPr lang="en-US" altLang="zh-TW" sz="1400" dirty="0"/>
              <a:t>                </a:t>
            </a:r>
            <a:r>
              <a:rPr lang="en-US" altLang="zh-TW" sz="1400" dirty="0" err="1"/>
              <a:t>HTTPPostData</a:t>
            </a:r>
            <a:r>
              <a:rPr lang="en-US" altLang="zh-TW" sz="1400" dirty="0"/>
              <a:t>("http://203.64.84.86/r/</a:t>
            </a:r>
            <a:r>
              <a:rPr lang="en-US" altLang="zh-TW" sz="1400" dirty="0" err="1"/>
              <a:t>Post.aspx?</a:t>
            </a:r>
            <a:r>
              <a:rPr lang="en-US" altLang="zh-TW" sz="1400" b="1" dirty="0" err="1">
                <a:solidFill>
                  <a:srgbClr val="FF0000"/>
                </a:solidFill>
              </a:rPr>
              <a:t>id</a:t>
            </a:r>
            <a:r>
              <a:rPr lang="en-US" altLang="zh-TW" sz="1400" b="1" dirty="0">
                <a:solidFill>
                  <a:srgbClr val="FF0000"/>
                </a:solidFill>
              </a:rPr>
              <a:t>=s123</a:t>
            </a:r>
            <a:r>
              <a:rPr lang="en-US" altLang="zh-TW" sz="1400" dirty="0"/>
              <a:t>", </a:t>
            </a:r>
            <a:r>
              <a:rPr lang="en-US" altLang="zh-TW" sz="1400" dirty="0" err="1"/>
              <a:t>xmlStr</a:t>
            </a:r>
            <a:r>
              <a:rPr lang="en-US" altLang="zh-TW" sz="1400" dirty="0" smtClean="0"/>
              <a:t>);    </a:t>
            </a:r>
            <a:endParaRPr lang="en-US" altLang="zh-TW" sz="1400" dirty="0"/>
          </a:p>
          <a:p>
            <a:pPr marL="457200" lvl="1" indent="0">
              <a:buNone/>
            </a:pPr>
            <a:r>
              <a:rPr lang="en-US" altLang="zh-TW" sz="1400" dirty="0"/>
              <a:t>            }</a:t>
            </a:r>
          </a:p>
          <a:p>
            <a:pPr marL="457200" lvl="1" indent="0">
              <a:buNone/>
            </a:pPr>
            <a:r>
              <a:rPr lang="en-US" altLang="zh-TW" sz="1400" dirty="0" smtClean="0"/>
              <a:t>&lt;/</a:t>
            </a:r>
            <a:r>
              <a:rPr lang="en-US" altLang="zh-TW" sz="1400" dirty="0"/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131582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796925"/>
          </a:xfrm>
        </p:spPr>
        <p:txBody>
          <a:bodyPr/>
          <a:lstStyle/>
          <a:p>
            <a:pPr algn="ctr"/>
            <a:r>
              <a:rPr lang="zh-TW" altLang="en-US" sz="3400" dirty="0"/>
              <a:t>設定資料取得 </a:t>
            </a:r>
            <a:r>
              <a:rPr lang="en-US" altLang="zh-TW" sz="3400" dirty="0"/>
              <a:t>ID</a:t>
            </a:r>
            <a:br>
              <a:rPr lang="en-US" altLang="zh-TW" sz="3400" dirty="0"/>
            </a:br>
            <a:endParaRPr lang="zh-TW" altLang="en-US" sz="3400" dirty="0" smtClean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r>
              <a:rPr lang="en-US" altLang="zh-TW" sz="3600" dirty="0" smtClean="0"/>
              <a:t>getData.htm</a:t>
            </a:r>
          </a:p>
          <a:p>
            <a:r>
              <a:rPr lang="zh-TW" altLang="en-US" sz="3600" dirty="0"/>
              <a:t>需與</a:t>
            </a:r>
            <a:r>
              <a:rPr lang="zh-TW" altLang="en-US" sz="3600" dirty="0" smtClean="0"/>
              <a:t>存檔 </a:t>
            </a:r>
            <a:r>
              <a:rPr lang="en-US" altLang="zh-TW" sz="3600" dirty="0" smtClean="0"/>
              <a:t>id </a:t>
            </a:r>
            <a:r>
              <a:rPr lang="zh-TW" altLang="en-US" sz="3600" dirty="0" smtClean="0"/>
              <a:t>相同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2400" dirty="0"/>
              <a:t> function </a:t>
            </a:r>
            <a:r>
              <a:rPr lang="en-US" altLang="zh-TW" sz="2400" dirty="0" err="1"/>
              <a:t>getData</a:t>
            </a:r>
            <a:r>
              <a:rPr lang="en-US" altLang="zh-TW" sz="2400" dirty="0"/>
              <a:t>() </a:t>
            </a:r>
            <a:r>
              <a:rPr lang="en-US" altLang="zh-TW" sz="2400" dirty="0" smtClean="0"/>
              <a:t>{ </a:t>
            </a:r>
            <a:r>
              <a:rPr lang="en-US" altLang="zh-TW" sz="2400" dirty="0" err="1"/>
              <a:t>HTTPGetData</a:t>
            </a:r>
            <a:r>
              <a:rPr lang="en-US" altLang="zh-TW" sz="2400" dirty="0"/>
              <a:t>("http://</a:t>
            </a:r>
            <a:r>
              <a:rPr lang="en-US" altLang="zh-TW" sz="2400" dirty="0" smtClean="0"/>
              <a:t>203.64.84.86/r/</a:t>
            </a:r>
            <a:r>
              <a:rPr lang="en-US" altLang="zh-TW" sz="2400" dirty="0" err="1" smtClean="0"/>
              <a:t>Get.aspx?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id</a:t>
            </a:r>
            <a:r>
              <a:rPr lang="en-US" altLang="zh-TW" sz="2400" dirty="0" smtClean="0">
                <a:solidFill>
                  <a:srgbClr val="FF0000"/>
                </a:solidFill>
              </a:rPr>
              <a:t>=s123</a:t>
            </a:r>
            <a:r>
              <a:rPr lang="en-US" altLang="zh-TW" sz="2400" dirty="0"/>
              <a:t>");</a:t>
            </a:r>
          </a:p>
          <a:p>
            <a:pPr marL="0" indent="0">
              <a:buNone/>
            </a:pPr>
            <a:r>
              <a:rPr lang="en-US" altLang="zh-TW" sz="2400" dirty="0" smtClean="0"/>
              <a:t> </a:t>
            </a:r>
            <a:r>
              <a:rPr lang="en-US" altLang="zh-TW" sz="2400" dirty="0"/>
              <a:t>}</a:t>
            </a:r>
            <a:endParaRPr lang="zh-TW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383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Flow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新規Microsoft PowerPoint プレゼンテーション">
      <a:majorFont>
        <a:latin typeface="あくあフォント"/>
        <a:ea typeface="あくあフォント"/>
        <a:cs typeface=""/>
      </a:majorFont>
      <a:minorFont>
        <a:latin typeface="あくあフォント"/>
        <a:ea typeface="あくあフォント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あくあフォント" pitchFamily="1" charset="-128"/>
            <a:ea typeface="あくあフォント" pitchFamily="1" charset="-128"/>
          </a:defRPr>
        </a:defPPr>
      </a:lstStyle>
    </a:lnDef>
  </a:objectDefaults>
  <a:extraClrSchemeLst>
    <a:extraClrScheme>
      <a:clrScheme name="新規Microsoft PowerPoint 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規Microsoft PowerPoint プレゼンテーショ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規Microsoft PowerPoint プレゼンテーショ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115</Words>
  <Application>Microsoft Office PowerPoint</Application>
  <PresentationFormat>如螢幕大小 (4:3)</PresentationFormat>
  <Paragraphs>29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BlueFlower</vt:lpstr>
      <vt:lpstr>HTML  Form  應用範例</vt:lpstr>
      <vt:lpstr>Agenda</vt:lpstr>
      <vt:lpstr>設計 HTML Form 內容 </vt:lpstr>
      <vt:lpstr>設定資料存檔 ID </vt:lpstr>
      <vt:lpstr>設定資料取得 ID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HTML簡介與應用</dc:title>
  <dc:creator>Shuling</dc:creator>
  <cp:lastModifiedBy>User</cp:lastModifiedBy>
  <cp:revision>164</cp:revision>
  <dcterms:created xsi:type="dcterms:W3CDTF">2011-06-29T14:44:43Z</dcterms:created>
  <dcterms:modified xsi:type="dcterms:W3CDTF">2019-07-18T18:28:27Z</dcterms:modified>
</cp:coreProperties>
</file>