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025E-6D77-41A4-9F16-06C7341BEFBE}" type="datetimeFigureOut">
              <a:rPr lang="zh-TW" altLang="en-US" smtClean="0"/>
              <a:t>2019/2/25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F34A2-7512-4B21-8807-69554C2F3B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9756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025E-6D77-41A4-9F16-06C7341BEFBE}" type="datetimeFigureOut">
              <a:rPr lang="zh-TW" altLang="en-US" smtClean="0"/>
              <a:t>2019/2/25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F34A2-7512-4B21-8807-69554C2F3B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656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025E-6D77-41A4-9F16-06C7341BEFBE}" type="datetimeFigureOut">
              <a:rPr lang="zh-TW" altLang="en-US" smtClean="0"/>
              <a:t>2019/2/25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F34A2-7512-4B21-8807-69554C2F3B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0884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025E-6D77-41A4-9F16-06C7341BEFBE}" type="datetimeFigureOut">
              <a:rPr lang="zh-TW" altLang="en-US" smtClean="0"/>
              <a:t>2019/2/25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F34A2-7512-4B21-8807-69554C2F3B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5942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025E-6D77-41A4-9F16-06C7341BEFBE}" type="datetimeFigureOut">
              <a:rPr lang="zh-TW" altLang="en-US" smtClean="0"/>
              <a:t>2019/2/25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F34A2-7512-4B21-8807-69554C2F3B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6855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025E-6D77-41A4-9F16-06C7341BEFBE}" type="datetimeFigureOut">
              <a:rPr lang="zh-TW" altLang="en-US" smtClean="0"/>
              <a:t>2019/2/25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F34A2-7512-4B21-8807-69554C2F3B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945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025E-6D77-41A4-9F16-06C7341BEFBE}" type="datetimeFigureOut">
              <a:rPr lang="zh-TW" altLang="en-US" smtClean="0"/>
              <a:t>2019/2/25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F34A2-7512-4B21-8807-69554C2F3B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3681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025E-6D77-41A4-9F16-06C7341BEFBE}" type="datetimeFigureOut">
              <a:rPr lang="zh-TW" altLang="en-US" smtClean="0"/>
              <a:t>2019/2/25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F34A2-7512-4B21-8807-69554C2F3B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2098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025E-6D77-41A4-9F16-06C7341BEFBE}" type="datetimeFigureOut">
              <a:rPr lang="zh-TW" altLang="en-US" smtClean="0"/>
              <a:t>2019/2/25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F34A2-7512-4B21-8807-69554C2F3B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7375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025E-6D77-41A4-9F16-06C7341BEFBE}" type="datetimeFigureOut">
              <a:rPr lang="zh-TW" altLang="en-US" smtClean="0"/>
              <a:t>2019/2/25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F34A2-7512-4B21-8807-69554C2F3B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9720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025E-6D77-41A4-9F16-06C7341BEFBE}" type="datetimeFigureOut">
              <a:rPr lang="zh-TW" altLang="en-US" smtClean="0"/>
              <a:t>2019/2/25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F34A2-7512-4B21-8807-69554C2F3B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5294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6025E-6D77-41A4-9F16-06C7341BEFBE}" type="datetimeFigureOut">
              <a:rPr lang="zh-TW" altLang="en-US" smtClean="0"/>
              <a:t>2019/2/25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F34A2-7512-4B21-8807-69554C2F3B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9690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1650" y="548680"/>
            <a:ext cx="1346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安裝</a:t>
            </a:r>
            <a:r>
              <a:rPr lang="en-US" altLang="zh-TW" dirty="0" err="1"/>
              <a:t>msysgit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364013" y="1628800"/>
            <a:ext cx="3967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Git</a:t>
            </a:r>
            <a:r>
              <a:rPr lang="zh-TW" altLang="en-US" dirty="0" smtClean="0"/>
              <a:t>指令的核心，可已指令方式操作</a:t>
            </a:r>
            <a:r>
              <a:rPr lang="en-US" altLang="zh-TW" dirty="0" err="1" smtClean="0"/>
              <a:t>Git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364013" y="2533546"/>
            <a:ext cx="2710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https://gitforwindows.org/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0404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814" y="589005"/>
            <a:ext cx="7162800" cy="5724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框架 1"/>
          <p:cNvSpPr/>
          <p:nvPr/>
        </p:nvSpPr>
        <p:spPr>
          <a:xfrm>
            <a:off x="4529214" y="2945624"/>
            <a:ext cx="1584176" cy="505643"/>
          </a:xfrm>
          <a:prstGeom prst="fram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框架 4"/>
          <p:cNvSpPr/>
          <p:nvPr/>
        </p:nvSpPr>
        <p:spPr>
          <a:xfrm>
            <a:off x="856806" y="5753936"/>
            <a:ext cx="2448272" cy="648072"/>
          </a:xfrm>
          <a:prstGeom prst="fram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" name="橢圓 2"/>
          <p:cNvSpPr/>
          <p:nvPr/>
        </p:nvSpPr>
        <p:spPr>
          <a:xfrm>
            <a:off x="4385198" y="2801608"/>
            <a:ext cx="288032" cy="288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1</a:t>
            </a:r>
            <a:endParaRPr lang="zh-TW" altLang="en-US" dirty="0">
              <a:latin typeface="Segoe UI Black" panose="020B0A02040204020203" pitchFamily="34" charset="0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708004" y="5609920"/>
            <a:ext cx="288032" cy="288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Segoe UI Black" panose="020B0A02040204020203" pitchFamily="34" charset="0"/>
                <a:ea typeface="Segoe UI Black" panose="020B0A02040204020203" pitchFamily="34" charset="0"/>
              </a:rPr>
              <a:t>2</a:t>
            </a:r>
            <a:endParaRPr lang="zh-TW" altLang="en-US" dirty="0">
              <a:latin typeface="Segoe UI Black" panose="020B0A02040204020203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724128" y="3236243"/>
            <a:ext cx="936104" cy="3600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下載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801022" y="5638787"/>
            <a:ext cx="792088" cy="3600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執行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013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72" y="82699"/>
            <a:ext cx="4254075" cy="3288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573016"/>
            <a:ext cx="3972667" cy="3079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框架 1"/>
          <p:cNvSpPr/>
          <p:nvPr/>
        </p:nvSpPr>
        <p:spPr>
          <a:xfrm>
            <a:off x="2725661" y="2931671"/>
            <a:ext cx="1008112" cy="407690"/>
          </a:xfrm>
          <a:prstGeom prst="fram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2581645" y="2736327"/>
            <a:ext cx="288032" cy="288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Segoe UI Black" panose="020B0A02040204020203" pitchFamily="34" charset="0"/>
                <a:ea typeface="Segoe UI Black" panose="020B0A02040204020203" pitchFamily="34" charset="0"/>
              </a:rPr>
              <a:t>3</a:t>
            </a:r>
            <a:endParaRPr lang="zh-TW" altLang="en-US" dirty="0">
              <a:latin typeface="Segoe UI Black" panose="020B0A02040204020203" pitchFamily="34" charset="0"/>
            </a:endParaRPr>
          </a:p>
        </p:txBody>
      </p:sp>
      <p:sp>
        <p:nvSpPr>
          <p:cNvPr id="6" name="框架 5"/>
          <p:cNvSpPr/>
          <p:nvPr/>
        </p:nvSpPr>
        <p:spPr>
          <a:xfrm>
            <a:off x="7236297" y="6303739"/>
            <a:ext cx="792088" cy="407690"/>
          </a:xfrm>
          <a:prstGeom prst="fram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7798594" y="6159723"/>
            <a:ext cx="288032" cy="288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Segoe UI Black" panose="020B0A02040204020203" pitchFamily="34" charset="0"/>
              </a:rPr>
              <a:t>4</a:t>
            </a:r>
            <a:endParaRPr lang="zh-TW" altLang="en-US" dirty="0">
              <a:latin typeface="Segoe UI Black" panose="020B0A02040204020203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89757" y="2355607"/>
            <a:ext cx="3600400" cy="6687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smtClean="0"/>
              <a:t>“</a:t>
            </a:r>
            <a:r>
              <a:rPr lang="en-US" altLang="zh-TW" dirty="0" smtClean="0"/>
              <a:t>Next&gt; </a:t>
            </a:r>
            <a:r>
              <a:rPr lang="en-US" altLang="zh-TW" dirty="0" smtClean="0"/>
              <a:t>” ^n</a:t>
            </a:r>
          </a:p>
          <a:p>
            <a:r>
              <a:rPr lang="zh-TW" altLang="en-US" dirty="0"/>
              <a:t>一直</a:t>
            </a:r>
            <a:r>
              <a:rPr lang="en-US" altLang="zh-TW" dirty="0" smtClean="0"/>
              <a:t>Next</a:t>
            </a:r>
            <a:r>
              <a:rPr lang="zh-TW" altLang="en-US" dirty="0" smtClean="0"/>
              <a:t>直到出現右下圖示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5879058" y="5944734"/>
            <a:ext cx="1453927" cy="5472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無須選擇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直接安裝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9753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484784"/>
            <a:ext cx="4733925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2618482" y="5373216"/>
            <a:ext cx="3600400" cy="5040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等待安裝完成就成功了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9808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547664" y="7647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下一步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547663" y="1412776"/>
            <a:ext cx="3755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安裝</a:t>
            </a:r>
            <a:r>
              <a:rPr lang="en-US" altLang="zh-TW" dirty="0" err="1" smtClean="0"/>
              <a:t>TortoiseGit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介面化</a:t>
            </a:r>
            <a:r>
              <a:rPr lang="en-US" altLang="zh-TW" dirty="0" err="1" smtClean="0"/>
              <a:t>Git</a:t>
            </a:r>
            <a:r>
              <a:rPr lang="zh-TW" altLang="en-US" dirty="0" smtClean="0"/>
              <a:t>操作程式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9878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55</Words>
  <Application>Microsoft Office PowerPoint</Application>
  <PresentationFormat>如螢幕大小 (4:3)</PresentationFormat>
  <Paragraphs>16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2</cp:revision>
  <dcterms:created xsi:type="dcterms:W3CDTF">2019-02-25T08:11:43Z</dcterms:created>
  <dcterms:modified xsi:type="dcterms:W3CDTF">2019-02-25T08:25:48Z</dcterms:modified>
</cp:coreProperties>
</file>