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  <p:sldId id="270" r:id="rId8"/>
    <p:sldId id="271" r:id="rId9"/>
    <p:sldId id="272" r:id="rId10"/>
    <p:sldId id="273" r:id="rId11"/>
    <p:sldId id="274" r:id="rId12"/>
    <p:sldId id="263" r:id="rId13"/>
    <p:sldId id="275" r:id="rId14"/>
    <p:sldId id="261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56B4-14B9-42CF-B54D-B7832AFBE7D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2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帳號申請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3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25252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33438"/>
            <a:ext cx="86677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3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194"/>
            <a:ext cx="8229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5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</a:t>
            </a:r>
            <a:r>
              <a:rPr lang="zh-TW" altLang="en-US" dirty="0" smtClean="0"/>
              <a:t>建新專案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new repository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3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93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33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8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專案改為可瀏覽網頁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56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271792" y="1835696"/>
            <a:ext cx="18722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點選 </a:t>
            </a:r>
            <a:r>
              <a:rPr lang="en-US" altLang="zh-TW" b="1" dirty="0" smtClean="0">
                <a:solidFill>
                  <a:srgbClr val="FF0000"/>
                </a:solidFill>
              </a:rPr>
              <a:t>settings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32452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6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224577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99592" y="5661248"/>
            <a:ext cx="18722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46854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2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39653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1304"/>
            <a:ext cx="943304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7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線上新增網頁內容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3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Tortoisegit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r>
              <a:rPr lang="en-US" altLang="zh-TW" dirty="0"/>
              <a:t>https://tortoisegit.org/download/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41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Tortoisegit</a:t>
            </a:r>
            <a:r>
              <a:rPr lang="en-US" altLang="zh-TW" dirty="0" smtClean="0"/>
              <a:t> commit and push </a:t>
            </a:r>
            <a:br>
              <a:rPr lang="en-US" altLang="zh-TW" dirty="0" smtClean="0"/>
            </a:br>
            <a:r>
              <a:rPr lang="zh-TW" altLang="en-US" dirty="0" smtClean="0"/>
              <a:t>本機內容到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repository </a:t>
            </a:r>
            <a:r>
              <a:rPr lang="zh-TW" altLang="en-US" smtClean="0"/>
              <a:t>當中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4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24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992888" cy="69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4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90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0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75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5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</Words>
  <Application>Microsoft Office PowerPoint</Application>
  <PresentationFormat>如螢幕大小 (4:3)</PresentationFormat>
  <Paragraphs>12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github 帳號申請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GitHub 建新專案</vt:lpstr>
      <vt:lpstr>PowerPoint 簡報</vt:lpstr>
      <vt:lpstr>PowerPoint 簡報</vt:lpstr>
      <vt:lpstr>PowerPoint 簡報</vt:lpstr>
      <vt:lpstr>將專案改為可瀏覽網頁</vt:lpstr>
      <vt:lpstr>PowerPoint 簡報</vt:lpstr>
      <vt:lpstr>PowerPoint 簡報</vt:lpstr>
      <vt:lpstr>PowerPoint 簡報</vt:lpstr>
      <vt:lpstr>PowerPoint 簡報</vt:lpstr>
      <vt:lpstr>PowerPoint 簡報</vt:lpstr>
      <vt:lpstr>github 線上新增網頁內容</vt:lpstr>
      <vt:lpstr>安裝 Tortoisegit</vt:lpstr>
      <vt:lpstr>Tortoisegit commit and push  本機內容到 git server repository 當中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2018-03-12T02:42:33Z</dcterms:created>
  <dcterms:modified xsi:type="dcterms:W3CDTF">2019-02-20T15:07:58Z</dcterms:modified>
</cp:coreProperties>
</file>