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07" r:id="rId3"/>
    <p:sldId id="308" r:id="rId4"/>
    <p:sldId id="310" r:id="rId5"/>
    <p:sldId id="322" r:id="rId6"/>
    <p:sldId id="323" r:id="rId7"/>
    <p:sldId id="324" r:id="rId8"/>
    <p:sldId id="309" r:id="rId9"/>
    <p:sldId id="312" r:id="rId10"/>
    <p:sldId id="325" r:id="rId11"/>
    <p:sldId id="313" r:id="rId12"/>
    <p:sldId id="314" r:id="rId13"/>
    <p:sldId id="315" r:id="rId14"/>
    <p:sldId id="316" r:id="rId15"/>
    <p:sldId id="317" r:id="rId16"/>
    <p:sldId id="318" r:id="rId17"/>
    <p:sldId id="31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75" autoAdjust="0"/>
  </p:normalViewPr>
  <p:slideViewPr>
    <p:cSldViewPr>
      <p:cViewPr>
        <p:scale>
          <a:sx n="70" d="100"/>
          <a:sy n="70" d="100"/>
        </p:scale>
        <p:origin x="-115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04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34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05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66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96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9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2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86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30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44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47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056B4-14B9-42CF-B54D-B7832AFBE7D6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72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 smtClean="0"/>
              <a:t>Commit and push data </a:t>
            </a:r>
            <a:br>
              <a:rPr lang="en-US" altLang="zh-TW" dirty="0" smtClean="0"/>
            </a:br>
            <a:r>
              <a:rPr lang="en-US" altLang="zh-TW" dirty="0" smtClean="0"/>
              <a:t>to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repository</a:t>
            </a:r>
            <a:endParaRPr lang="zh-TW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7113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204864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更新及發佈網頁到 </a:t>
            </a:r>
            <a:r>
              <a:rPr lang="en-US" altLang="zh-TW" dirty="0" smtClean="0"/>
              <a:t>repository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1689051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0638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508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5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local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顯示檔案異動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68760"/>
            <a:ext cx="9144000" cy="53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19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滑鼠右</a:t>
            </a:r>
            <a:r>
              <a:rPr lang="zh-TW" altLang="en-US" dirty="0" smtClean="0"/>
              <a:t>鍵 </a:t>
            </a:r>
            <a:r>
              <a:rPr lang="en-US" altLang="zh-TW" dirty="0" smtClean="0"/>
              <a:t>commit to master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96752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8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Message </a:t>
            </a:r>
            <a:r>
              <a:rPr lang="zh-TW" altLang="en-US" dirty="0" smtClean="0"/>
              <a:t>輸入異動說明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再按 </a:t>
            </a:r>
            <a:r>
              <a:rPr lang="en-US" altLang="zh-TW" dirty="0" smtClean="0"/>
              <a:t>commit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455" y="1628800"/>
            <a:ext cx="5715000" cy="499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89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556792"/>
            <a:ext cx="5340156" cy="500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83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輸入帳密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驗證上傳資料權限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916832"/>
            <a:ext cx="38671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82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上傳成功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1700212"/>
            <a:ext cx="55340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2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 </a:t>
            </a:r>
            <a:r>
              <a:rPr lang="en-US" altLang="zh-TW" dirty="0" err="1"/>
              <a:t>git</a:t>
            </a:r>
            <a:r>
              <a:rPr lang="en-US" altLang="zh-TW" dirty="0"/>
              <a:t> server 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024" y="1600200"/>
            <a:ext cx="817995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7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選定 </a:t>
            </a:r>
            <a:r>
              <a:rPr lang="en-US" altLang="zh-TW" dirty="0" smtClean="0"/>
              <a:t>repository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024" y="1600200"/>
            <a:ext cx="817995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2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複製</a:t>
            </a:r>
            <a:r>
              <a:rPr lang="zh-TW" altLang="en-US" dirty="0" smtClean="0"/>
              <a:t>此 </a:t>
            </a:r>
            <a:r>
              <a:rPr lang="en-US" altLang="zh-TW" dirty="0" smtClean="0"/>
              <a:t>repository </a:t>
            </a:r>
            <a:r>
              <a:rPr lang="zh-TW" altLang="en-US" dirty="0" smtClean="0"/>
              <a:t>之 </a:t>
            </a:r>
            <a:r>
              <a:rPr lang="en-US" altLang="zh-TW" dirty="0" smtClean="0"/>
              <a:t>URL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124744"/>
            <a:ext cx="8015069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1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8649"/>
            <a:ext cx="7873181" cy="585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02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8720" y="126876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25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 </a:t>
            </a:r>
            <a:r>
              <a:rPr lang="en-US" altLang="zh-TW" dirty="0" smtClean="0"/>
              <a:t>repository URL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572500" cy="615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75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 </a:t>
            </a:r>
            <a:r>
              <a:rPr lang="en-US" altLang="zh-TW" dirty="0" smtClean="0"/>
              <a:t>repository data </a:t>
            </a:r>
            <a:r>
              <a:rPr lang="zh-TW" altLang="en-US" dirty="0" smtClean="0"/>
              <a:t>到個人電腦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5" y="2134394"/>
            <a:ext cx="6511428" cy="406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6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下載結果範例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6"/>
            <a:ext cx="8604448" cy="53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64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56</Words>
  <Application>Microsoft Office PowerPoint</Application>
  <PresentationFormat>如螢幕大小 (4:3)</PresentationFormat>
  <Paragraphs>14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Commit and push data  to git repository</vt:lpstr>
      <vt:lpstr>登入 git server </vt:lpstr>
      <vt:lpstr>選定 repository</vt:lpstr>
      <vt:lpstr>複製此 repository 之 URL </vt:lpstr>
      <vt:lpstr>PowerPoint 簡報</vt:lpstr>
      <vt:lpstr>PowerPoint 簡報</vt:lpstr>
      <vt:lpstr>設定 repository URL</vt:lpstr>
      <vt:lpstr>下載 repository data 到個人電腦</vt:lpstr>
      <vt:lpstr>下載結果範例</vt:lpstr>
      <vt:lpstr>更新及發佈網頁到 repository</vt:lpstr>
      <vt:lpstr>編輯網頁</vt:lpstr>
      <vt:lpstr>local git 顯示檔案異動</vt:lpstr>
      <vt:lpstr>滑鼠右鍵 commit to master</vt:lpstr>
      <vt:lpstr>Message 輸入異動說明 再按 commit</vt:lpstr>
      <vt:lpstr>PowerPoint 簡報</vt:lpstr>
      <vt:lpstr>輸入帳密  驗證上傳資料權限 </vt:lpstr>
      <vt:lpstr>上傳成功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37</cp:revision>
  <dcterms:created xsi:type="dcterms:W3CDTF">2018-03-12T02:42:33Z</dcterms:created>
  <dcterms:modified xsi:type="dcterms:W3CDTF">2019-02-25T01:51:16Z</dcterms:modified>
</cp:coreProperties>
</file>