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26" r:id="rId3"/>
    <p:sldId id="327" r:id="rId4"/>
    <p:sldId id="329" r:id="rId5"/>
    <p:sldId id="330" r:id="rId6"/>
    <p:sldId id="331" r:id="rId7"/>
    <p:sldId id="332" r:id="rId8"/>
    <p:sldId id="33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>
        <p:scale>
          <a:sx n="70" d="100"/>
          <a:sy n="70" d="100"/>
        </p:scale>
        <p:origin x="-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4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56B4-14B9-42CF-B54D-B7832AFBE7D6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2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Get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repository </a:t>
            </a:r>
            <a:br>
              <a:rPr lang="en-US" altLang="zh-TW" dirty="0" smtClean="0"/>
            </a:br>
            <a:r>
              <a:rPr lang="en-US" altLang="zh-TW" dirty="0" smtClean="0"/>
              <a:t>web page URL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711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 </a:t>
            </a:r>
            <a:r>
              <a:rPr lang="en-US" altLang="zh-TW" dirty="0" err="1"/>
              <a:t>git</a:t>
            </a:r>
            <a:r>
              <a:rPr lang="en-US" altLang="zh-TW" dirty="0"/>
              <a:t> server </a:t>
            </a:r>
            <a:r>
              <a:rPr lang="zh-TW" altLang="en-US" dirty="0" smtClean="0"/>
              <a:t>選擇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8666" y="1412776"/>
            <a:ext cx="11944350" cy="532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9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 </a:t>
            </a:r>
            <a:r>
              <a:rPr lang="en-US" altLang="zh-TW" dirty="0" smtClean="0"/>
              <a:t>settings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48464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224577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99592" y="5661248"/>
            <a:ext cx="18722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 theme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9468544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8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zh-TW" altLang="en-US" dirty="0" smtClean="0"/>
              <a:t>之網頁 </a:t>
            </a:r>
            <a:r>
              <a:rPr lang="en-US" altLang="zh-TW" dirty="0" smtClean="0"/>
              <a:t>root URL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1196752"/>
            <a:ext cx="1050925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47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Roor</a:t>
            </a:r>
            <a:r>
              <a:rPr lang="en-US" altLang="zh-TW" dirty="0" smtClean="0"/>
              <a:t> URL/</a:t>
            </a:r>
            <a:r>
              <a:rPr lang="zh-TW" altLang="en-US" dirty="0" smtClean="0"/>
              <a:t>特定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7125"/>
            <a:ext cx="8712968" cy="55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7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網址發佈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mail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moodle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公開網址連結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75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36</Words>
  <Application>Microsoft Office PowerPoint</Application>
  <PresentationFormat>如螢幕大小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Get git repository  web page URL</vt:lpstr>
      <vt:lpstr>登入 git server 選擇 repository</vt:lpstr>
      <vt:lpstr>選擇 settings </vt:lpstr>
      <vt:lpstr>PowerPoint 簡報</vt:lpstr>
      <vt:lpstr>select theme</vt:lpstr>
      <vt:lpstr>產生之網頁 root URL</vt:lpstr>
      <vt:lpstr>Roor URL/特定HTML</vt:lpstr>
      <vt:lpstr>網址發佈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40</cp:revision>
  <dcterms:created xsi:type="dcterms:W3CDTF">2018-03-12T02:42:33Z</dcterms:created>
  <dcterms:modified xsi:type="dcterms:W3CDTF">2019-02-25T03:07:25Z</dcterms:modified>
</cp:coreProperties>
</file>