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88" r:id="rId3"/>
    <p:sldId id="299" r:id="rId4"/>
    <p:sldId id="303" r:id="rId5"/>
    <p:sldId id="30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56B4-14B9-42CF-B54D-B7832AFBE7D6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2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需進行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/>
              <a:t>https://progressbar.tw/posts/1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19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Install </a:t>
            </a:r>
            <a:r>
              <a:rPr lang="en-US" altLang="zh-TW" dirty="0" err="1" smtClean="0"/>
              <a:t>totoriseGit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711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安裝網址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https://tortoisegit.org/download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0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 load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72500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執行下載</a:t>
            </a:r>
            <a:r>
              <a:rPr lang="zh-TW" altLang="en-US" dirty="0" smtClean="0"/>
              <a:t>之 </a:t>
            </a:r>
            <a:r>
              <a:rPr lang="en-US" altLang="zh-TW" dirty="0" err="1" smtClean="0"/>
              <a:t>msi</a:t>
            </a:r>
            <a:r>
              <a:rPr lang="en-US" altLang="zh-TW" dirty="0" smtClean="0"/>
              <a:t> file--</a:t>
            </a:r>
            <a:r>
              <a:rPr lang="zh-TW" altLang="en-US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472237" cy="50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28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需進行 git 安裝</vt:lpstr>
      <vt:lpstr>Install totoriseGit</vt:lpstr>
      <vt:lpstr>安裝網址</vt:lpstr>
      <vt:lpstr>down load </vt:lpstr>
      <vt:lpstr>執行下載之 msi file--安裝完成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41</cp:revision>
  <dcterms:created xsi:type="dcterms:W3CDTF">2018-03-12T02:42:33Z</dcterms:created>
  <dcterms:modified xsi:type="dcterms:W3CDTF">2019-02-26T00:11:48Z</dcterms:modified>
</cp:coreProperties>
</file>