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547" r:id="rId2"/>
    <p:sldId id="569" r:id="rId3"/>
    <p:sldId id="563" r:id="rId4"/>
    <p:sldId id="567" r:id="rId5"/>
    <p:sldId id="564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0000"/>
    <a:srgbClr val="CC9900"/>
    <a:srgbClr val="FFFF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3" autoAdjust="0"/>
    <p:restoredTop sz="85246" autoAdjust="0"/>
  </p:normalViewPr>
  <p:slideViewPr>
    <p:cSldViewPr>
      <p:cViewPr>
        <p:scale>
          <a:sx n="64" d="100"/>
          <a:sy n="64" d="100"/>
        </p:scale>
        <p:origin x="-11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924C170-84C6-4AD2-9285-DC6EEE6F06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971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AA05D6-0D93-4520-A318-C7B9A73A26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8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AA6551-3F38-485D-A704-ADAA9DF4CA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63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10597-BB62-4BDA-99F0-F8629B298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68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A149C-4713-442B-9F74-D9F5EE130A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72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797B5-9838-4D4A-A462-7DAA1DFB1A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941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A5C9-1581-4CB0-A104-04F719476F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6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7B32-4704-4231-A30A-8D930293B4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1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EE71D-E035-4B1A-8F41-47EBFEF606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601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0B3D-30EE-4CF9-8CCF-1EF715C586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914A-8C18-4369-B928-6A813FB01B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8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46238-42FA-44AE-A72A-BB1C857BF9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516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5246-698A-4D77-853E-C99F5CC40D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09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6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E539B835-0127-460B-BC74-5E736A45B8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  <p:bldP spid="3962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62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962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發佈網頁內容</a:t>
            </a:r>
            <a:endParaRPr lang="zh-TW" altLang="en-US" dirty="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將網頁程式發佈到 </a:t>
            </a:r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TW" altLang="en-US" dirty="0" smtClean="0"/>
              <a:t>網頁程式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影音圖片等資料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 </a:t>
            </a:r>
            <a:r>
              <a:rPr lang="en-US" altLang="zh-TW" dirty="0" smtClean="0"/>
              <a:t>web server 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PHR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ASP.Nst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node.js</a:t>
            </a:r>
            <a:r>
              <a:rPr lang="en-US" altLang="zh-TW" dirty="0" smtClean="0"/>
              <a:t>...</a:t>
            </a:r>
          </a:p>
          <a:p>
            <a:pPr lvl="2"/>
            <a:r>
              <a:rPr lang="zh-TW" altLang="en-US" dirty="0" smtClean="0"/>
              <a:t>常用於資料存取</a:t>
            </a:r>
            <a:endParaRPr lang="en-US" altLang="zh-TW" dirty="0" smtClean="0"/>
          </a:p>
          <a:p>
            <a:r>
              <a:rPr lang="en-US" altLang="zh-TW" dirty="0" smtClean="0"/>
              <a:t>web server</a:t>
            </a:r>
          </a:p>
          <a:p>
            <a:pPr lvl="1"/>
            <a:r>
              <a:rPr lang="zh-TW" altLang="en-US" dirty="0" smtClean="0"/>
              <a:t>網頁內容分享平台</a:t>
            </a:r>
            <a:r>
              <a:rPr lang="en-US" altLang="zh-TW" dirty="0" smtClean="0"/>
              <a:t>:</a:t>
            </a:r>
            <a:r>
              <a:rPr lang="zh-TW" altLang="en-US" dirty="0" smtClean="0"/>
              <a:t> 如 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放單純前端網頁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可執行特定後端程式之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伺服器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53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網站伺服器</a:t>
            </a:r>
            <a:r>
              <a:rPr lang="en-US" altLang="zh-TW" smtClean="0"/>
              <a:t>(Web Server)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859712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是指在網際網路上的一台伺服器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dirty="0" smtClean="0"/>
              <a:t>如 </a:t>
            </a:r>
            <a:r>
              <a:rPr lang="en-US" altLang="zh-TW" dirty="0" smtClean="0"/>
              <a:t>Microsoft IIS, apache…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支援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傳輸協定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管理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可執行伺服器端程式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asp.net</a:t>
            </a:r>
            <a:r>
              <a:rPr lang="en-US" altLang="zh-TW" dirty="0" smtClean="0"/>
              <a:t>, PHP…)</a:t>
            </a:r>
            <a:r>
              <a:rPr lang="zh-TW" altLang="en-US" dirty="0" smtClean="0"/>
              <a:t>等以動態產生網頁</a:t>
            </a:r>
            <a:endParaRPr lang="en-US" altLang="zh-TW" dirty="0" smtClean="0"/>
          </a:p>
          <a:p>
            <a:pPr eaLnBrk="1" hangingPunct="1">
              <a:lnSpc>
                <a:spcPct val="150000"/>
              </a:lnSpc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322387"/>
          </a:xfrm>
        </p:spPr>
        <p:txBody>
          <a:bodyPr/>
          <a:lstStyle/>
          <a:p>
            <a:pPr algn="ctr" eaLnBrk="1" hangingPunct="1"/>
            <a:r>
              <a:rPr kumimoji="0" lang="zh-TW" altLang="en-US" sz="3800" smtClean="0">
                <a:latin typeface="超研澤中黑"/>
                <a:ea typeface="超研澤中黑"/>
                <a:cs typeface="超研澤中黑"/>
              </a:rPr>
              <a:t>微軟 </a:t>
            </a:r>
            <a:r>
              <a:rPr kumimoji="0" lang="en-US" altLang="zh-TW" sz="3800" smtClean="0">
                <a:latin typeface="超研澤中黑"/>
                <a:ea typeface="超研澤中黑"/>
                <a:cs typeface="超研澤中黑"/>
              </a:rPr>
              <a:t>IIS </a:t>
            </a:r>
            <a:br>
              <a:rPr kumimoji="0" lang="en-US" altLang="zh-TW" sz="3800" smtClean="0">
                <a:latin typeface="超研澤中黑"/>
                <a:ea typeface="超研澤中黑"/>
                <a:cs typeface="超研澤中黑"/>
              </a:rPr>
            </a:br>
            <a:r>
              <a:rPr kumimoji="0" lang="en-US" altLang="zh-TW" sz="3800" smtClean="0">
                <a:latin typeface="超研澤中黑"/>
                <a:ea typeface="超研澤中黑"/>
                <a:cs typeface="超研澤中黑"/>
              </a:rPr>
              <a:t>(</a:t>
            </a:r>
            <a:r>
              <a:rPr lang="en-US" altLang="zh-TW" sz="3700" smtClean="0">
                <a:latin typeface="超研澤中黑"/>
                <a:ea typeface="超研澤中黑"/>
                <a:cs typeface="超研澤中黑"/>
              </a:rPr>
              <a:t>Internet Information Services)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900" smtClean="0">
                <a:latin typeface="超研澤中黑"/>
                <a:ea typeface="超研澤中黑"/>
                <a:cs typeface="超研澤中黑"/>
              </a:rPr>
              <a:t>IIS </a:t>
            </a: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是微軟公司提供的的網際網路服務軟體。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包括</a:t>
            </a:r>
            <a:r>
              <a:rPr lang="en-US" altLang="zh-TW" sz="2900" smtClean="0">
                <a:latin typeface="超研澤中黑"/>
                <a:ea typeface="超研澤中黑"/>
                <a:cs typeface="超研澤中黑"/>
              </a:rPr>
              <a:t>HTTP/HTTPS</a:t>
            </a: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、</a:t>
            </a:r>
            <a:r>
              <a:rPr lang="en-US" altLang="zh-TW" sz="2900" smtClean="0">
                <a:latin typeface="超研澤中黑"/>
                <a:ea typeface="超研澤中黑"/>
                <a:cs typeface="超研澤中黑"/>
              </a:rPr>
              <a:t>FTP</a:t>
            </a: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等服務。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目前最新版本</a:t>
            </a:r>
            <a:r>
              <a:rPr lang="en-US" altLang="zh-TW" sz="2900" smtClean="0">
                <a:latin typeface="超研澤中黑"/>
                <a:ea typeface="超研澤中黑"/>
                <a:cs typeface="超研澤中黑"/>
              </a:rPr>
              <a:t>IIS 7.0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大部分</a:t>
            </a:r>
            <a:r>
              <a:rPr lang="en-US" altLang="zh-TW" sz="2900" smtClean="0">
                <a:latin typeface="超研澤中黑"/>
                <a:ea typeface="超研澤中黑"/>
                <a:cs typeface="超研澤中黑"/>
              </a:rPr>
              <a:t>Windows</a:t>
            </a:r>
            <a:r>
              <a:rPr lang="zh-TW" altLang="en-US" sz="2900" smtClean="0">
                <a:latin typeface="超研澤中黑"/>
                <a:ea typeface="超研澤中黑"/>
                <a:cs typeface="超研澤中黑"/>
              </a:rPr>
              <a:t>版本都內建 </a:t>
            </a:r>
            <a:r>
              <a:rPr lang="en-US" altLang="zh-TW" sz="2900" smtClean="0">
                <a:latin typeface="超研澤中黑"/>
                <a:ea typeface="超研澤中黑"/>
                <a:cs typeface="超研澤中黑"/>
              </a:rPr>
              <a:t>IIS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smtClean="0"/>
              <a:t>網頁發佈</a:t>
            </a:r>
            <a:r>
              <a:rPr lang="en-US" altLang="zh-TW" smtClean="0"/>
              <a:t>(deploy)</a:t>
            </a: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3072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Garamond" pitchFamily="18" charset="0"/>
              <a:buAutoNum type="arabicPeriod"/>
            </a:pPr>
            <a:r>
              <a:rPr lang="zh-TW" altLang="en-US" dirty="0" smtClean="0"/>
              <a:t>遠端桌面檔案上傳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TW" sz="2400" dirty="0" smtClean="0"/>
              <a:t>Windows </a:t>
            </a:r>
            <a:r>
              <a:rPr lang="zh-TW" altLang="en-US" sz="2400" dirty="0" smtClean="0"/>
              <a:t>遠端桌面、</a:t>
            </a:r>
            <a:r>
              <a:rPr lang="en-US" altLang="zh-TW" sz="2400" dirty="0" smtClean="0"/>
              <a:t>Chrome </a:t>
            </a:r>
            <a:r>
              <a:rPr lang="zh-TW" altLang="en-US" sz="2400" dirty="0" smtClean="0"/>
              <a:t>遠端桌面、</a:t>
            </a:r>
            <a:r>
              <a:rPr lang="en-US" altLang="zh-TW" sz="2400" dirty="0" smtClean="0"/>
              <a:t>TeamViewer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TW" altLang="en-US" sz="2400" dirty="0" smtClean="0"/>
              <a:t>將網頁內容上傳到 </a:t>
            </a:r>
            <a:r>
              <a:rPr lang="en-US" altLang="zh-TW" sz="2400" dirty="0" smtClean="0"/>
              <a:t>IIS </a:t>
            </a:r>
            <a:r>
              <a:rPr lang="zh-TW" altLang="en-US" sz="2400" dirty="0" smtClean="0"/>
              <a:t>指定的虛擬目錄。</a:t>
            </a:r>
            <a:endParaRPr lang="en-US" altLang="zh-TW" sz="2400" dirty="0" smtClean="0"/>
          </a:p>
          <a:p>
            <a:pPr marL="514350" indent="-514350">
              <a:lnSpc>
                <a:spcPct val="150000"/>
              </a:lnSpc>
              <a:buFont typeface="Garamond" pitchFamily="18" charset="0"/>
              <a:buAutoNum type="arabicPeriod"/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FTP 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TW" sz="2400" dirty="0" smtClean="0"/>
              <a:t>FTP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server +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web server</a:t>
            </a:r>
            <a:r>
              <a:rPr lang="zh-TW" altLang="en-US" sz="2400" dirty="0" smtClean="0"/>
              <a:t>，使用</a:t>
            </a:r>
            <a:r>
              <a:rPr lang="en-US" altLang="zh-TW" sz="2400" dirty="0" smtClean="0"/>
              <a:t> FTP client</a:t>
            </a:r>
            <a:r>
              <a:rPr lang="zh-TW" altLang="en-US" sz="2400" dirty="0" smtClean="0"/>
              <a:t> 上傳</a:t>
            </a:r>
            <a:endParaRPr lang="en-US" altLang="zh-TW" sz="2400" dirty="0" smtClean="0"/>
          </a:p>
          <a:p>
            <a:pPr marL="514350" indent="-514350">
              <a:lnSpc>
                <a:spcPct val="150000"/>
              </a:lnSpc>
              <a:buFont typeface="Garamond" pitchFamily="18" charset="0"/>
              <a:buAutoNum type="arabicPeriod"/>
            </a:pPr>
            <a:r>
              <a:rPr lang="zh-TW" altLang="en-US" dirty="0" smtClean="0"/>
              <a:t>使用各式</a:t>
            </a:r>
            <a:r>
              <a:rPr lang="zh-TW" altLang="en-US" dirty="0" smtClean="0"/>
              <a:t>網頁內容分享平台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TW" sz="2400" dirty="0" err="1" smtClean="0"/>
              <a:t>github</a:t>
            </a:r>
            <a:r>
              <a:rPr lang="en-US" altLang="zh-TW" sz="2400" dirty="0" smtClean="0"/>
              <a:t>, </a:t>
            </a:r>
            <a:r>
              <a:rPr lang="en-US" altLang="zh-TW" sz="2400" dirty="0" smtClean="0"/>
              <a:t>FB, google drive…</a:t>
            </a:r>
          </a:p>
          <a:p>
            <a:pPr lvl="1">
              <a:lnSpc>
                <a:spcPct val="150000"/>
              </a:lnSpc>
            </a:pPr>
            <a:endParaRPr lang="en-US" altLang="zh-TW" sz="20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5063</TotalTime>
  <Words>197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新細明體</vt:lpstr>
      <vt:lpstr>Garamond</vt:lpstr>
      <vt:lpstr>Wingdings</vt:lpstr>
      <vt:lpstr>Times New Roman</vt:lpstr>
      <vt:lpstr>超研澤中黑</vt:lpstr>
      <vt:lpstr>Edge</vt:lpstr>
      <vt:lpstr>發佈網頁內容</vt:lpstr>
      <vt:lpstr>將網頁程式發佈到 web server</vt:lpstr>
      <vt:lpstr>網站伺服器(Web Server)</vt:lpstr>
      <vt:lpstr>微軟 IIS  (Internet Information Services)</vt:lpstr>
      <vt:lpstr>網頁發佈(deploy)</vt:lpstr>
    </vt:vector>
  </TitlesOfParts>
  <Company>YMCC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Poki</dc:creator>
  <cp:lastModifiedBy>User</cp:lastModifiedBy>
  <cp:revision>331</cp:revision>
  <dcterms:created xsi:type="dcterms:W3CDTF">2004-04-07T00:59:31Z</dcterms:created>
  <dcterms:modified xsi:type="dcterms:W3CDTF">2019-04-10T21:42:31Z</dcterms:modified>
</cp:coreProperties>
</file>