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3" r:id="rId2"/>
    <p:sldId id="287" r:id="rId3"/>
    <p:sldId id="288" r:id="rId4"/>
    <p:sldId id="295" r:id="rId5"/>
    <p:sldId id="297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9" r:id="rId15"/>
    <p:sldId id="314" r:id="rId16"/>
    <p:sldId id="31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60"/>
  </p:normalViewPr>
  <p:slideViewPr>
    <p:cSldViewPr>
      <p:cViewPr>
        <p:scale>
          <a:sx n="70" d="100"/>
          <a:sy n="70" d="100"/>
        </p:scale>
        <p:origin x="-1156" y="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37322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簡單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之網頁壓縮檔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發佈程式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6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 smtClean="0"/>
              <a:t>在檔案目錄中選擇網頁壓縮檔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2 --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壓縮檔上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傳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043342"/>
            <a:ext cx="98107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40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 smtClean="0"/>
              <a:t>選擇網頁壓縮檔後，點選</a:t>
            </a:r>
            <a:r>
              <a:rPr lang="en-US" altLang="zh-TW" dirty="0" smtClean="0"/>
              <a:t>"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"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2 --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壓縮檔上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傳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564904"/>
            <a:ext cx="7747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47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 smtClean="0"/>
              <a:t>條列壓縮檔中之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及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網頁連結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3 --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上傳結果範例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54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99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980728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其連結網址範例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</a:t>
            </a:r>
            <a:r>
              <a:rPr lang="en-US" altLang="zh-TW" dirty="0"/>
              <a:t>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</a:t>
            </a:r>
            <a:r>
              <a:rPr lang="en-US" altLang="zh-TW" dirty="0" err="1"/>
              <a:t>chhsiao</a:t>
            </a:r>
            <a:r>
              <a:rPr lang="en-US" altLang="zh-TW" dirty="0"/>
              <a:t>/20190416-0908/</a:t>
            </a:r>
            <a:r>
              <a:rPr lang="en-US" altLang="zh-TW" dirty="0" err="1"/>
              <a:t>for99.html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8262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3"/>
          <p:cNvSpPr txBox="1">
            <a:spLocks/>
          </p:cNvSpPr>
          <p:nvPr/>
        </p:nvSpPr>
        <p:spPr>
          <a:xfrm>
            <a:off x="447261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3 --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上傳結果範例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87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72614"/>
            <a:ext cx="8208912" cy="792088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中包含  </a:t>
            </a:r>
            <a:r>
              <a:rPr lang="en-US" altLang="zh-TW" dirty="0" err="1" smtClean="0"/>
              <a:t>index.html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內含你設計之所有網頁之連結及說明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利於發佈</a:t>
            </a:r>
            <a:r>
              <a:rPr lang="zh-TW" altLang="en-US" dirty="0"/>
              <a:t>後</a:t>
            </a:r>
            <a:r>
              <a:rPr lang="zh-TW" altLang="en-US" dirty="0" smtClean="0"/>
              <a:t>，以  </a:t>
            </a:r>
            <a:r>
              <a:rPr lang="en-US" altLang="zh-TW" dirty="0" err="1" smtClean="0"/>
              <a:t>index.html</a:t>
            </a:r>
            <a:r>
              <a:rPr lang="zh-TW" altLang="en-US" dirty="0" smtClean="0"/>
              <a:t> </a:t>
            </a:r>
            <a:r>
              <a:rPr lang="zh-TW" altLang="en-US" dirty="0"/>
              <a:t>連結到</a:t>
            </a:r>
            <a:r>
              <a:rPr lang="zh-TW" altLang="en-US" dirty="0" smtClean="0"/>
              <a:t>你的網頁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利於上傳作業</a:t>
            </a:r>
            <a:endParaRPr lang="en-US" altLang="zh-TW" dirty="0" smtClean="0"/>
          </a:p>
          <a:p>
            <a:pPr lvl="2"/>
            <a:r>
              <a:rPr lang="zh-TW" altLang="en-US" dirty="0"/>
              <a:t>僅</a:t>
            </a:r>
            <a:r>
              <a:rPr lang="zh-TW" altLang="en-US" dirty="0" smtClean="0"/>
              <a:t>需繳交 </a:t>
            </a:r>
            <a:r>
              <a:rPr lang="en-US" altLang="zh-TW" dirty="0" err="1"/>
              <a:t>index.html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即可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en-US" altLang="zh-TW" dirty="0" err="1" smtClean="0"/>
              <a:t>index.html</a:t>
            </a:r>
            <a:r>
              <a:rPr lang="zh-TW" altLang="en-US" dirty="0" smtClean="0"/>
              <a:t> 提供洽當連結及說明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網頁好</a:t>
            </a:r>
            <a:r>
              <a:rPr lang="zh-TW" altLang="en-US" dirty="0"/>
              <a:t>不好</a:t>
            </a:r>
            <a:r>
              <a:rPr lang="zh-TW" altLang="en-US" dirty="0" smtClean="0"/>
              <a:t>用的第一映像</a:t>
            </a:r>
            <a:endParaRPr lang="en-US" altLang="zh-TW" dirty="0" smtClean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注意事項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62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壓縮檔內不可有 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專案的 </a:t>
            </a:r>
            <a:r>
              <a:rPr lang="en-US" altLang="zh-TW" dirty="0" err="1" smtClean="0"/>
              <a:t>web.config</a:t>
            </a:r>
            <a:r>
              <a:rPr lang="zh-TW" altLang="en-US" dirty="0" smtClean="0"/>
              <a:t> 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會與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預設之 </a:t>
            </a:r>
            <a:r>
              <a:rPr lang="en-US" altLang="zh-TW" dirty="0" err="1" smtClean="0"/>
              <a:t>web.config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打架</a:t>
            </a:r>
            <a:endParaRPr lang="en-US" altLang="zh-TW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注意事項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16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/>
              <a:t>前端網頁</a:t>
            </a:r>
            <a:r>
              <a:rPr lang="zh-TW" altLang="en-US" dirty="0" smtClean="0"/>
              <a:t>跨源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跨 </a:t>
            </a:r>
            <a:r>
              <a:rPr lang="en-US" altLang="zh-TW" dirty="0" smtClean="0"/>
              <a:t>server)</a:t>
            </a:r>
            <a:r>
              <a:rPr lang="zh-TW" altLang="en-US" dirty="0" smtClean="0"/>
              <a:t> 傳遞資料的問題</a:t>
            </a:r>
            <a:endParaRPr lang="en-US" altLang="zh-TW" dirty="0" smtClean="0"/>
          </a:p>
          <a:p>
            <a:endParaRPr lang="en-US" altLang="zh-TW" smtClean="0"/>
          </a:p>
          <a:p>
            <a:r>
              <a:rPr lang="zh-TW" altLang="en-US" smtClean="0"/>
              <a:t>網頁</a:t>
            </a:r>
            <a:r>
              <a:rPr lang="zh-TW" altLang="en-US" dirty="0" smtClean="0"/>
              <a:t>放在某個 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，希望將資料傳到另一個 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網頁放在 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傳送及接收資料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需在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調整設定</a:t>
            </a:r>
            <a:endParaRPr lang="en-US" altLang="zh-TW" dirty="0" smtClean="0"/>
          </a:p>
          <a:p>
            <a:r>
              <a:rPr lang="zh-TW" altLang="en-US" dirty="0"/>
              <a:t>徵求</a:t>
            </a:r>
            <a:r>
              <a:rPr lang="zh-TW" altLang="en-US" dirty="0" smtClean="0"/>
              <a:t>同學管理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zh-TW" altLang="en-US" dirty="0"/>
              <a:t>網站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注意事項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1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430117"/>
          </a:xfrm>
        </p:spPr>
        <p:txBody>
          <a:bodyPr/>
          <a:lstStyle/>
          <a:p>
            <a:r>
              <a:rPr lang="zh-TW" altLang="en-US" dirty="0" smtClean="0"/>
              <a:t>將內含網頁之 </a:t>
            </a:r>
            <a:r>
              <a:rPr lang="en-US" altLang="zh-TW" dirty="0" smtClean="0"/>
              <a:t>Zip </a:t>
            </a:r>
            <a:r>
              <a:rPr lang="zh-TW" altLang="en-US" dirty="0" smtClean="0"/>
              <a:t>壓縮檔上傳到 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server </a:t>
            </a:r>
            <a:r>
              <a:rPr lang="zh-TW" altLang="en-US" dirty="0" smtClean="0"/>
              <a:t>之 </a:t>
            </a:r>
            <a:r>
              <a:rPr lang="en-US" altLang="zh-TW" dirty="0" err="1"/>
              <a:t>UploadZipFile.aspx</a:t>
            </a:r>
            <a:r>
              <a:rPr lang="en-US" altLang="zh-TW" dirty="0"/>
              <a:t> 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接收及解讀壓縮檔，結果放到指定目錄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產生網頁之提供 </a:t>
            </a:r>
            <a:r>
              <a:rPr lang="en-US" altLang="zh-TW" dirty="0"/>
              <a:t>URL 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 smtClean="0"/>
              <a:t>條列內含的網頁連結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壓縮檔內含</a:t>
            </a:r>
            <a:r>
              <a:rPr lang="zh-TW" altLang="en-US" dirty="0"/>
              <a:t>的網頁</a:t>
            </a:r>
          </a:p>
          <a:p>
            <a:pPr lvl="1"/>
            <a:r>
              <a:rPr lang="zh-TW" altLang="en-US" dirty="0" smtClean="0"/>
              <a:t>支援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 +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ASP.Net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用途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89602"/>
            <a:ext cx="8208912" cy="4098677"/>
          </a:xfrm>
        </p:spPr>
        <p:txBody>
          <a:bodyPr/>
          <a:lstStyle/>
          <a:p>
            <a:r>
              <a:rPr lang="en-US" altLang="zh-TW" dirty="0"/>
              <a:t>http://</a:t>
            </a:r>
            <a:r>
              <a:rPr lang="en-US" altLang="zh-TW" dirty="0" smtClean="0"/>
              <a:t>203.64.84.113/</a:t>
            </a:r>
            <a:r>
              <a:rPr lang="en-US" altLang="zh-TW" dirty="0" err="1" smtClean="0"/>
              <a:t>StUpload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UploadZipFile.aspx?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id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chhsiao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須</a:t>
            </a:r>
            <a:r>
              <a:rPr lang="zh-TW" altLang="en-US" b="1" dirty="0" smtClean="0">
                <a:solidFill>
                  <a:srgbClr val="FF0000"/>
                </a:solidFill>
              </a:rPr>
              <a:t>從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moodle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課程連結，才會提供 </a:t>
            </a:r>
            <a:r>
              <a:rPr lang="en-US" altLang="zh-TW" b="1" dirty="0" smtClean="0">
                <a:solidFill>
                  <a:srgbClr val="FF0000"/>
                </a:solidFill>
              </a:rPr>
              <a:t>URL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pPr lvl="1"/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後端程式會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依據 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產生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8210550" cy="28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發佈連結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09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89602"/>
            <a:ext cx="8208912" cy="4098677"/>
          </a:xfrm>
        </p:spPr>
        <p:txBody>
          <a:bodyPr/>
          <a:lstStyle/>
          <a:p>
            <a:r>
              <a:rPr lang="en-US" altLang="zh-TW" dirty="0"/>
              <a:t>http://</a:t>
            </a:r>
            <a:r>
              <a:rPr lang="en-US" altLang="zh-TW" dirty="0" smtClean="0"/>
              <a:t>203.64.84.113/</a:t>
            </a:r>
            <a:r>
              <a:rPr lang="en-US" altLang="zh-TW" dirty="0" err="1" smtClean="0"/>
              <a:t>StUpload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UploadZipFile.aspx?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id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chhsiao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須</a:t>
            </a:r>
            <a:r>
              <a:rPr lang="zh-TW" altLang="en-US" b="1" dirty="0" smtClean="0">
                <a:solidFill>
                  <a:srgbClr val="FF0000"/>
                </a:solidFill>
              </a:rPr>
              <a:t>從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moodle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課程連結，才會提供 </a:t>
            </a:r>
            <a:r>
              <a:rPr lang="en-US" altLang="zh-TW" b="1" dirty="0" smtClean="0">
                <a:solidFill>
                  <a:srgbClr val="FF0000"/>
                </a:solidFill>
              </a:rPr>
              <a:t>URL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id</a:t>
            </a:r>
          </a:p>
          <a:p>
            <a:pPr lvl="1"/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後端程式會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依據 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產生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8210550" cy="28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發佈連結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9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661248"/>
            <a:ext cx="8208912" cy="1008112"/>
          </a:xfrm>
        </p:spPr>
        <p:txBody>
          <a:bodyPr/>
          <a:lstStyle/>
          <a:p>
            <a:r>
              <a:rPr lang="zh-TW" altLang="en-US" dirty="0" smtClean="0"/>
              <a:t>選擇網頁所在目錄，滑鼠右鍵，選</a:t>
            </a:r>
            <a:r>
              <a:rPr lang="en-US" altLang="zh-TW" dirty="0" smtClean="0"/>
              <a:t>"</a:t>
            </a:r>
            <a:r>
              <a:rPr lang="zh-TW" altLang="en-US" dirty="0" smtClean="0"/>
              <a:t>加到壓縮檔</a:t>
            </a:r>
            <a:r>
              <a:rPr lang="en-US" altLang="zh-TW" dirty="0" smtClean="0"/>
              <a:t>"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1 -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產生網頁壓縮檔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28750"/>
            <a:ext cx="72104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71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261" y="6165304"/>
            <a:ext cx="8208912" cy="792088"/>
          </a:xfrm>
        </p:spPr>
        <p:txBody>
          <a:bodyPr/>
          <a:lstStyle/>
          <a:p>
            <a:r>
              <a:rPr lang="zh-TW" altLang="en-US" dirty="0" smtClean="0"/>
              <a:t>選擇 </a:t>
            </a:r>
            <a:r>
              <a:rPr lang="en-US" altLang="zh-TW" dirty="0" smtClean="0"/>
              <a:t>ZIP</a:t>
            </a:r>
            <a:r>
              <a:rPr lang="zh-TW" altLang="en-US" dirty="0" smtClean="0"/>
              <a:t> 壓縮格式，按確定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1 -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產生網頁壓縮檔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1" y="1124744"/>
            <a:ext cx="71628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706" y="5949280"/>
            <a:ext cx="8208912" cy="792088"/>
          </a:xfrm>
        </p:spPr>
        <p:txBody>
          <a:bodyPr/>
          <a:lstStyle/>
          <a:p>
            <a:r>
              <a:rPr lang="zh-TW" altLang="en-US" dirty="0"/>
              <a:t>產生網頁壓縮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exp.zip</a:t>
            </a:r>
            <a:r>
              <a:rPr lang="en-US" altLang="zh-TW" dirty="0" smtClean="0"/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1 -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產生網頁壓縮檔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89100"/>
            <a:ext cx="7524750" cy="390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0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/>
              <a:t>開啟上傳網頁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moodle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</a:t>
            </a:r>
            <a:r>
              <a:rPr lang="zh-TW" altLang="en-US" dirty="0"/>
              <a:t>一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--&gt;</a:t>
            </a:r>
            <a:r>
              <a:rPr lang="zh-TW" altLang="en-US" dirty="0" smtClean="0"/>
              <a:t>主題 </a:t>
            </a:r>
            <a:r>
              <a:rPr lang="en-US" altLang="zh-TW" dirty="0" smtClean="0"/>
              <a:t>6--&gt;</a:t>
            </a:r>
            <a:r>
              <a:rPr lang="zh-TW" altLang="en-US" dirty="0"/>
              <a:t>點選</a:t>
            </a:r>
            <a:r>
              <a:rPr lang="en-US" altLang="zh-TW" dirty="0" smtClean="0"/>
              <a:t>:"</a:t>
            </a:r>
            <a:r>
              <a:rPr lang="en-US" altLang="zh-TW" b="1" dirty="0" smtClean="0">
                <a:solidFill>
                  <a:srgbClr val="FF0000"/>
                </a:solidFill>
              </a:rPr>
              <a:t>HTML </a:t>
            </a:r>
            <a:r>
              <a:rPr lang="zh-TW" altLang="en-US" b="1" dirty="0">
                <a:solidFill>
                  <a:srgbClr val="FF0000"/>
                </a:solidFill>
              </a:rPr>
              <a:t>與 </a:t>
            </a:r>
            <a:r>
              <a:rPr lang="en-US" altLang="zh-TW" b="1" dirty="0" err="1">
                <a:solidFill>
                  <a:srgbClr val="FF0000"/>
                </a:solidFill>
              </a:rPr>
              <a:t>ASP.net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程式壓縮檔發布連結 </a:t>
            </a:r>
            <a:r>
              <a:rPr lang="en-US" altLang="zh-TW" b="1" dirty="0" smtClean="0">
                <a:solidFill>
                  <a:srgbClr val="FF0000"/>
                </a:solidFill>
              </a:rPr>
              <a:t>"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壓縮檔上傳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" y="3212976"/>
            <a:ext cx="806517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8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891480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發布網頁及網址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949" y="1412776"/>
            <a:ext cx="8208912" cy="792088"/>
          </a:xfrm>
        </p:spPr>
        <p:txBody>
          <a:bodyPr/>
          <a:lstStyle/>
          <a:p>
            <a:r>
              <a:rPr lang="zh-TW" altLang="en-US" dirty="0" smtClean="0"/>
              <a:t>點選 </a:t>
            </a:r>
            <a:r>
              <a:rPr lang="en-US" altLang="zh-TW" dirty="0" smtClean="0"/>
              <a:t>"</a:t>
            </a:r>
            <a:r>
              <a:rPr lang="zh-TW" altLang="en-US" dirty="0" smtClean="0"/>
              <a:t>選擇檔案</a:t>
            </a:r>
            <a:r>
              <a:rPr lang="en-US" altLang="zh-TW" dirty="0" smtClean="0"/>
              <a:t>"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47261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發佈步驟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2 --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壓縮檔上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傳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7742237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37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448</Words>
  <Application>Microsoft Office PowerPoint</Application>
  <PresentationFormat>如螢幕大小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發布網頁及網址</vt:lpstr>
      <vt:lpstr>發布網頁及網址</vt:lpstr>
      <vt:lpstr>發布網頁及網址</vt:lpstr>
      <vt:lpstr>發布網頁及網址</vt:lpstr>
      <vt:lpstr>發布網頁及網址</vt:lpstr>
      <vt:lpstr>發布網頁及網址</vt:lpstr>
      <vt:lpstr>發布網頁及網址</vt:lpstr>
      <vt:lpstr>發布網頁及網址</vt:lpstr>
      <vt:lpstr>發布網頁及網址</vt:lpstr>
      <vt:lpstr>PowerPoint 簡報</vt:lpstr>
      <vt:lpstr>發布網頁及網址</vt:lpstr>
      <vt:lpstr>發布網頁及網址</vt:lpstr>
      <vt:lpstr>發布網頁及網址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95</cp:revision>
  <dcterms:created xsi:type="dcterms:W3CDTF">2015-01-21T12:58:59Z</dcterms:created>
  <dcterms:modified xsi:type="dcterms:W3CDTF">2019-04-17T21:59:41Z</dcterms:modified>
</cp:coreProperties>
</file>