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sldIdLst>
    <p:sldId id="257" r:id="rId2"/>
    <p:sldId id="398" r:id="rId3"/>
    <p:sldId id="410" r:id="rId4"/>
    <p:sldId id="409" r:id="rId5"/>
    <p:sldId id="400" r:id="rId6"/>
    <p:sldId id="402" r:id="rId7"/>
    <p:sldId id="404" r:id="rId8"/>
    <p:sldId id="405" r:id="rId9"/>
    <p:sldId id="407" r:id="rId10"/>
    <p:sldId id="406" r:id="rId11"/>
    <p:sldId id="408" r:id="rId12"/>
    <p:sldId id="401" r:id="rId13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98" autoAdjust="0"/>
  </p:normalViewPr>
  <p:slideViewPr>
    <p:cSldViewPr>
      <p:cViewPr>
        <p:scale>
          <a:sx n="70" d="100"/>
          <a:sy n="70" d="100"/>
        </p:scale>
        <p:origin x="-116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E94B2BE-3EF5-4615-B03E-C37DD9CC7E02}" type="datetimeFigureOut">
              <a:rPr lang="zh-TW" altLang="en-US"/>
              <a:pPr>
                <a:defRPr/>
              </a:pPr>
              <a:t>2019/4/22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DDEB7B9-1BF5-4AA1-BF14-B7E62FD0F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9C28-F958-4322-9C88-E58BE476D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1764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160C-57C6-405E-B05E-C66D3C9635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36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F1110-5179-49C8-9753-0AE642448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84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DA58-53C4-4A10-805C-15939DBAA7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6638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6374C-7B68-43DD-99C8-E3DDB6697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44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6FCF-8936-4A7F-8998-89697B6D08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049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C40FC-5582-4F2F-B9FB-8445F7E92D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402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FF21-4472-4628-9567-2561061CE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72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30C9-C027-4ABC-94DE-D4C05881B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7092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4862D-D8D4-4669-B7E0-F64D6875AC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3277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CC83-9937-4C53-9D2C-E1A103471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95591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6B8844-4458-40FC-A68E-3792AD6B3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跨網站資料存取方案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</a:t>
            </a:r>
            <a:r>
              <a:rPr lang="zh-TW" altLang="en-US" dirty="0" smtClean="0"/>
              <a:t>傳資料函</a:t>
            </a:r>
            <a:r>
              <a:rPr lang="zh-TW" altLang="en-US" dirty="0"/>
              <a:t>式</a:t>
            </a:r>
            <a:r>
              <a:rPr lang="en-US" altLang="zh-TW" dirty="0" smtClean="0"/>
              <a:t>  </a:t>
            </a:r>
            <a:r>
              <a:rPr lang="en-US" altLang="zh-TW" dirty="0" err="1"/>
              <a:t>HTTPPostData</a:t>
            </a:r>
            <a:r>
              <a:rPr lang="en-US" altLang="zh-TW" dirty="0"/>
              <a:t>("http://203.64.84.113/</a:t>
            </a:r>
            <a:r>
              <a:rPr lang="en-US" altLang="zh-TW" dirty="0" err="1"/>
              <a:t>JSON</a:t>
            </a:r>
            <a:r>
              <a:rPr lang="en-US" altLang="zh-TW" dirty="0"/>
              <a:t>/</a:t>
            </a:r>
            <a:r>
              <a:rPr lang="en-US" altLang="zh-TW" dirty="0" err="1">
                <a:solidFill>
                  <a:srgbClr val="7030A0"/>
                </a:solidFill>
              </a:rPr>
              <a:t>Post.aspx</a:t>
            </a:r>
            <a:r>
              <a:rPr lang="en-US" altLang="zh-TW" dirty="0" err="1"/>
              <a:t>?</a:t>
            </a:r>
            <a:r>
              <a:rPr lang="en-US" altLang="zh-TW" dirty="0" err="1">
                <a:solidFill>
                  <a:srgbClr val="FF0000"/>
                </a:solidFill>
              </a:rPr>
              <a:t>id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dirty="0" err="1">
                <a:solidFill>
                  <a:srgbClr val="FF0000"/>
                </a:solidFill>
              </a:rPr>
              <a:t>data001</a:t>
            </a:r>
            <a:r>
              <a:rPr lang="en-US" altLang="zh-TW" dirty="0"/>
              <a:t>", </a:t>
            </a:r>
            <a:r>
              <a:rPr lang="en-US" altLang="zh-TW" dirty="0" err="1">
                <a:solidFill>
                  <a:srgbClr val="00B0F0"/>
                </a:solidFill>
              </a:rPr>
              <a:t>myJSONstr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後端接收</a:t>
            </a:r>
            <a:r>
              <a:rPr lang="zh-TW" altLang="en-US" dirty="0" smtClean="0">
                <a:solidFill>
                  <a:srgbClr val="7030A0"/>
                </a:solidFill>
              </a:rPr>
              <a:t>程式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存檔名稱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00B0F0"/>
                </a:solidFill>
              </a:rPr>
              <a:t>上傳的資料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 smtClean="0"/>
              <a:t>調閱資料函示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HTTPGetData</a:t>
            </a:r>
            <a:r>
              <a:rPr lang="en-US" altLang="zh-TW" dirty="0"/>
              <a:t>("http://203.64.84.113/</a:t>
            </a:r>
            <a:r>
              <a:rPr lang="en-US" altLang="zh-TW" dirty="0" err="1"/>
              <a:t>JSON</a:t>
            </a:r>
            <a:r>
              <a:rPr lang="en-US" altLang="zh-TW" dirty="0"/>
              <a:t>/</a:t>
            </a:r>
            <a:r>
              <a:rPr lang="en-US" altLang="zh-TW" dirty="0" err="1">
                <a:solidFill>
                  <a:srgbClr val="7030A0"/>
                </a:solidFill>
              </a:rPr>
              <a:t>Get.aspx</a:t>
            </a:r>
            <a:r>
              <a:rPr lang="en-US" altLang="zh-TW" dirty="0" err="1"/>
              <a:t>?</a:t>
            </a:r>
            <a:r>
              <a:rPr lang="en-US" altLang="zh-TW" dirty="0" err="1">
                <a:solidFill>
                  <a:srgbClr val="FF0000"/>
                </a:solidFill>
              </a:rPr>
              <a:t>id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dirty="0" err="1">
                <a:solidFill>
                  <a:srgbClr val="FF0000"/>
                </a:solidFill>
              </a:rPr>
              <a:t>data001</a:t>
            </a:r>
            <a:r>
              <a:rPr lang="en-US" altLang="zh-TW" dirty="0" smtClean="0"/>
              <a:t>");</a:t>
            </a:r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後端接收程式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存檔</a:t>
            </a:r>
            <a:r>
              <a:rPr lang="zh-TW" altLang="en-US" dirty="0" smtClean="0">
                <a:solidFill>
                  <a:srgbClr val="FF0000"/>
                </a:solidFill>
              </a:rPr>
              <a:t>名稱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B0F0"/>
                </a:solidFill>
              </a:rPr>
              <a:t>回傳的資料存放於前端 </a:t>
            </a:r>
            <a:r>
              <a:rPr lang="en-US" altLang="zh-TW" dirty="0" err="1" smtClean="0">
                <a:solidFill>
                  <a:srgbClr val="00B0F0"/>
                </a:solidFill>
              </a:rPr>
              <a:t>JS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ret </a:t>
            </a:r>
            <a:r>
              <a:rPr lang="zh-TW" altLang="en-US" dirty="0" smtClean="0">
                <a:solidFill>
                  <a:srgbClr val="00B0F0"/>
                </a:solidFill>
              </a:rPr>
              <a:t>變數當中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前端上傳及調閱資料函式 </a:t>
            </a: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4724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3" y="2800608"/>
            <a:ext cx="8303319" cy="424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前端網頁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跨網站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傳遞資料 </a:t>
            </a: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76064"/>
          </a:xfrm>
        </p:spPr>
        <p:txBody>
          <a:bodyPr/>
          <a:lstStyle/>
          <a:p>
            <a:r>
              <a:rPr lang="zh-TW" altLang="en-US" dirty="0" smtClean="0"/>
              <a:t>前端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 </a:t>
            </a:r>
            <a:r>
              <a:rPr lang="zh-TW" altLang="en-US" dirty="0" smtClean="0"/>
              <a:t>程式範例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可在個人電腦或發佈到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網站後，呼叫上傳及調閱資料存取網站程式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後端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程式及資料檔案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6449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應用範例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876582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576064"/>
          </a:xfrm>
        </p:spPr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資料互通範例，分離處理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前端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 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陰影部分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後</a:t>
            </a:r>
            <a:r>
              <a:rPr lang="zh-TW" altLang="en-US" dirty="0" smtClean="0"/>
              <a:t>端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程式及資料檔案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774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應用情境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前端程式向 </a:t>
            </a:r>
            <a:r>
              <a:rPr lang="en-US" altLang="zh-TW" dirty="0" smtClean="0"/>
              <a:t>web server </a:t>
            </a:r>
            <a:r>
              <a:rPr lang="zh-TW" altLang="en-US" dirty="0" smtClean="0"/>
              <a:t>傳送或接收資料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zh-TW" altLang="en-US" dirty="0" smtClean="0"/>
              <a:t> 網頁可從另一網站下載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或個人電腦開啟</a:t>
            </a:r>
            <a:r>
              <a:rPr lang="en-US" altLang="zh-TW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en-US" dirty="0" smtClean="0"/>
              <a:t>與接收資料</a:t>
            </a:r>
            <a:r>
              <a:rPr lang="en-US" altLang="zh-TW" dirty="0"/>
              <a:t>web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不同來源</a:t>
            </a:r>
            <a:endParaRPr lang="en-US" altLang="zh-TW" dirty="0" smtClean="0"/>
          </a:p>
          <a:p>
            <a:pPr lvl="2">
              <a:buFont typeface="Wingdings" pitchFamily="2" charset="2"/>
              <a:buChar char="Ø"/>
            </a:pPr>
            <a:r>
              <a:rPr lang="zh-TW" altLang="en-US" dirty="0" smtClean="0"/>
              <a:t>基於 </a:t>
            </a:r>
            <a:r>
              <a:rPr lang="en-US" altLang="zh-TW" dirty="0" err="1" smtClean="0"/>
              <a:t>CSDR</a:t>
            </a:r>
            <a:r>
              <a:rPr lang="zh-TW" altLang="en-US" dirty="0" smtClean="0"/>
              <a:t> 資安原則，通常不允許跨網站資料存取</a:t>
            </a:r>
            <a:endParaRPr lang="en-US" altLang="zh-TW" dirty="0" smtClean="0"/>
          </a:p>
          <a:p>
            <a:pPr lvl="3"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FF0000"/>
                </a:solidFill>
              </a:rPr>
              <a:t>需特別開放及設定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TW" dirty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72950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Central Securities Depositories Regulation (</a:t>
            </a:r>
            <a:r>
              <a:rPr lang="en-US" altLang="zh-TW" dirty="0" err="1"/>
              <a:t>CSDR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同源網頁資料互通規範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CSDR</a:t>
            </a:r>
            <a:r>
              <a:rPr lang="zh-TW" altLang="en-US" dirty="0" smtClean="0"/>
              <a:t> 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基於安全考量，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網頁程式只能向同源網站上傳及調閱資料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 </a:t>
            </a:r>
            <a:r>
              <a:rPr lang="zh-TW" altLang="en-US" dirty="0" smtClean="0"/>
              <a:t>伺服器端程式只回應同源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之資料存取要求</a:t>
            </a:r>
            <a:endParaRPr lang="en-US" altLang="zh-TW" dirty="0" smtClean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除非特別</a:t>
            </a:r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開放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www.pershing.com</a:t>
            </a:r>
            <a:r>
              <a:rPr lang="en-US" altLang="zh-TW" dirty="0"/>
              <a:t>/</a:t>
            </a:r>
            <a:r>
              <a:rPr lang="en-US" altLang="zh-TW" dirty="0" err="1"/>
              <a:t>uk</a:t>
            </a:r>
            <a:r>
              <a:rPr lang="en-US" altLang="zh-TW" dirty="0"/>
              <a:t>/</a:t>
            </a:r>
            <a:r>
              <a:rPr lang="en-US" altLang="zh-TW" dirty="0" err="1"/>
              <a:t>en</a:t>
            </a:r>
            <a:r>
              <a:rPr lang="en-US" altLang="zh-TW" dirty="0"/>
              <a:t>/news/what-is-big-in-our-world/regulation/</a:t>
            </a:r>
            <a:r>
              <a:rPr lang="en-US" altLang="zh-TW" dirty="0" err="1"/>
              <a:t>csdr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3105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Central </a:t>
            </a:r>
            <a:r>
              <a:rPr lang="en-US" altLang="zh-TW" dirty="0"/>
              <a:t>Securities Depositories Regulation (</a:t>
            </a:r>
            <a:r>
              <a:rPr lang="en-US" altLang="zh-TW" dirty="0" err="1" smtClean="0"/>
              <a:t>CSDR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TW" altLang="en-US" dirty="0" smtClean="0"/>
              <a:t>同源網頁資料互通規範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16863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應用範例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876582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576064"/>
          </a:xfrm>
        </p:spPr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資料互通範例，分離處理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前端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 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陰影部分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後</a:t>
            </a:r>
            <a:r>
              <a:rPr lang="zh-TW" altLang="en-US" dirty="0" smtClean="0"/>
              <a:t>端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程式及資料檔案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59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發佈後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端 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ASP.net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程式到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IIS 1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04237" y="1412776"/>
            <a:ext cx="8229600" cy="576064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將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ASP.nst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程式放到</a:t>
            </a:r>
            <a:r>
              <a:rPr lang="en-US" altLang="zh-TW" b="1" dirty="0">
                <a:solidFill>
                  <a:srgbClr val="FF0000"/>
                </a:solidFill>
              </a:rPr>
              <a:t>web server </a:t>
            </a:r>
            <a:r>
              <a:rPr lang="zh-TW" altLang="en-US" b="1" dirty="0">
                <a:solidFill>
                  <a:srgbClr val="FF0000"/>
                </a:solidFill>
              </a:rPr>
              <a:t>某個</a:t>
            </a:r>
            <a:r>
              <a:rPr lang="zh-TW" altLang="en-US" b="1" dirty="0" smtClean="0">
                <a:solidFill>
                  <a:srgbClr val="FF0000"/>
                </a:solidFill>
              </a:rPr>
              <a:t>目錄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438891" cy="430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249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發佈後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端 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ASP.net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程式到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IIS 2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04237" y="1412776"/>
            <a:ext cx="8229600" cy="576064"/>
          </a:xfrm>
        </p:spPr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err="1" smtClean="0"/>
              <a:t>web.config</a:t>
            </a:r>
            <a:r>
              <a:rPr lang="en-US" altLang="zh-TW" dirty="0" smtClean="0"/>
              <a:t> </a:t>
            </a:r>
            <a:r>
              <a:rPr lang="zh-TW" altLang="en-US" dirty="0" smtClean="0"/>
              <a:t>開放跨</a:t>
            </a:r>
            <a:r>
              <a:rPr lang="zh-TW" altLang="en-US" dirty="0"/>
              <a:t>網站資料</a:t>
            </a:r>
            <a:r>
              <a:rPr lang="zh-TW" altLang="en-US" dirty="0" smtClean="0"/>
              <a:t>存取權限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enable-</a:t>
            </a:r>
            <a:r>
              <a:rPr lang="en-US" altLang="zh-TW" dirty="0" err="1" smtClean="0"/>
              <a:t>cors.org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server_iis7.html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340725" cy="181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23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發佈後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端 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ASP.net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程式到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IIS 2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04237" y="1412776"/>
            <a:ext cx="8229600" cy="576064"/>
          </a:xfrm>
        </p:spPr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發佈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程式，發佈網址範例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</a:t>
            </a:r>
            <a:r>
              <a:rPr lang="en-US" altLang="zh-TW" dirty="0"/>
              <a:t>root URL</a:t>
            </a:r>
            <a:r>
              <a:rPr lang="en-US" altLang="zh-TW" dirty="0" smtClean="0"/>
              <a:t>: </a:t>
            </a:r>
            <a:r>
              <a:rPr lang="en-US" altLang="zh-TW" b="1" dirty="0" smtClean="0">
                <a:solidFill>
                  <a:srgbClr val="FF0000"/>
                </a:solidFill>
              </a:rPr>
              <a:t>http</a:t>
            </a:r>
            <a:r>
              <a:rPr lang="en-US" altLang="zh-TW" b="1" dirty="0">
                <a:solidFill>
                  <a:srgbClr val="FF0000"/>
                </a:solidFill>
              </a:rPr>
              <a:t>://</a:t>
            </a:r>
            <a:r>
              <a:rPr lang="en-US" altLang="zh-TW" b="1" dirty="0" smtClean="0">
                <a:solidFill>
                  <a:srgbClr val="FF0000"/>
                </a:solidFill>
              </a:rPr>
              <a:t>203.64.84.113/</a:t>
            </a:r>
            <a:r>
              <a:rPr lang="en-US" altLang="zh-TW" b="1" dirty="0" err="1" smtClean="0">
                <a:solidFill>
                  <a:srgbClr val="002060"/>
                </a:solidFill>
              </a:rPr>
              <a:t>JSON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8232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769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前端上傳及接收資料函式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04237" y="1412776"/>
            <a:ext cx="8229600" cy="576064"/>
          </a:xfrm>
        </p:spPr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發佈 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程式，發佈網址範例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</a:t>
            </a:r>
            <a:r>
              <a:rPr lang="en-US" altLang="zh-TW" dirty="0"/>
              <a:t>root URL</a:t>
            </a:r>
            <a:r>
              <a:rPr lang="en-US" altLang="zh-TW" dirty="0" smtClean="0"/>
              <a:t>: </a:t>
            </a:r>
            <a:r>
              <a:rPr lang="en-US" altLang="zh-TW" b="1" dirty="0" smtClean="0">
                <a:solidFill>
                  <a:srgbClr val="FF0000"/>
                </a:solidFill>
              </a:rPr>
              <a:t>http</a:t>
            </a:r>
            <a:r>
              <a:rPr lang="en-US" altLang="zh-TW" b="1" dirty="0">
                <a:solidFill>
                  <a:srgbClr val="FF0000"/>
                </a:solidFill>
              </a:rPr>
              <a:t>://</a:t>
            </a:r>
            <a:r>
              <a:rPr lang="en-US" altLang="zh-TW" b="1" dirty="0" smtClean="0">
                <a:solidFill>
                  <a:srgbClr val="FF0000"/>
                </a:solidFill>
              </a:rPr>
              <a:t>203.64.84.113/</a:t>
            </a:r>
            <a:r>
              <a:rPr lang="en-US" altLang="zh-TW" b="1" dirty="0" err="1" smtClean="0">
                <a:solidFill>
                  <a:srgbClr val="002060"/>
                </a:solidFill>
              </a:rPr>
              <a:t>JSON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036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7047</TotalTime>
  <Words>376</Words>
  <Application>Microsoft Office PowerPoint</Application>
  <PresentationFormat>如螢幕大小 (4:3)</PresentationFormat>
  <Paragraphs>59</Paragraphs>
  <Slides>12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ASP.net 跨網站資料存取方案</vt:lpstr>
      <vt:lpstr>應用情境</vt:lpstr>
      <vt:lpstr>Central Securities Depositories Regulation (CSDR) 同源網頁資料互通規範 </vt:lpstr>
      <vt:lpstr>Central Securities Depositories Regulation (CSDR)</vt:lpstr>
      <vt:lpstr>應用範例</vt:lpstr>
      <vt:lpstr>發佈後端 ASP.net 程式到 IIS 1</vt:lpstr>
      <vt:lpstr>發佈後端 ASP.net 程式到 IIS 2</vt:lpstr>
      <vt:lpstr>發佈後端 ASP.net 程式到 IIS 2</vt:lpstr>
      <vt:lpstr>前端上傳及接收資料函式 3</vt:lpstr>
      <vt:lpstr>PowerPoint 簡報</vt:lpstr>
      <vt:lpstr>PowerPoint 簡報</vt:lpstr>
      <vt:lpstr>應用範例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148</cp:revision>
  <dcterms:created xsi:type="dcterms:W3CDTF">2010-03-16T03:27:59Z</dcterms:created>
  <dcterms:modified xsi:type="dcterms:W3CDTF">2019-04-21T23:57:04Z</dcterms:modified>
</cp:coreProperties>
</file>