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576" r:id="rId2"/>
    <p:sldId id="593" r:id="rId3"/>
    <p:sldId id="638" r:id="rId4"/>
    <p:sldId id="643" r:id="rId5"/>
    <p:sldId id="639" r:id="rId6"/>
    <p:sldId id="642" r:id="rId7"/>
    <p:sldId id="630" r:id="rId8"/>
    <p:sldId id="63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9241" autoAdjust="0"/>
  </p:normalViewPr>
  <p:slideViewPr>
    <p:cSldViewPr>
      <p:cViewPr>
        <p:scale>
          <a:sx n="76" d="100"/>
          <a:sy n="76" d="100"/>
        </p:scale>
        <p:origin x="-1056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zh-TW" noProof="0" smtClean="0"/>
              <a:t>按一下以編輯母片標題樣式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TW" noProof="0" smtClean="0"/>
              <a:t>按一下以編輯母片副標題樣式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6935CD-8C94-412A-9FC9-D80C4A53D7A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70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0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A109E-2F37-407E-AAC5-2A4B11FCDE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580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72BBB-5108-45D6-BF73-AB9F069672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38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EFB7-28F4-4AF7-A63C-ECDD42FB6B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2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D158C-9943-4C7C-8213-12992DAAF2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1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2A2CC-1BAF-4B95-8316-8AFFF94C6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63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3D149-487D-4735-A464-062A267352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24842-23DF-42CD-AA03-661D9991AF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1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B7895-ACFE-4EA0-AC2C-B0B2E562C3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72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5267D-D780-468E-A359-A143E376A3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6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ECB0-2D0F-42C3-B7F3-0067D4BAFB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7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按一下以編輯母片標題樣式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按一下以編輯母片</a:t>
            </a:r>
          </a:p>
          <a:p>
            <a:pPr lvl="1"/>
            <a:r>
              <a:rPr lang="en-US" altLang="zh-TW" smtClean="0"/>
              <a:t>第二層</a:t>
            </a:r>
          </a:p>
          <a:p>
            <a:pPr lvl="2"/>
            <a:r>
              <a:rPr lang="en-US" altLang="zh-TW" smtClean="0"/>
              <a:t>第三層</a:t>
            </a:r>
          </a:p>
          <a:p>
            <a:pPr lvl="3"/>
            <a:r>
              <a:rPr lang="en-US" altLang="zh-TW" smtClean="0"/>
              <a:t>第四層</a:t>
            </a:r>
          </a:p>
          <a:p>
            <a:pPr lvl="4"/>
            <a:r>
              <a:rPr lang="en-US" altLang="zh-TW" smtClean="0"/>
              <a:t>第五層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endParaRPr lang="en-US" altLang="zh-TW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fld id="{690690E3-6AAF-4977-B032-FF4C605DAC7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69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Master and Detail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Master and Detail </a:t>
            </a:r>
            <a:r>
              <a:rPr lang="zh-TW" altLang="en-US"/>
              <a:t>資料呈現需求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一個主題</a:t>
            </a:r>
            <a:r>
              <a:rPr lang="en-US" altLang="zh-TW"/>
              <a:t>(</a:t>
            </a:r>
            <a:r>
              <a:rPr lang="zh-TW" altLang="en-US"/>
              <a:t>目錄</a:t>
            </a:r>
            <a:r>
              <a:rPr lang="en-US" altLang="zh-TW"/>
              <a:t>) </a:t>
            </a:r>
            <a:r>
              <a:rPr lang="zh-TW" altLang="en-US"/>
              <a:t>包含許多相片</a:t>
            </a:r>
            <a:r>
              <a:rPr lang="en-US" altLang="zh-TW"/>
              <a:t>(</a:t>
            </a:r>
            <a:r>
              <a:rPr lang="zh-TW" altLang="en-US"/>
              <a:t>檔案</a:t>
            </a:r>
            <a:r>
              <a:rPr lang="en-US" altLang="zh-TW"/>
              <a:t>)</a:t>
            </a:r>
          </a:p>
          <a:p>
            <a:r>
              <a:rPr lang="zh-TW" altLang="en-US"/>
              <a:t>一張訂單包含許多品項</a:t>
            </a:r>
          </a:p>
          <a:p>
            <a:r>
              <a:rPr lang="zh-TW" altLang="en-US"/>
              <a:t>一個病人看過許多次病</a:t>
            </a:r>
          </a:p>
          <a:p>
            <a:pPr lvl="1"/>
            <a:r>
              <a:rPr lang="zh-TW" altLang="en-US"/>
              <a:t>每次看病醫師開許多不同處方</a:t>
            </a:r>
            <a:r>
              <a:rPr lang="en-US" altLang="zh-TW"/>
              <a:t>(</a:t>
            </a:r>
            <a:r>
              <a:rPr lang="zh-TW" altLang="en-US"/>
              <a:t>檢驗檢查、影像檢查、藥單</a:t>
            </a:r>
            <a:r>
              <a:rPr lang="en-US" altLang="zh-TW"/>
              <a:t>...)</a:t>
            </a:r>
          </a:p>
          <a:p>
            <a:pPr lvl="2"/>
            <a:r>
              <a:rPr lang="zh-TW" altLang="en-US"/>
              <a:t>一次抽血檢驗可有許多項目結果</a:t>
            </a:r>
          </a:p>
          <a:p>
            <a:pPr lvl="2"/>
            <a:r>
              <a:rPr lang="zh-TW" altLang="en-US"/>
              <a:t>一次影像檢查可能產生許多影像</a:t>
            </a:r>
          </a:p>
          <a:p>
            <a:pPr lvl="2"/>
            <a:r>
              <a:rPr lang="zh-TW" altLang="en-US"/>
              <a:t>一張藥單可開立許多不同的藥   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Master and Detail 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門診藥物處方，醫生使用介面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看診病患列表，選擇病人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該病人處方處理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增修改查處方</a:t>
            </a:r>
            <a:endParaRPr lang="en-US" altLang="zh-TW" dirty="0" smtClean="0"/>
          </a:p>
          <a:p>
            <a:r>
              <a:rPr lang="zh-TW" altLang="en-US" dirty="0" smtClean="0"/>
              <a:t>病房給藥，護理人員介面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病房病患</a:t>
            </a:r>
            <a:r>
              <a:rPr lang="zh-TW" altLang="en-US" dirty="0"/>
              <a:t>列表，選擇病人</a:t>
            </a:r>
          </a:p>
          <a:p>
            <a:pPr lvl="1"/>
            <a:r>
              <a:rPr lang="zh-TW" altLang="en-US" dirty="0"/>
              <a:t>該病人處方處理</a:t>
            </a:r>
          </a:p>
          <a:p>
            <a:pPr lvl="2"/>
            <a:r>
              <a:rPr lang="zh-TW" altLang="en-US" dirty="0" smtClean="0"/>
              <a:t>檢視病人處方</a:t>
            </a:r>
            <a:endParaRPr lang="en-US" altLang="zh-TW" dirty="0" smtClean="0"/>
          </a:p>
          <a:p>
            <a:pPr lvl="2"/>
            <a:r>
              <a:rPr lang="zh-TW" altLang="en-US" dirty="0"/>
              <a:t>新增用藥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r>
              <a:rPr lang="zh-TW" altLang="en-US" dirty="0" smtClean="0"/>
              <a:t>民眾居家用藥管理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1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商品範例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餐廳列表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某餐廳的菜單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err="1"/>
              <a:t>www.foodnetwork.com</a:t>
            </a:r>
            <a:r>
              <a:rPr lang="en-US" altLang="zh-TW" dirty="0"/>
              <a:t>/?</a:t>
            </a:r>
            <a:r>
              <a:rPr lang="en-US" altLang="zh-TW" dirty="0" err="1" smtClean="0"/>
              <a:t>omnisource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gid_asia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某地區所有的食品外賣店列表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某外賣店食品列表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選擇的食品訂購網頁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err="1"/>
              <a:t>www.foodnetwork.com</a:t>
            </a:r>
            <a:r>
              <a:rPr lang="en-US" altLang="zh-TW" dirty="0"/>
              <a:t>/?</a:t>
            </a:r>
            <a:r>
              <a:rPr lang="en-US" altLang="zh-TW" dirty="0" err="1"/>
              <a:t>omnisource</a:t>
            </a:r>
            <a:r>
              <a:rPr lang="en-US" altLang="zh-TW" dirty="0"/>
              <a:t>=</a:t>
            </a:r>
            <a:r>
              <a:rPr lang="en-US" altLang="zh-TW" dirty="0" err="1"/>
              <a:t>gid_asia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47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 smtClean="0"/>
              <a:t>概念說明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每一筆資料皆須有一唯一編碼</a:t>
            </a:r>
            <a:endParaRPr lang="en-US" altLang="zh-TW" dirty="0" smtClean="0"/>
          </a:p>
          <a:p>
            <a:pPr lvl="1"/>
            <a:r>
              <a:rPr lang="zh-TW" altLang="en-US" dirty="0"/>
              <a:t>以利</a:t>
            </a:r>
            <a:r>
              <a:rPr lang="zh-TW" altLang="en-US" dirty="0" smtClean="0"/>
              <a:t>程式及資料庫處理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病人病歷號 </a:t>
            </a:r>
            <a:r>
              <a:rPr lang="en-US" altLang="zh-TW" dirty="0" smtClean="0"/>
              <a:t>patient</a:t>
            </a:r>
          </a:p>
          <a:p>
            <a:pPr lvl="2"/>
            <a:r>
              <a:rPr lang="zh-TW" altLang="en-US" dirty="0" smtClean="0"/>
              <a:t>產品序號 </a:t>
            </a:r>
            <a:r>
              <a:rPr lang="en-US" altLang="zh-TW" dirty="0" smtClean="0"/>
              <a:t>serial number</a:t>
            </a:r>
          </a:p>
          <a:p>
            <a:pPr lvl="2"/>
            <a:r>
              <a:rPr lang="zh-TW" altLang="en-US" dirty="0"/>
              <a:t>訂單</a:t>
            </a:r>
            <a:r>
              <a:rPr lang="zh-TW" altLang="en-US" dirty="0" smtClean="0"/>
              <a:t>號碼</a:t>
            </a:r>
            <a:endParaRPr lang="en-US" altLang="zh-TW" dirty="0" smtClean="0"/>
          </a:p>
          <a:p>
            <a:pPr lvl="2"/>
            <a:r>
              <a:rPr lang="zh-TW" altLang="en-US" dirty="0"/>
              <a:t>學</a:t>
            </a:r>
            <a:r>
              <a:rPr lang="zh-TW" altLang="en-US" dirty="0" smtClean="0"/>
              <a:t>號</a:t>
            </a:r>
            <a:endParaRPr lang="en-US" altLang="zh-TW" dirty="0" smtClean="0"/>
          </a:p>
          <a:p>
            <a:pPr lvl="2"/>
            <a:r>
              <a:rPr lang="zh-TW" altLang="en-US" dirty="0"/>
              <a:t>課</a:t>
            </a:r>
            <a:r>
              <a:rPr lang="zh-TW" altLang="en-US" dirty="0" smtClean="0"/>
              <a:t>號</a:t>
            </a:r>
            <a:endParaRPr lang="en-US" altLang="zh-TW" dirty="0"/>
          </a:p>
          <a:p>
            <a:pPr lvl="2"/>
            <a:r>
              <a:rPr lang="en-US" altLang="zh-TW" dirty="0" smtClean="0"/>
              <a:t>....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3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IDs </a:t>
            </a:r>
            <a:r>
              <a:rPr lang="zh-TW" altLang="en-US" dirty="0" smtClean="0"/>
              <a:t>檔案資料存取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30725"/>
          </a:xfrm>
        </p:spPr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106 </a:t>
            </a:r>
            <a:r>
              <a:rPr lang="zh-TW" altLang="en-US" dirty="0" smtClean="0"/>
              <a:t>級醫</a:t>
            </a:r>
            <a:r>
              <a:rPr lang="zh-TW" altLang="en-US" dirty="0"/>
              <a:t>資</a:t>
            </a:r>
            <a:r>
              <a:rPr lang="zh-TW" altLang="en-US" dirty="0" smtClean="0"/>
              <a:t>系同學名單</a:t>
            </a:r>
            <a:endParaRPr lang="en-US" altLang="zh-TW" dirty="0" smtClean="0"/>
          </a:p>
          <a:p>
            <a:pPr lvl="1"/>
            <a:r>
              <a:rPr lang="zh-TW" altLang="en-US" dirty="0"/>
              <a:t>某位</a:t>
            </a:r>
            <a:r>
              <a:rPr lang="zh-TW" altLang="en-US" dirty="0" smtClean="0"/>
              <a:t>同學各學期修課列表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該同學某學期修課清單</a:t>
            </a:r>
            <a:endParaRPr lang="en-US" altLang="zh-TW" dirty="0" smtClean="0"/>
          </a:p>
          <a:p>
            <a:r>
              <a:rPr lang="zh-TW" altLang="en-US" dirty="0" smtClean="0"/>
              <a:t>範例二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lvl="1"/>
            <a:r>
              <a:rPr lang="zh-TW" altLang="en-US" dirty="0"/>
              <a:t>照護中心住戶</a:t>
            </a:r>
            <a:r>
              <a:rPr lang="zh-TW" altLang="en-US" dirty="0" smtClean="0"/>
              <a:t>列表</a:t>
            </a:r>
            <a:endParaRPr lang="en-US" altLang="zh-TW" dirty="0" smtClean="0"/>
          </a:p>
          <a:p>
            <a:pPr lvl="1"/>
            <a:r>
              <a:rPr lang="zh-TW" altLang="en-US" dirty="0"/>
              <a:t>住戶就醫</a:t>
            </a:r>
            <a:r>
              <a:rPr lang="zh-TW" altLang="en-US" dirty="0" smtClean="0"/>
              <a:t>紀錄</a:t>
            </a:r>
            <a:endParaRPr lang="en-US" altLang="zh-TW" dirty="0" smtClean="0"/>
          </a:p>
          <a:p>
            <a:pPr lvl="1"/>
            <a:r>
              <a:rPr lang="zh-TW" altLang="en-US" dirty="0"/>
              <a:t>某次就醫所開立之藥物</a:t>
            </a:r>
            <a:r>
              <a:rPr lang="zh-TW" altLang="en-US" dirty="0" smtClean="0"/>
              <a:t>處方</a:t>
            </a:r>
            <a:endParaRPr lang="en-US" altLang="zh-TW" dirty="0" smtClean="0"/>
          </a:p>
          <a:p>
            <a:r>
              <a:rPr lang="zh-TW" altLang="en-US" dirty="0"/>
              <a:t>上述範例可</a:t>
            </a:r>
            <a:r>
              <a:rPr lang="zh-TW" altLang="en-US" dirty="0" smtClean="0"/>
              <a:t>用檔案目錄或資料庫關聯資料表來達成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8358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Master and Detail </a:t>
            </a:r>
            <a:r>
              <a:rPr lang="zh-TW" altLang="en-US" dirty="0"/>
              <a:t>資料呈現需求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600"/>
              <a:t>資料庫當中包含兩個資料表</a:t>
            </a:r>
            <a:r>
              <a:rPr lang="en-US" altLang="zh-TW" sz="2600"/>
              <a:t>(Master table detail table)</a:t>
            </a:r>
            <a:r>
              <a:rPr lang="zh-TW" altLang="en-US" sz="2600"/>
              <a:t>， </a:t>
            </a:r>
            <a:r>
              <a:rPr lang="en-US" altLang="zh-TW" sz="2600"/>
              <a:t>detail table </a:t>
            </a:r>
            <a:r>
              <a:rPr lang="zh-TW" altLang="en-US" sz="2600"/>
              <a:t>包含一關聯鍵，連結至 </a:t>
            </a:r>
            <a:r>
              <a:rPr lang="en-US" altLang="zh-TW" sz="2600"/>
              <a:t>Master table</a:t>
            </a:r>
          </a:p>
          <a:p>
            <a:r>
              <a:rPr kumimoji="0" lang="zh-TW" altLang="en-US" sz="2600"/>
              <a:t>系統介面先呈現　</a:t>
            </a:r>
            <a:r>
              <a:rPr kumimoji="0" lang="en-US" altLang="zh-TW" sz="2600"/>
              <a:t>Master</a:t>
            </a:r>
            <a:r>
              <a:rPr kumimoji="0" lang="zh-TW" altLang="en-US" sz="2600"/>
              <a:t>　</a:t>
            </a:r>
            <a:r>
              <a:rPr kumimoji="0" lang="en-US" altLang="zh-TW" sz="2600"/>
              <a:t>table</a:t>
            </a:r>
            <a:r>
              <a:rPr kumimoji="0" lang="zh-TW" altLang="en-US" sz="2600"/>
              <a:t>　內容  ，當選擇某一筆資料後，以此筆資料的</a:t>
            </a:r>
            <a:r>
              <a:rPr lang="zh-TW" altLang="en-US" sz="2600"/>
              <a:t>鍵</a:t>
            </a:r>
            <a:r>
              <a:rPr kumimoji="0" lang="zh-TW" altLang="en-US" sz="2600"/>
              <a:t>值再查詢呈現　 </a:t>
            </a:r>
            <a:r>
              <a:rPr lang="en-US" altLang="zh-TW" sz="2600"/>
              <a:t>detail table </a:t>
            </a:r>
            <a:r>
              <a:rPr lang="zh-TW" altLang="en-US" sz="2600"/>
              <a:t>內容</a:t>
            </a:r>
          </a:p>
          <a:p>
            <a:r>
              <a:rPr lang="zh-TW" altLang="en-US" sz="2600"/>
              <a:t>Ｅ</a:t>
            </a:r>
            <a:r>
              <a:rPr lang="en-US" altLang="zh-TW" sz="2600"/>
              <a:t>xp:</a:t>
            </a:r>
          </a:p>
          <a:p>
            <a:pPr lvl="1"/>
            <a:r>
              <a:rPr lang="zh-TW" altLang="en-US" sz="2200"/>
              <a:t>從訂單資料表找到某張訂單，在列出此訂單包含的品項</a:t>
            </a:r>
          </a:p>
          <a:p>
            <a:pPr lvl="1"/>
            <a:r>
              <a:rPr lang="zh-TW" altLang="en-US" sz="2200"/>
              <a:t>從電子相簿主題找到某一相簿，再列出此相簿所有相片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3600" dirty="0"/>
              <a:t>設計</a:t>
            </a:r>
            <a:r>
              <a:rPr lang="zh-TW" altLang="en-US" sz="3600" dirty="0" smtClean="0"/>
              <a:t>範例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個人相簿管理</a:t>
            </a:r>
            <a:endParaRPr lang="zh-TW" altLang="en-US" sz="3600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zh-TW" altLang="en-US" sz="2500"/>
              <a:t>設計</a:t>
            </a:r>
            <a:r>
              <a:rPr lang="en-US" altLang="zh-TW" sz="2500"/>
              <a:t>master detail </a:t>
            </a:r>
            <a:r>
              <a:rPr lang="zh-TW" altLang="en-US" sz="2500"/>
              <a:t>資料表</a:t>
            </a:r>
            <a:r>
              <a:rPr lang="en-US" altLang="zh-TW" sz="2500"/>
              <a:t>: </a:t>
            </a:r>
            <a:r>
              <a:rPr lang="zh-TW" altLang="en-US" sz="2500"/>
              <a:t>相簿主題資料表</a:t>
            </a:r>
            <a:r>
              <a:rPr lang="en-US" altLang="zh-TW" sz="2500"/>
              <a:t>(Subject Table)</a:t>
            </a:r>
            <a:r>
              <a:rPr lang="zh-TW" altLang="en-US" sz="2500"/>
              <a:t>及相簿檔案資料表</a:t>
            </a:r>
            <a:r>
              <a:rPr lang="en-US" altLang="zh-TW" sz="2500"/>
              <a:t>(PhotoFile Table) </a:t>
            </a:r>
            <a:endParaRPr lang="zh-TW" altLang="en-US" sz="2500"/>
          </a:p>
          <a:p>
            <a:pPr lvl="1"/>
            <a:r>
              <a:rPr lang="zh-TW" altLang="en-US" sz="2100"/>
              <a:t>相簿主題資料表含　</a:t>
            </a:r>
            <a:r>
              <a:rPr lang="en-US" altLang="zh-TW" sz="2100"/>
              <a:t>Subject</a:t>
            </a:r>
            <a:r>
              <a:rPr lang="zh-TW" altLang="en-US" sz="2100"/>
              <a:t>、 </a:t>
            </a:r>
            <a:r>
              <a:rPr lang="en-US" altLang="zh-TW" sz="2100"/>
              <a:t>SubjectID</a:t>
            </a:r>
            <a:r>
              <a:rPr lang="zh-TW" altLang="en-US" sz="2100"/>
              <a:t>、 </a:t>
            </a:r>
            <a:r>
              <a:rPr lang="en-US" altLang="zh-TW" sz="2100"/>
              <a:t>PhotoDirectory</a:t>
            </a:r>
            <a:r>
              <a:rPr lang="zh-TW" altLang="en-US" sz="2100"/>
              <a:t> 等欄位</a:t>
            </a:r>
          </a:p>
          <a:p>
            <a:pPr lvl="1"/>
            <a:r>
              <a:rPr lang="en-US" altLang="zh-TW" sz="2100"/>
              <a:t>PhotoFile Table </a:t>
            </a:r>
            <a:r>
              <a:rPr lang="zh-TW" altLang="en-US" sz="2100"/>
              <a:t>相簿檔案資料表含  </a:t>
            </a:r>
            <a:r>
              <a:rPr lang="en-US" altLang="zh-TW" sz="2100"/>
              <a:t>SubjectID</a:t>
            </a:r>
            <a:r>
              <a:rPr lang="zh-TW" altLang="en-US" sz="2100"/>
              <a:t>、 </a:t>
            </a:r>
            <a:r>
              <a:rPr lang="en-US" altLang="zh-TW" sz="2100"/>
              <a:t>PhotoFileName</a:t>
            </a:r>
            <a:r>
              <a:rPr lang="zh-TW" altLang="en-US" sz="2100"/>
              <a:t> 等欄位</a:t>
            </a:r>
            <a:endParaRPr lang="en-US" altLang="zh-TW" sz="2100"/>
          </a:p>
          <a:p>
            <a:r>
              <a:rPr lang="zh-TW" altLang="en-US" sz="2500"/>
              <a:t>設計相簿圖片壓縮上傳程式，圖片上傳後依序在兩個資料表新增資料</a:t>
            </a:r>
          </a:p>
          <a:p>
            <a:pPr lvl="1"/>
            <a:r>
              <a:rPr lang="zh-TW" altLang="en-US" sz="2100"/>
              <a:t>每次上傳， </a:t>
            </a:r>
            <a:r>
              <a:rPr lang="en-US" altLang="zh-TW" sz="2100"/>
              <a:t>Subject Table</a:t>
            </a:r>
            <a:r>
              <a:rPr lang="zh-TW" altLang="en-US" sz="2100"/>
              <a:t>將新增一筆資料， </a:t>
            </a:r>
            <a:r>
              <a:rPr lang="en-US" altLang="zh-TW" sz="2100"/>
              <a:t>PhotoFile Table</a:t>
            </a:r>
            <a:r>
              <a:rPr lang="zh-TW" altLang="en-US" sz="2100"/>
              <a:t>　會將每張相片檔寫入一筆紀錄</a:t>
            </a:r>
          </a:p>
          <a:p>
            <a:r>
              <a:rPr lang="zh-TW" altLang="en-US" sz="2500"/>
              <a:t>設計　</a:t>
            </a:r>
            <a:r>
              <a:rPr lang="en-US" altLang="zh-TW" sz="2500"/>
              <a:t>Master detail </a:t>
            </a:r>
            <a:r>
              <a:rPr lang="zh-TW" altLang="en-US" sz="2500"/>
              <a:t>資料檢視，由相簿主題列表選擇</a:t>
            </a:r>
            <a:r>
              <a:rPr lang="zh-TW" altLang="en-US" sz="2600"/>
              <a:t>一個主題，列出此主題包含的相片</a:t>
            </a:r>
            <a:endParaRPr kumimoji="0" lang="en-US" altLang="zh-TW" sz="2400"/>
          </a:p>
          <a:p>
            <a:endParaRPr kumimoji="0"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2611</TotalTime>
  <Words>339</Words>
  <Application>Microsoft Office PowerPoint</Application>
  <PresentationFormat>如螢幕大小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Edge</vt:lpstr>
      <vt:lpstr>Master and Detail</vt:lpstr>
      <vt:lpstr>Master and Detail 資料呈現需求(1)</vt:lpstr>
      <vt:lpstr>Master and Detail 範例</vt:lpstr>
      <vt:lpstr>商品範例</vt:lpstr>
      <vt:lpstr>IDs 概念說明</vt:lpstr>
      <vt:lpstr>IDs 檔案資料存取</vt:lpstr>
      <vt:lpstr>Master and Detail 資料呈現需求(2)</vt:lpstr>
      <vt:lpstr>設計範例:個人相簿管理</vt:lpstr>
    </vt:vector>
  </TitlesOfParts>
  <Company>jiyuan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JDK的安裝</dc:title>
  <dc:creator>jiyuan</dc:creator>
  <cp:lastModifiedBy>User</cp:lastModifiedBy>
  <cp:revision>75</cp:revision>
  <cp:lastPrinted>1601-01-01T00:00:00Z</cp:lastPrinted>
  <dcterms:created xsi:type="dcterms:W3CDTF">2004-04-20T17:59:55Z</dcterms:created>
  <dcterms:modified xsi:type="dcterms:W3CDTF">2019-04-23T17:20:46Z</dcterms:modified>
</cp:coreProperties>
</file>