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script_src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架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目錄</a:t>
            </a:r>
            <a:r>
              <a:rPr lang="en-US" altLang="zh-TW" b="1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</a:t>
            </a:r>
            <a:r>
              <a:rPr lang="zh-TW" altLang="en-US" b="1" smtClean="0"/>
              <a:t> 語法</a:t>
            </a:r>
            <a:r>
              <a:rPr lang="zh-TW" altLang="en-US" b="1" dirty="0"/>
              <a:t>基本架構</a:t>
            </a:r>
            <a:endParaRPr lang="en-US" altLang="zh-TW" b="1" dirty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JavaScript</a:t>
            </a:r>
            <a:r>
              <a:rPr lang="zh-TW" altLang="en-US" b="1" dirty="0"/>
              <a:t>的</a:t>
            </a:r>
            <a:r>
              <a:rPr lang="zh-TW" altLang="en-US" b="1" dirty="0" smtClean="0"/>
              <a:t>標記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</a:t>
            </a:r>
            <a:r>
              <a:rPr lang="zh-TW" altLang="en-US" b="1" dirty="0" smtClean="0"/>
              <a:t>的註解標記與</a:t>
            </a:r>
            <a:r>
              <a:rPr lang="en-US" altLang="zh-TW" b="1" dirty="0" smtClean="0"/>
              <a:t>JavaScript</a:t>
            </a:r>
            <a:r>
              <a:rPr lang="zh-TW" altLang="en-US" b="1" dirty="0" smtClean="0"/>
              <a:t>的註解標記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b="1" dirty="0" smtClean="0"/>
              <a:t>放</a:t>
            </a:r>
            <a:r>
              <a:rPr lang="en-US" altLang="zh-TW" b="1" dirty="0" smtClean="0"/>
              <a:t>JavaScript</a:t>
            </a:r>
            <a:r>
              <a:rPr lang="zh-TW" altLang="en-US" b="1" dirty="0" smtClean="0"/>
              <a:t>的位置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330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在</a:t>
            </a:r>
            <a:r>
              <a:rPr lang="zh-TW" altLang="en-US" dirty="0"/>
              <a:t> </a:t>
            </a:r>
            <a:r>
              <a:rPr lang="en-US" altLang="zh-TW" b="1" dirty="0"/>
              <a:t>&lt;/html&gt;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不會</a:t>
            </a:r>
            <a:r>
              <a:rPr lang="zh-TW" altLang="en-US" dirty="0"/>
              <a:t>影響 </a:t>
            </a:r>
            <a:r>
              <a:rPr lang="en-US" altLang="zh-TW" b="1" dirty="0"/>
              <a:t>&lt;html&gt;</a:t>
            </a:r>
            <a:r>
              <a:rPr lang="zh-TW" altLang="en-US" dirty="0"/>
              <a:t> 範圍的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 smtClean="0"/>
              <a:t>確保程式可找到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標籤</a:t>
            </a: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三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&lt;/html&gt;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後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&lt;title&gt;JavaScript</a:t>
            </a:r>
            <a:r>
              <a:rPr lang="zh-TW" altLang="en-US" dirty="0"/>
              <a:t>的第一個範例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Hello!JavaScript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("(</a:t>
            </a:r>
            <a:r>
              <a:rPr lang="zh-TW" altLang="en-US" dirty="0">
                <a:solidFill>
                  <a:srgbClr val="FF0000"/>
                </a:solidFill>
              </a:rPr>
              <a:t>這個是放在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javascript</a:t>
            </a:r>
            <a:r>
              <a:rPr lang="en-US" altLang="zh-TW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/&gt;");//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r>
              <a:rPr lang="en-US" altLang="zh-TW" dirty="0">
                <a:solidFill>
                  <a:srgbClr val="FF0000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//--&gt;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1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四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使用外部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檔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語法說明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www.w3schools.com/tags/att_script_src.asp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0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程式放置位置注意事項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+mn-ea"/>
              </a:rPr>
              <a:t>載入時，循序解析與執行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將 </a:t>
            </a:r>
            <a:r>
              <a:rPr lang="en-US" altLang="zh-TW" dirty="0" err="1" smtClean="0">
                <a:latin typeface="+mn-ea"/>
              </a:rPr>
              <a:t>document.write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指令放在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網頁不同位置，看看其執行的效果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HTML and </a:t>
            </a:r>
            <a:r>
              <a:rPr lang="en-US" altLang="zh-TW" dirty="0" err="1" smtClean="0">
                <a:latin typeface="+mn-ea"/>
              </a:rPr>
              <a:t>JS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是循序讀取執行，瀏覽器開啟網頁時，若 </a:t>
            </a:r>
            <a:r>
              <a:rPr lang="en-US" altLang="zh-TW" dirty="0" err="1" smtClean="0">
                <a:latin typeface="+mn-ea"/>
              </a:rPr>
              <a:t>document.getelementbyid</a:t>
            </a:r>
            <a:r>
              <a:rPr lang="en-US" altLang="zh-TW" dirty="0" smtClean="0">
                <a:latin typeface="+mn-ea"/>
              </a:rPr>
              <a:t>(</a:t>
            </a:r>
            <a:r>
              <a:rPr lang="en-US" altLang="zh-TW" dirty="0" err="1" smtClean="0">
                <a:latin typeface="+mn-ea"/>
              </a:rPr>
              <a:t>tagID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 寫在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標籤之前，會發生找不到標籤的錯誤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事件</a:t>
            </a:r>
            <a:r>
              <a:rPr lang="zh-TW" altLang="en-US" dirty="0" smtClean="0">
                <a:latin typeface="+mn-ea"/>
              </a:rPr>
              <a:t>觸發函式，改變 </a:t>
            </a:r>
            <a:r>
              <a:rPr lang="en-US" altLang="zh-TW" dirty="0" smtClean="0">
                <a:latin typeface="+mn-ea"/>
              </a:rPr>
              <a:t>HTML</a:t>
            </a:r>
            <a:r>
              <a:rPr lang="zh-TW" altLang="en-US" dirty="0" smtClean="0">
                <a:latin typeface="+mn-ea"/>
              </a:rPr>
              <a:t> 內容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不要用 </a:t>
            </a:r>
            <a:r>
              <a:rPr lang="en-US" altLang="zh-TW" dirty="0" err="1" smtClean="0">
                <a:latin typeface="+mn-ea"/>
              </a:rPr>
              <a:t>document.write</a:t>
            </a:r>
            <a:r>
              <a:rPr lang="en-US" altLang="zh-TW" dirty="0" smtClean="0">
                <a:latin typeface="+mn-ea"/>
              </a:rPr>
              <a:t>!</a:t>
            </a:r>
          </a:p>
          <a:p>
            <a:pPr lvl="1"/>
            <a:r>
              <a:rPr lang="en-US" altLang="zh-TW" dirty="0" err="1">
                <a:latin typeface="+mn-ea"/>
              </a:rPr>
              <a:t>document.getelementbyid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tagID</a:t>
            </a:r>
            <a:r>
              <a:rPr lang="en-US" altLang="zh-TW" dirty="0" smtClean="0">
                <a:latin typeface="+mn-ea"/>
              </a:rPr>
              <a:t>).</a:t>
            </a:r>
            <a:r>
              <a:rPr lang="en-US" altLang="zh-TW" dirty="0" err="1" smtClean="0">
                <a:latin typeface="+mn-ea"/>
              </a:rPr>
              <a:t>innerHTML</a:t>
            </a:r>
            <a:endParaRPr lang="en-US" altLang="zh-TW" dirty="0">
              <a:latin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語法基本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架構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800" dirty="0"/>
              <a:t>&lt;html&gt;</a:t>
            </a:r>
            <a:br>
              <a:rPr lang="en-US" altLang="zh-TW" sz="3800" dirty="0"/>
            </a:br>
            <a:r>
              <a:rPr lang="en-US" altLang="zh-TW" sz="3800" dirty="0"/>
              <a:t>&lt;head&gt;</a:t>
            </a:r>
            <a:br>
              <a:rPr lang="en-US" altLang="zh-TW" sz="3800" dirty="0"/>
            </a:br>
            <a:r>
              <a:rPr lang="en-US" altLang="zh-TW" sz="3800" dirty="0"/>
              <a:t>&lt;title&gt;</a:t>
            </a:r>
            <a:r>
              <a:rPr lang="zh-TW" altLang="en-US" sz="3800" dirty="0"/>
              <a:t>網頁標題</a:t>
            </a:r>
            <a:r>
              <a:rPr lang="en-US" altLang="zh-TW" sz="3800" dirty="0"/>
              <a:t>&lt;/title&gt;</a:t>
            </a:r>
            <a:br>
              <a:rPr lang="en-US" altLang="zh-TW" sz="3800" dirty="0"/>
            </a:br>
            <a:r>
              <a:rPr lang="en-US" altLang="zh-TW" sz="3800" dirty="0"/>
              <a:t>&lt;/head&gt;</a:t>
            </a:r>
            <a:br>
              <a:rPr lang="en-US" altLang="zh-TW" sz="3800" dirty="0"/>
            </a:br>
            <a:r>
              <a:rPr lang="en-US" altLang="zh-TW" sz="3800" dirty="0"/>
              <a:t>&lt;body&gt;</a:t>
            </a:r>
            <a:br>
              <a:rPr lang="en-US" altLang="zh-TW" sz="3800" dirty="0"/>
            </a:br>
            <a:r>
              <a:rPr lang="zh-TW" altLang="en-US" sz="3800" dirty="0"/>
              <a:t>您所要在瀏覽器顯示的內容</a:t>
            </a:r>
            <a:br>
              <a:rPr lang="zh-TW" altLang="en-US" sz="3800" dirty="0"/>
            </a:br>
            <a:r>
              <a:rPr lang="en-US" altLang="zh-TW" sz="3800" dirty="0"/>
              <a:t>&lt;/body&gt;</a:t>
            </a:r>
            <a:br>
              <a:rPr lang="en-US" altLang="zh-TW" sz="3800" dirty="0"/>
            </a:br>
            <a:r>
              <a:rPr lang="en-US" altLang="zh-TW" sz="3800" dirty="0"/>
              <a:t>&lt;/html</a:t>
            </a:r>
            <a:r>
              <a:rPr lang="en-US" altLang="zh-TW" sz="3800" dirty="0" smtClean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*注意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&lt;&gt;</a:t>
            </a:r>
            <a:r>
              <a:rPr lang="zh-TW" altLang="en-US" dirty="0" smtClean="0">
                <a:solidFill>
                  <a:srgbClr val="FF0000"/>
                </a:solidFill>
              </a:rPr>
              <a:t>代表開啟碼，</a:t>
            </a:r>
            <a:r>
              <a:rPr lang="en-US" altLang="zh-TW" dirty="0" smtClean="0">
                <a:solidFill>
                  <a:srgbClr val="FF0000"/>
                </a:solidFill>
              </a:rPr>
              <a:t>&lt;/&gt;</a:t>
            </a:r>
            <a:r>
              <a:rPr lang="zh-TW" altLang="en-US" dirty="0" smtClean="0">
                <a:solidFill>
                  <a:srgbClr val="FF0000"/>
                </a:solidFill>
              </a:rPr>
              <a:t>代表關閉碼，它們是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對應的，有開啟碼就有關閉碼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的標記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JavaScript </a:t>
            </a:r>
            <a:r>
              <a:rPr lang="zh-TW" altLang="en-US" dirty="0" smtClean="0"/>
              <a:t>通常包含在</a:t>
            </a:r>
            <a:r>
              <a:rPr lang="zh-TW" altLang="en-US" dirty="0" smtClean="0"/>
              <a:t> </a:t>
            </a:r>
            <a:r>
              <a:rPr lang="en-US" altLang="zh-TW" dirty="0"/>
              <a:t>HTML </a:t>
            </a:r>
            <a:r>
              <a:rPr lang="zh-TW" altLang="en-US" dirty="0" smtClean="0"/>
              <a:t>檔當中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 </a:t>
            </a:r>
            <a:r>
              <a:rPr lang="zh-TW" altLang="en-US" dirty="0"/>
              <a:t>所以 </a:t>
            </a:r>
            <a:r>
              <a:rPr lang="en-US" altLang="zh-TW" dirty="0"/>
              <a:t>Netscape </a:t>
            </a:r>
            <a:r>
              <a:rPr lang="zh-TW" altLang="en-US" dirty="0"/>
              <a:t>定義了一個 </a:t>
            </a:r>
            <a:r>
              <a:rPr lang="en-US" altLang="zh-TW" b="1" dirty="0"/>
              <a:t>&lt;script&gt;</a:t>
            </a:r>
            <a:r>
              <a:rPr lang="en-US" altLang="zh-TW" dirty="0"/>
              <a:t> 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瀏覽器</a:t>
            </a:r>
            <a:r>
              <a:rPr lang="zh-TW" altLang="en-US" dirty="0"/>
              <a:t>會將</a:t>
            </a:r>
            <a:r>
              <a:rPr lang="zh-TW" altLang="en-US" dirty="0">
                <a:solidFill>
                  <a:srgbClr val="FF0000"/>
                </a:solidFill>
              </a:rPr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&lt;script&gt;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zh-TW" altLang="en-US" dirty="0"/>
              <a:t>與 </a:t>
            </a:r>
            <a:r>
              <a:rPr lang="en-US" altLang="zh-TW" b="1" dirty="0">
                <a:solidFill>
                  <a:srgbClr val="FF0000"/>
                </a:solidFill>
              </a:rPr>
              <a:t>&lt;/script&gt;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zh-TW" altLang="en-US" dirty="0"/>
              <a:t>中間的東西視作要執行的 </a:t>
            </a:r>
            <a:r>
              <a:rPr lang="en-US" altLang="zh-TW" dirty="0"/>
              <a:t>JavaScript</a:t>
            </a:r>
            <a:r>
              <a:rPr lang="zh-TW" altLang="en-US" dirty="0"/>
              <a:t>， 而不是</a:t>
            </a:r>
            <a:r>
              <a:rPr lang="en-US" altLang="zh-TW" dirty="0"/>
              <a:t>HTML 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0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標籤範例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含</a:t>
            </a:r>
            <a:r>
              <a:rPr lang="en-US" altLang="zh-TW" dirty="0" smtClean="0"/>
              <a:t>Language</a:t>
            </a:r>
            <a:r>
              <a:rPr lang="zh-TW" altLang="en-US" dirty="0" smtClean="0"/>
              <a:t> 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舊版</a:t>
            </a:r>
            <a:r>
              <a:rPr lang="en-US" altLang="zh-TW" dirty="0" smtClean="0"/>
              <a:t>):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300" dirty="0" smtClean="0"/>
              <a:t>&lt;</a:t>
            </a:r>
            <a:r>
              <a:rPr lang="en-US" altLang="zh-TW" sz="3300" dirty="0"/>
              <a:t>script language="JavaScript</a:t>
            </a:r>
            <a:r>
              <a:rPr lang="en-US" altLang="zh-TW" sz="3300" dirty="0" smtClean="0"/>
              <a:t>"&gt;</a:t>
            </a:r>
          </a:p>
          <a:p>
            <a:pPr marL="0" indent="0">
              <a:buNone/>
            </a:pPr>
            <a:r>
              <a:rPr lang="zh-TW" altLang="en-US" sz="3300" dirty="0" smtClean="0"/>
              <a:t>要</a:t>
            </a:r>
            <a:r>
              <a:rPr lang="zh-TW" altLang="en-US" sz="3300" dirty="0"/>
              <a:t>執行</a:t>
            </a:r>
            <a:r>
              <a:rPr lang="zh-TW" altLang="en-US" sz="3300" dirty="0" smtClean="0"/>
              <a:t>的</a:t>
            </a:r>
            <a:r>
              <a:rPr lang="en-US" altLang="zh-TW" sz="3300" dirty="0" smtClean="0"/>
              <a:t>JavaScript</a:t>
            </a:r>
          </a:p>
          <a:p>
            <a:pPr marL="0" indent="0">
              <a:buNone/>
            </a:pPr>
            <a:r>
              <a:rPr lang="en-US" altLang="zh-TW" sz="3300" dirty="0" smtClean="0"/>
              <a:t>&lt;/script&gt;</a:t>
            </a:r>
          </a:p>
          <a:p>
            <a:pPr marL="0" indent="0">
              <a:buNone/>
            </a:pPr>
            <a:endParaRPr lang="en-US" altLang="zh-TW" sz="3300" dirty="0" smtClean="0"/>
          </a:p>
          <a:p>
            <a:pPr marL="0" indent="0">
              <a:buNone/>
            </a:pPr>
            <a:r>
              <a:rPr lang="zh-TW" altLang="en-US" dirty="0" smtClean="0"/>
              <a:t>當</a:t>
            </a:r>
            <a:r>
              <a:rPr lang="zh-TW" altLang="en-US" dirty="0" smtClean="0"/>
              <a:t>不</a:t>
            </a:r>
            <a:r>
              <a:rPr lang="zh-TW" altLang="en-US" dirty="0"/>
              <a:t>寫 </a:t>
            </a:r>
            <a:r>
              <a:rPr lang="en-US" altLang="zh-TW" dirty="0"/>
              <a:t>language </a:t>
            </a:r>
            <a:r>
              <a:rPr lang="zh-TW" altLang="en-US" dirty="0" smtClean="0"/>
              <a:t>屬性</a:t>
            </a:r>
            <a:r>
              <a:rPr lang="zh-TW" altLang="en-US" dirty="0" smtClean="0"/>
              <a:t>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預設，新版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 </a:t>
            </a:r>
            <a:r>
              <a:rPr lang="zh-TW" altLang="en-US" dirty="0"/>
              <a:t>瀏覽器也會當它是 </a:t>
            </a:r>
            <a:r>
              <a:rPr lang="en-US" altLang="zh-TW" dirty="0"/>
              <a:t>JavaScript :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/>
              <a:t>&lt;script </a:t>
            </a:r>
            <a:r>
              <a:rPr lang="en-US" altLang="zh-TW" sz="3600" dirty="0" smtClean="0"/>
              <a:t>&gt;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要執行的</a:t>
            </a:r>
            <a:r>
              <a:rPr lang="en-US" altLang="zh-TW" sz="3600" dirty="0"/>
              <a:t>JavaScript</a:t>
            </a:r>
          </a:p>
          <a:p>
            <a:pPr marL="0" indent="0">
              <a:buNone/>
            </a:pPr>
            <a:r>
              <a:rPr lang="en-US" altLang="zh-TW" sz="3600" dirty="0"/>
              <a:t>&lt;/script&gt;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276872"/>
            <a:ext cx="4625677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7544" y="4725144"/>
            <a:ext cx="388843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引用外部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檔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將 </a:t>
            </a:r>
            <a:r>
              <a:rPr lang="en-US" altLang="zh-TW" dirty="0"/>
              <a:t>JavaScript </a:t>
            </a:r>
            <a:r>
              <a:rPr lang="zh-TW" altLang="en-US" dirty="0"/>
              <a:t>放在另一個檔案，然後將 </a:t>
            </a:r>
            <a:r>
              <a:rPr lang="en-US" altLang="zh-TW" dirty="0" err="1"/>
              <a:t>src</a:t>
            </a:r>
            <a:r>
              <a:rPr lang="en-US" altLang="zh-TW" dirty="0"/>
              <a:t> </a:t>
            </a:r>
            <a:r>
              <a:rPr lang="zh-TW" altLang="en-US" dirty="0"/>
              <a:t>設定為該檔的 </a:t>
            </a:r>
            <a:r>
              <a:rPr lang="en-US" altLang="zh-TW" dirty="0"/>
              <a:t>URL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</a:t>
            </a:r>
            <a:r>
              <a:rPr lang="en-US" altLang="zh-TW" sz="2800" dirty="0" smtClean="0"/>
              <a:t>http</a:t>
            </a:r>
            <a:r>
              <a:rPr lang="en-US" altLang="zh-TW" sz="2800" dirty="0"/>
              <a:t>://</a:t>
            </a:r>
            <a:r>
              <a:rPr lang="en-US" altLang="zh-TW" sz="2800" dirty="0" err="1" smtClean="0"/>
              <a:t>www.somehost.com</a:t>
            </a:r>
            <a:r>
              <a:rPr lang="en-US" altLang="zh-TW" sz="2800" dirty="0" smtClean="0"/>
              <a:t>/directory/</a:t>
            </a:r>
            <a:r>
              <a:rPr lang="en-US" altLang="zh-TW" sz="2800" dirty="0" err="1" smtClean="0"/>
              <a:t>library.js</a:t>
            </a:r>
            <a:r>
              <a:rPr lang="en-US" altLang="zh-TW" sz="2800" dirty="0" smtClean="0"/>
              <a:t>"</a:t>
            </a:r>
            <a:r>
              <a:rPr lang="en-US" altLang="zh-TW" dirty="0" smtClean="0"/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&lt;/script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HTML </a:t>
            </a:r>
            <a:r>
              <a:rPr lang="zh-TW" altLang="en-US" dirty="0"/>
              <a:t>檔只須加入這一句就可以享用 </a:t>
            </a:r>
            <a:r>
              <a:rPr lang="en-US" altLang="zh-TW" dirty="0"/>
              <a:t>library.js </a:t>
            </a:r>
            <a:r>
              <a:rPr lang="zh-TW" altLang="en-US" dirty="0"/>
              <a:t>內的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/>
              <a:t>利於維護常用之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 </a:t>
            </a:r>
            <a:r>
              <a:rPr lang="zh-TW" altLang="en-US" dirty="0"/>
              <a:t>程式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當</a:t>
            </a:r>
            <a:r>
              <a:rPr lang="zh-TW" altLang="en-US" dirty="0"/>
              <a:t>瀏覽器關閉或不支援 </a:t>
            </a:r>
            <a:r>
              <a:rPr lang="en-US" altLang="zh-TW" dirty="0"/>
              <a:t>JavaScript </a:t>
            </a:r>
            <a:r>
              <a:rPr lang="zh-TW" altLang="en-US" dirty="0"/>
              <a:t>功能時，</a:t>
            </a:r>
            <a:r>
              <a:rPr lang="zh-TW" altLang="en-US" dirty="0" smtClean="0"/>
              <a:t>瀏覽器不用</a:t>
            </a:r>
            <a:r>
              <a:rPr lang="zh-TW" altLang="en-US" dirty="0"/>
              <a:t>下載 </a:t>
            </a:r>
            <a:r>
              <a:rPr lang="en-US" altLang="zh-TW" dirty="0"/>
              <a:t>JavaScript </a:t>
            </a:r>
            <a:r>
              <a:rPr lang="zh-TW" altLang="en-US" dirty="0"/>
              <a:t>的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放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的位置</a:t>
            </a:r>
            <a:r>
              <a:rPr lang="zh-TW" altLang="en-US" dirty="0"/>
              <a:t>有三個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&lt;</a:t>
            </a:r>
            <a:r>
              <a:rPr lang="en-US" altLang="zh-TW" b="1" dirty="0"/>
              <a:t>head&gt;</a:t>
            </a:r>
            <a:r>
              <a:rPr lang="zh-TW" altLang="en-US" dirty="0"/>
              <a:t> 裡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保證</a:t>
            </a:r>
            <a:r>
              <a:rPr lang="zh-TW" altLang="en-US" dirty="0"/>
              <a:t>在載入</a:t>
            </a:r>
            <a:r>
              <a:rPr lang="zh-TW" altLang="en-US" b="1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</a:t>
            </a:r>
            <a:r>
              <a:rPr lang="zh-TW" altLang="en-US" dirty="0" smtClean="0"/>
              <a:t>內容前就載入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 smtClean="0"/>
              <a:t>當你修改</a:t>
            </a:r>
            <a:r>
              <a:rPr lang="zh-TW" altLang="en-US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內容時不會影響到寫在 </a:t>
            </a:r>
            <a:r>
              <a:rPr lang="en-US" altLang="zh-TW" b="1" dirty="0"/>
              <a:t>&lt;head&gt;</a:t>
            </a:r>
            <a:r>
              <a:rPr lang="zh-TW" altLang="en-US" dirty="0"/>
              <a:t> 的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3136"/>
            <a:ext cx="4551103" cy="399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16016" y="2924944"/>
            <a:ext cx="3096344" cy="13152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head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html&gt;</a:t>
            </a:r>
          </a:p>
          <a:p>
            <a:pPr marL="0" indent="0">
              <a:buNone/>
            </a:pPr>
            <a:r>
              <a:rPr lang="en-US" altLang="zh-TW" sz="2400" dirty="0"/>
              <a:t>&lt;head&gt;</a:t>
            </a:r>
          </a:p>
          <a:p>
            <a:pPr marL="0" indent="0">
              <a:buNone/>
            </a:pPr>
            <a:r>
              <a:rPr lang="en-US" altLang="zh-TW" sz="2400" dirty="0"/>
              <a:t>&lt;title&gt;JavaScript</a:t>
            </a:r>
            <a:r>
              <a:rPr lang="zh-TW" altLang="en-US" sz="2400" dirty="0"/>
              <a:t>的第一個範例</a:t>
            </a:r>
            <a:r>
              <a:rPr lang="en-US" altLang="zh-TW" sz="2400" dirty="0"/>
              <a:t>&lt;/title&gt;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en-US" altLang="zh-TW" sz="2400" dirty="0" err="1">
                <a:solidFill>
                  <a:srgbClr val="FF0000"/>
                </a:solidFill>
              </a:rPr>
              <a:t>Hello!JavaScript</a:t>
            </a:r>
            <a:r>
              <a:rPr lang="en-US" altLang="zh-TW" sz="2400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("(</a:t>
            </a:r>
            <a:r>
              <a:rPr lang="zh-TW" altLang="en-US" sz="2400" dirty="0">
                <a:solidFill>
                  <a:srgbClr val="FF0000"/>
                </a:solidFill>
              </a:rPr>
              <a:t>這個是放在</a:t>
            </a:r>
            <a:r>
              <a:rPr lang="en-US" altLang="zh-TW" sz="2400" dirty="0">
                <a:solidFill>
                  <a:srgbClr val="FF0000"/>
                </a:solidFill>
              </a:rPr>
              <a:t>head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en-US" altLang="zh-TW" sz="2400" dirty="0" err="1">
                <a:solidFill>
                  <a:srgbClr val="FF0000"/>
                </a:solidFill>
              </a:rPr>
              <a:t>javascript</a:t>
            </a:r>
            <a:r>
              <a:rPr lang="en-US" altLang="zh-TW" sz="2400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document.write</a:t>
            </a:r>
            <a:r>
              <a:rPr lang="en-US" altLang="zh-TW" sz="2400" dirty="0">
                <a:solidFill>
                  <a:srgbClr val="FF0000"/>
                </a:solidFill>
              </a:rPr>
              <a:t>("&lt;</a:t>
            </a:r>
            <a:r>
              <a:rPr lang="en-US" altLang="zh-TW" sz="2400" dirty="0" err="1">
                <a:solidFill>
                  <a:srgbClr val="FF0000"/>
                </a:solidFill>
              </a:rPr>
              <a:t>br</a:t>
            </a:r>
            <a:r>
              <a:rPr lang="en-US" altLang="zh-TW" sz="2400" dirty="0">
                <a:solidFill>
                  <a:srgbClr val="FF0000"/>
                </a:solidFill>
              </a:rPr>
              <a:t>/&gt;");//</a:t>
            </a:r>
            <a:r>
              <a:rPr lang="zh-TW" altLang="en-US" sz="2400" dirty="0">
                <a:solidFill>
                  <a:srgbClr val="FF0000"/>
                </a:solidFill>
              </a:rPr>
              <a:t>換行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altLang="zh-TW" sz="2400" dirty="0" smtClean="0"/>
              <a:t>&lt;/head&gt;</a:t>
            </a:r>
          </a:p>
          <a:p>
            <a:pPr marL="0" indent="0">
              <a:buNone/>
            </a:pPr>
            <a:r>
              <a:rPr lang="en-US" altLang="zh-TW" sz="2400" dirty="0" smtClean="0"/>
              <a:t>&lt;body&gt;</a:t>
            </a:r>
          </a:p>
          <a:p>
            <a:pPr marL="0" indent="0">
              <a:buNone/>
            </a:pPr>
            <a:r>
              <a:rPr lang="en-US" altLang="zh-TW" sz="2400" dirty="0" smtClean="0"/>
              <a:t>&lt;/body&gt;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&lt;/html&gt;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的位置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 </a:t>
            </a:r>
            <a:r>
              <a:rPr lang="en-US" altLang="zh-TW" b="1" dirty="0"/>
              <a:t>&lt;body&gt;</a:t>
            </a:r>
            <a:r>
              <a:rPr lang="zh-TW" altLang="en-US" dirty="0"/>
              <a:t> </a:t>
            </a:r>
            <a:r>
              <a:rPr lang="zh-TW" altLang="en-US" dirty="0" smtClean="0"/>
              <a:t>裡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/>
              <a:t>當你要用 </a:t>
            </a:r>
            <a:r>
              <a:rPr lang="en-US" altLang="zh-TW" dirty="0"/>
              <a:t>JavaScript </a:t>
            </a:r>
            <a:r>
              <a:rPr lang="zh-TW" altLang="en-US" dirty="0"/>
              <a:t>寫東西到 </a:t>
            </a:r>
            <a:r>
              <a:rPr lang="en-US" altLang="zh-TW" b="1" dirty="0"/>
              <a:t>&lt;body&gt;</a:t>
            </a:r>
            <a:r>
              <a:rPr lang="zh-TW" altLang="en-US" dirty="0"/>
              <a:t> 時就會用到。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80928"/>
            <a:ext cx="5991263" cy="399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31840" y="4789138"/>
            <a:ext cx="5472608" cy="13152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二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):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放在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body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&lt;title&gt;JavaScript</a:t>
            </a:r>
            <a:r>
              <a:rPr lang="zh-TW" altLang="en-US" dirty="0"/>
              <a:t>的第一個範例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Hello!JavaScript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("(</a:t>
            </a:r>
            <a:r>
              <a:rPr lang="zh-TW" altLang="en-US" dirty="0">
                <a:solidFill>
                  <a:srgbClr val="FF0000"/>
                </a:solidFill>
              </a:rPr>
              <a:t>這個是放在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javascript</a:t>
            </a:r>
            <a:r>
              <a:rPr lang="en-US" altLang="zh-TW" dirty="0">
                <a:solidFill>
                  <a:srgbClr val="FF0000"/>
                </a:solidFill>
              </a:rPr>
              <a:t>)");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document.write</a:t>
            </a:r>
            <a:r>
              <a:rPr lang="en-US" altLang="zh-TW" dirty="0">
                <a:solidFill>
                  <a:srgbClr val="FF0000"/>
                </a:solidFill>
              </a:rPr>
              <a:t>("&lt;</a:t>
            </a:r>
            <a:r>
              <a:rPr lang="en-US" altLang="zh-TW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/&gt;");//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r>
              <a:rPr lang="en-US" altLang="zh-TW" dirty="0" smtClean="0">
                <a:solidFill>
                  <a:srgbClr val="FF0000"/>
                </a:solidFill>
              </a:rPr>
              <a:t>//--&gt;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392</Words>
  <Application>Microsoft Office PowerPoint</Application>
  <PresentationFormat>如螢幕大小 (4:3)</PresentationFormat>
  <Paragraphs>119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JavaScript 架構</vt:lpstr>
      <vt:lpstr>HTML語法基本架構</vt:lpstr>
      <vt:lpstr>JavaScript的標記</vt:lpstr>
      <vt:lpstr>JavaScript的標籤範例</vt:lpstr>
      <vt:lpstr>引用外部 JavaScript 檔</vt:lpstr>
      <vt:lpstr>放JavaScript的位置</vt:lpstr>
      <vt:lpstr>範例(一):JavaScript放在head</vt:lpstr>
      <vt:lpstr>放JavaScript的位置</vt:lpstr>
      <vt:lpstr>範例(二):JavaScript放在body</vt:lpstr>
      <vt:lpstr>放JavaScript的位置</vt:lpstr>
      <vt:lpstr>範例(三):JavaScript放在&lt;/html&gt;後</vt:lpstr>
      <vt:lpstr>範例(四): 使用外部 JS 檔</vt:lpstr>
      <vt:lpstr>JS 程式放置位置注意事項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54</cp:revision>
  <dcterms:created xsi:type="dcterms:W3CDTF">2015-01-21T12:58:59Z</dcterms:created>
  <dcterms:modified xsi:type="dcterms:W3CDTF">2019-03-14T08:54:44Z</dcterms:modified>
</cp:coreProperties>
</file>