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0"/>
  </p:notesMasterIdLst>
  <p:sldIdLst>
    <p:sldId id="257" r:id="rId2"/>
    <p:sldId id="367" r:id="rId3"/>
    <p:sldId id="369" r:id="rId4"/>
    <p:sldId id="383" r:id="rId5"/>
    <p:sldId id="384" r:id="rId6"/>
    <p:sldId id="392" r:id="rId7"/>
    <p:sldId id="372" r:id="rId8"/>
    <p:sldId id="387" r:id="rId9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98" autoAdjust="0"/>
  </p:normalViewPr>
  <p:slideViewPr>
    <p:cSldViewPr>
      <p:cViewPr>
        <p:scale>
          <a:sx n="80" d="100"/>
          <a:sy n="80" d="100"/>
        </p:scale>
        <p:origin x="-8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19ABC6BC-C4B5-4AA8-B1C8-E68B78F1F819}" type="datetimeFigureOut">
              <a:rPr lang="zh-TW" altLang="en-US"/>
              <a:pPr>
                <a:defRPr/>
              </a:pPr>
              <a:t>2019/4/24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CED53232-DE98-4823-8BC4-2DCE47C9E4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56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131B574-C826-4C39-A3CD-E57E6B8AF748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38CBE77-A3F8-4C97-8695-3127AA0B3C64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E040FA-AFB1-46AC-AF97-55173904341A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E040FA-AFB1-46AC-AF97-55173904341A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E040FA-AFB1-46AC-AF97-55173904341A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E040FA-AFB1-46AC-AF97-55173904341A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E040FA-AFB1-46AC-AF97-55173904341A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10900-8A6D-405A-AB0C-ABD1D704F7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39707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94E58-78C6-453F-809B-48D32914C4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94568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C3381-537A-48AC-BCD5-FCD8BF5C1C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8857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8E5C-E3AD-40C2-A8A8-DB46006670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7855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EFF62-49CB-43DC-B878-11F794F9B9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27242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DF6F2-BEB8-4AD0-B7D3-5F869F2380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31540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BE8E-CC9B-48BC-BDAB-06A5DABAEA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48254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33630-EF1F-418F-AE9B-2FE5590F8F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98527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B83C1-8B20-421F-B9FA-6907C2E47C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36397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DF9A1-1C84-44C0-9C7B-2CAA1EFCD2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952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C4DB4-6612-4F17-9CB8-BCA45DC108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5505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44B484-8708-4199-A381-0B11E70936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zh-TW" altLang="en-US" dirty="0" smtClean="0"/>
              <a:t>瀏覽器端資料暫</a:t>
            </a:r>
            <a:r>
              <a:rPr lang="zh-TW" altLang="en-US" dirty="0" smtClean="0"/>
              <a:t>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cookie </a:t>
            </a:r>
            <a:r>
              <a:rPr lang="zh-TW" altLang="en-US" dirty="0" smtClean="0"/>
              <a:t>應用</a:t>
            </a: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locale storage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99" name="內容版面配置區 4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sandbox security (</a:t>
            </a:r>
            <a:r>
              <a:rPr lang="zh-TW" altLang="en-US" dirty="0" smtClean="0"/>
              <a:t>沙箱執行限制</a:t>
            </a:r>
            <a:r>
              <a:rPr lang="en-US" altLang="zh-TW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瀏覽器端資料暫存機制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cookie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localStorage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sessionStorage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暫</a:t>
            </a:r>
            <a:r>
              <a:rPr lang="zh-TW" altLang="en-US" dirty="0"/>
              <a:t>存資料存取範圍限制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sandbox security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123" name="內容版面配置區 4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0403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沙盒（英語：</a:t>
            </a:r>
            <a:r>
              <a:rPr lang="en-US" altLang="zh-TW" dirty="0" smtClean="0"/>
              <a:t>sandbox</a:t>
            </a:r>
            <a:r>
              <a:rPr lang="zh-TW" altLang="en-US" dirty="0" smtClean="0"/>
              <a:t>，又譯為沙箱）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為</a:t>
            </a:r>
            <a:r>
              <a:rPr lang="zh-TW" altLang="en-US" dirty="0"/>
              <a:t>一種虛擬化執行</a:t>
            </a:r>
            <a:r>
              <a:rPr lang="zh-TW" altLang="en-US" dirty="0" smtClean="0"/>
              <a:t>環境</a:t>
            </a:r>
            <a:r>
              <a:rPr lang="en-US" altLang="zh-TW" dirty="0" smtClean="0"/>
              <a:t>(or </a:t>
            </a:r>
            <a:r>
              <a:rPr lang="zh-TW" altLang="en-US" dirty="0" smtClean="0"/>
              <a:t>隔離環境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執行一些來源不可信的程式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嚴格限制程式所能存取的資源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 smtClean="0"/>
              <a:t>比如，磁碟及記憶體空間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Ref.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 dirty="0" smtClean="0"/>
              <a:t>https://en.wikipedia.org/wiki/Sandbox_(computer_security)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 dirty="0" smtClean="0"/>
              <a:t>https://zh.wikipedia.org/wiki/%E6%B2%99%E7%9B%92_(%E9%9B%BB%E8%85%A6%E5%AE%89%E5%85%A8)</a:t>
            </a:r>
          </a:p>
          <a:p>
            <a:pPr>
              <a:buFont typeface="Wingdings" pitchFamily="2" charset="2"/>
              <a:buChar char="Ø"/>
            </a:pPr>
            <a:endParaRPr lang="en-US" altLang="zh-TW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瀏覽器沙箱環境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TW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browser sandbox environment</a:t>
            </a:r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從 </a:t>
            </a:r>
            <a:r>
              <a:rPr lang="en-US" altLang="zh-TW" dirty="0"/>
              <a:t>web server </a:t>
            </a:r>
            <a:r>
              <a:rPr lang="zh-TW" altLang="en-US" dirty="0"/>
              <a:t>下載之 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zh-TW" altLang="en-US" dirty="0" smtClean="0"/>
              <a:t>程式，不確定它是否</a:t>
            </a:r>
            <a:r>
              <a:rPr lang="zh-TW" altLang="en-US" dirty="0"/>
              <a:t>安全</a:t>
            </a:r>
            <a:endParaRPr lang="en-US" altLang="zh-TW" dirty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限制它存取近端資源</a:t>
            </a:r>
            <a:endParaRPr lang="en-US" altLang="zh-TW" dirty="0"/>
          </a:p>
          <a:p>
            <a:pPr lvl="2">
              <a:buFont typeface="Wingdings" pitchFamily="2" charset="2"/>
              <a:buChar char="Ø"/>
            </a:pPr>
            <a:r>
              <a:rPr lang="zh-TW" altLang="en-US" dirty="0"/>
              <a:t>如儲存硬碟檔案、改變系統設定</a:t>
            </a:r>
            <a:endParaRPr lang="en-US" altLang="zh-TW" dirty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限制它自動啟動瀏覽器端電腦裝置</a:t>
            </a:r>
            <a:endParaRPr lang="en-US" altLang="zh-TW" dirty="0"/>
          </a:p>
          <a:p>
            <a:pPr lvl="2">
              <a:buFont typeface="Wingdings" pitchFamily="2" charset="2"/>
              <a:buChar char="Ø"/>
            </a:pPr>
            <a:r>
              <a:rPr lang="zh-TW" altLang="en-US" dirty="0"/>
              <a:t>如攝影機、麥克風、網路連線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b="1" dirty="0" smtClean="0"/>
              <a:t>限制它跨網頁取得資訊</a:t>
            </a:r>
            <a:endParaRPr lang="en-US" altLang="zh-TW" b="1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 smtClean="0"/>
              <a:t>如取得其他網頁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程式之變數資料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 smtClean="0"/>
              <a:t>避免透過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竊取其他網站帳秘等資訊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關閉網頁，消除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程式變數暫存內容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6738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跨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網頁傳遞資訊</a:t>
            </a:r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跨網頁互傳資料的需求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如傳遞目前使用者、選定之商品、選定之課程等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跨網頁互傳資訊的方式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瀏覽器</a:t>
            </a:r>
            <a:r>
              <a:rPr lang="zh-TW" altLang="en-US" dirty="0" smtClean="0"/>
              <a:t>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cookie, locale storage, session storage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伺服器</a:t>
            </a:r>
            <a:r>
              <a:rPr lang="zh-TW" altLang="en-US" dirty="0" smtClean="0"/>
              <a:t>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i="1" dirty="0" smtClean="0"/>
              <a:t>請修網二課程</a:t>
            </a:r>
            <a:endParaRPr lang="en-US" altLang="zh-TW" i="1" dirty="0"/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同源原則</a:t>
            </a:r>
            <a:r>
              <a:rPr lang="en-US" altLang="zh-TW" dirty="0" smtClean="0"/>
              <a:t>(Same-origin policy)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限定僅有同一網站的網頁 </a:t>
            </a:r>
            <a:r>
              <a:rPr lang="en-US" altLang="zh-TW" dirty="0" smtClean="0"/>
              <a:t>JS</a:t>
            </a:r>
            <a:r>
              <a:rPr lang="zh-TW" altLang="en-US" dirty="0" smtClean="0"/>
              <a:t> 程式才可互傳資訊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https://developer.mozilla.org/zh-TW/docs/Web/Security/Same-origin_policy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9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Client side storage</a:t>
            </a:r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Cookie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Web storage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localStorage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sessionStorage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8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cookie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瀏覽器可將變數與變數值儲存於用戶端電腦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以  </a:t>
            </a:r>
            <a:r>
              <a:rPr lang="en-US" altLang="zh-TW" dirty="0" smtClean="0"/>
              <a:t>name value </a:t>
            </a:r>
            <a:r>
              <a:rPr lang="zh-TW" altLang="en-US" dirty="0" smtClean="0"/>
              <a:t>方式的字串儲存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en-US" altLang="zh-TW" dirty="0" err="1" smtClean="0"/>
              <a:t>document.cookie</a:t>
            </a:r>
            <a:r>
              <a:rPr lang="en-US" altLang="zh-TW" dirty="0" smtClean="0"/>
              <a:t> </a:t>
            </a:r>
            <a:r>
              <a:rPr lang="en-US" altLang="zh-TW" dirty="0"/>
              <a:t>= "username=John Doe</a:t>
            </a:r>
            <a:r>
              <a:rPr lang="en-US" altLang="zh-TW" dirty="0" smtClean="0"/>
              <a:t>";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瀏覽器關閉 </a:t>
            </a:r>
            <a:r>
              <a:rPr lang="en-US" altLang="zh-TW" dirty="0" smtClean="0"/>
              <a:t>cookie </a:t>
            </a:r>
            <a:r>
              <a:rPr lang="zh-TW" altLang="en-US" dirty="0" smtClean="0"/>
              <a:t>暫存資料會消失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可設定存放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en-US" altLang="zh-TW" dirty="0" err="1"/>
              <a:t>document.cookie</a:t>
            </a:r>
            <a:r>
              <a:rPr lang="en-US" altLang="zh-TW" dirty="0"/>
              <a:t> = "username=; expires=Thu, 01 Jan 1970 00:00:00 UTC; path</a:t>
            </a:r>
            <a:r>
              <a:rPr lang="en-US" altLang="zh-TW" dirty="0" smtClean="0"/>
              <a:t>=/;";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以此</a:t>
            </a:r>
            <a:r>
              <a:rPr lang="zh-TW" altLang="en-US" dirty="0" smtClean="0"/>
              <a:t>跨網頁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同源網頁</a:t>
            </a:r>
            <a:r>
              <a:rPr lang="en-US" altLang="zh-TW" dirty="0" smtClean="0"/>
              <a:t>)</a:t>
            </a:r>
            <a:r>
              <a:rPr lang="zh-TW" altLang="en-US" dirty="0" smtClean="0"/>
              <a:t> 傳遞資訊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/>
              <a:t>Ref: https://www.w3schools.com/js/js_cookies.asp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cookie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的用法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從 </a:t>
            </a:r>
            <a:r>
              <a:rPr lang="en-US" altLang="zh-TW" dirty="0" err="1" smtClean="0"/>
              <a:t>document.cookie</a:t>
            </a:r>
            <a:r>
              <a:rPr lang="zh-TW" altLang="en-US" dirty="0" smtClean="0"/>
              <a:t> 設定及取得資料須許多字串處理指令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可將其包裝成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以利存取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 smtClean="0"/>
              <a:t>如 </a:t>
            </a:r>
            <a:r>
              <a:rPr lang="en-US" altLang="zh-TW" dirty="0" err="1" smtClean="0"/>
              <a:t>cookieExp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testSys</a:t>
            </a:r>
            <a:r>
              <a:rPr lang="en-US" altLang="zh-TW" dirty="0" smtClean="0"/>
              <a:t> </a:t>
            </a:r>
            <a:r>
              <a:rPr lang="zh-TW" altLang="en-US" dirty="0" smtClean="0"/>
              <a:t>目錄當中的範例</a:t>
            </a:r>
            <a:endParaRPr lang="en-US" altLang="zh-TW" dirty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91249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4308</TotalTime>
  <Words>368</Words>
  <Application>Microsoft Office PowerPoint</Application>
  <PresentationFormat>如螢幕大小 (4:3)</PresentationFormat>
  <Paragraphs>61</Paragraphs>
  <Slides>8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JS 瀏覽器端資料暫存 cookie 應用</vt:lpstr>
      <vt:lpstr>JS locale storage</vt:lpstr>
      <vt:lpstr> sandbox security</vt:lpstr>
      <vt:lpstr>瀏覽器沙箱環境 browser sandbox environment</vt:lpstr>
      <vt:lpstr>跨網頁傳遞資訊</vt:lpstr>
      <vt:lpstr>Client side storage</vt:lpstr>
      <vt:lpstr>JS cookie</vt:lpstr>
      <vt:lpstr>JS cookie 的用法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130</cp:revision>
  <dcterms:created xsi:type="dcterms:W3CDTF">2010-03-16T03:27:59Z</dcterms:created>
  <dcterms:modified xsi:type="dcterms:W3CDTF">2019-04-23T17:29:45Z</dcterms:modified>
</cp:coreProperties>
</file>