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6" r:id="rId2"/>
    <p:sldId id="337" r:id="rId3"/>
    <p:sldId id="338" r:id="rId4"/>
    <p:sldId id="339" r:id="rId5"/>
    <p:sldId id="34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9514" autoAdjust="0"/>
  </p:normalViewPr>
  <p:slideViewPr>
    <p:cSldViewPr>
      <p:cViewPr>
        <p:scale>
          <a:sx n="70" d="100"/>
          <a:sy n="70" d="100"/>
        </p:scale>
        <p:origin x="-116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2018/2/23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6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7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HTML  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應用範例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HTML Form</a:t>
            </a:r>
            <a:r>
              <a:rPr lang="zh-TW" altLang="en-US" dirty="0" smtClean="0"/>
              <a:t> 內容</a:t>
            </a:r>
            <a:endParaRPr lang="en-US" altLang="zh-TW" dirty="0" smtClean="0"/>
          </a:p>
          <a:p>
            <a:r>
              <a:rPr lang="zh-TW" altLang="en-US" dirty="0" smtClean="0"/>
              <a:t>設定資料存檔 </a:t>
            </a:r>
            <a:r>
              <a:rPr lang="en-US" altLang="zh-TW" dirty="0" smtClean="0"/>
              <a:t>ID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表單發佈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/>
              <a:t>設定資料取得 </a:t>
            </a:r>
            <a:r>
              <a:rPr lang="en-US" altLang="zh-TW" dirty="0" smtClean="0"/>
              <a:t>ID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72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45" y="692695"/>
            <a:ext cx="7481455" cy="809209"/>
          </a:xfrm>
        </p:spPr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/>
              <a:t>HTML Form </a:t>
            </a:r>
            <a:r>
              <a:rPr lang="zh-TW" altLang="en-US" dirty="0"/>
              <a:t>內容</a:t>
            </a:r>
            <a:br>
              <a:rPr lang="zh-TW" altLang="en-US" dirty="0"/>
            </a:br>
            <a:endParaRPr lang="zh-TW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SampleForm.htm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form </a:t>
            </a:r>
            <a:r>
              <a:rPr lang="zh-TW" altLang="en-US" dirty="0" smtClean="0"/>
              <a:t>當中新增輸入選項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smtClean="0"/>
              <a:t>radio button...</a:t>
            </a:r>
            <a:r>
              <a:rPr lang="zh-TW" altLang="en-US" dirty="0" smtClean="0"/>
              <a:t>，例如</a:t>
            </a:r>
            <a:endParaRPr lang="en-US" altLang="zh-TW" dirty="0" smtClean="0"/>
          </a:p>
          <a:p>
            <a:pPr lvl="2"/>
            <a:r>
              <a:rPr lang="en-US" altLang="zh-TW" dirty="0"/>
              <a:t>&lt;input type="radio" required="required" </a:t>
            </a:r>
            <a:r>
              <a:rPr lang="en-US" altLang="zh-TW" dirty="0">
                <a:solidFill>
                  <a:srgbClr val="FF0000"/>
                </a:solidFill>
              </a:rPr>
              <a:t>name="</a:t>
            </a:r>
            <a:r>
              <a:rPr lang="en-US" altLang="zh-TW" dirty="0" err="1">
                <a:solidFill>
                  <a:srgbClr val="FF0000"/>
                </a:solidFill>
              </a:rPr>
              <a:t>payMethod</a:t>
            </a:r>
            <a:r>
              <a:rPr lang="en-US" altLang="zh-TW" dirty="0">
                <a:solidFill>
                  <a:srgbClr val="FF0000"/>
                </a:solidFill>
              </a:rPr>
              <a:t>" value="</a:t>
            </a:r>
            <a:r>
              <a:rPr lang="en-US" altLang="zh-TW" dirty="0" err="1">
                <a:solidFill>
                  <a:srgbClr val="FF0000"/>
                </a:solidFill>
              </a:rPr>
              <a:t>credictCard</a:t>
            </a:r>
            <a:r>
              <a:rPr lang="en-US" altLang="zh-TW" dirty="0"/>
              <a:t>"&gt;</a:t>
            </a:r>
            <a:r>
              <a:rPr lang="zh-TW" altLang="en-US" dirty="0" smtClean="0"/>
              <a:t>信用卡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注意 </a:t>
            </a:r>
            <a:r>
              <a:rPr lang="en-US" altLang="zh-TW" dirty="0" err="1" smtClean="0"/>
              <a:t>neme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設定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9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zh-TW" altLang="en-US" dirty="0"/>
              <a:t>資料存檔 </a:t>
            </a:r>
            <a:r>
              <a:rPr lang="en-US" altLang="zh-TW" dirty="0" smtClean="0"/>
              <a:t>ID </a:t>
            </a:r>
            <a:endParaRPr lang="en-US" altLang="zh-TW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SampleForm.htm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個表單網頁</a:t>
            </a:r>
            <a:r>
              <a:rPr lang="zh-TW" altLang="en-US" dirty="0">
                <a:solidFill>
                  <a:srgbClr val="FF0000"/>
                </a:solidFill>
              </a:rPr>
              <a:t>存檔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需不相同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1400" dirty="0"/>
              <a:t> &lt;script&gt;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function </a:t>
            </a:r>
            <a:r>
              <a:rPr lang="en-US" altLang="zh-TW" sz="1400" dirty="0" err="1"/>
              <a:t>aaa</a:t>
            </a:r>
            <a:r>
              <a:rPr lang="en-US" altLang="zh-TW" sz="1400" dirty="0"/>
              <a:t>() {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xmlStr</a:t>
            </a:r>
            <a:r>
              <a:rPr lang="en-US" altLang="zh-TW" sz="1400" dirty="0"/>
              <a:t>;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    </a:t>
            </a:r>
            <a:r>
              <a:rPr lang="en-US" altLang="zh-TW" sz="1400" dirty="0" err="1"/>
              <a:t>xmlStr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formInputsToXML</a:t>
            </a:r>
            <a:r>
              <a:rPr lang="en-US" altLang="zh-TW" sz="1400" dirty="0"/>
              <a:t>('orderForm1');</a:t>
            </a:r>
          </a:p>
          <a:p>
            <a:pPr marL="457200" lvl="1" indent="0">
              <a:buNone/>
            </a:pPr>
            <a:r>
              <a:rPr lang="en-US" altLang="zh-TW" sz="1400" dirty="0"/>
              <a:t>	</a:t>
            </a: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alert(</a:t>
            </a:r>
            <a:r>
              <a:rPr lang="en-US" altLang="zh-TW" sz="1400" dirty="0" err="1" smtClean="0"/>
              <a:t>xmlStr</a:t>
            </a:r>
            <a:r>
              <a:rPr lang="en-US" altLang="zh-TW" sz="1400" dirty="0"/>
              <a:t>);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    </a:t>
            </a:r>
            <a:r>
              <a:rPr lang="en-US" altLang="zh-TW" sz="1400" dirty="0" err="1"/>
              <a:t>HTTPPostData</a:t>
            </a:r>
            <a:r>
              <a:rPr lang="en-US" altLang="zh-TW" sz="1400" dirty="0"/>
              <a:t>("http://203.64.84.86/r/</a:t>
            </a:r>
            <a:r>
              <a:rPr lang="en-US" altLang="zh-TW" sz="1400" dirty="0" err="1"/>
              <a:t>Post.aspx?</a:t>
            </a:r>
            <a:r>
              <a:rPr lang="en-US" altLang="zh-TW" sz="1400" b="1" dirty="0" err="1">
                <a:solidFill>
                  <a:srgbClr val="FF0000"/>
                </a:solidFill>
              </a:rPr>
              <a:t>id</a:t>
            </a:r>
            <a:r>
              <a:rPr lang="en-US" altLang="zh-TW" sz="1400" b="1" dirty="0">
                <a:solidFill>
                  <a:srgbClr val="FF0000"/>
                </a:solidFill>
              </a:rPr>
              <a:t>=s123</a:t>
            </a:r>
            <a:r>
              <a:rPr lang="en-US" altLang="zh-TW" sz="1400" dirty="0"/>
              <a:t>", </a:t>
            </a:r>
            <a:r>
              <a:rPr lang="en-US" altLang="zh-TW" sz="1400" dirty="0" err="1"/>
              <a:t>xmlStr</a:t>
            </a:r>
            <a:r>
              <a:rPr lang="en-US" altLang="zh-TW" sz="1400" dirty="0" smtClean="0"/>
              <a:t>);    </a:t>
            </a:r>
            <a:endParaRPr lang="en-US" altLang="zh-TW" sz="1400" dirty="0"/>
          </a:p>
          <a:p>
            <a:pPr marL="457200" lvl="1" indent="0">
              <a:buNone/>
            </a:pPr>
            <a:r>
              <a:rPr lang="en-US" altLang="zh-TW" sz="1400" dirty="0"/>
              <a:t>            }</a:t>
            </a:r>
          </a:p>
          <a:p>
            <a:pPr marL="457200" lvl="1" indent="0">
              <a:buNone/>
            </a:pPr>
            <a:r>
              <a:rPr lang="en-US" altLang="zh-TW" sz="1400" dirty="0" smtClean="0"/>
              <a:t>&lt;/</a:t>
            </a:r>
            <a:r>
              <a:rPr lang="en-US" altLang="zh-TW" sz="1400" dirty="0"/>
              <a:t>script&gt;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31582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/>
            <a:r>
              <a:rPr lang="zh-TW" altLang="en-US" sz="3400" dirty="0"/>
              <a:t>設定資料取得 </a:t>
            </a:r>
            <a:r>
              <a:rPr lang="en-US" altLang="zh-TW" sz="3400" dirty="0"/>
              <a:t>ID</a:t>
            </a:r>
            <a:br>
              <a:rPr lang="en-US" altLang="zh-TW" sz="3400" dirty="0"/>
            </a:br>
            <a:endParaRPr lang="zh-TW" altLang="en-US" sz="3400" dirty="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en-US" altLang="zh-TW" sz="3600" dirty="0" smtClean="0"/>
              <a:t>getData.htm</a:t>
            </a:r>
          </a:p>
          <a:p>
            <a:r>
              <a:rPr lang="zh-TW" altLang="en-US" sz="3600" dirty="0"/>
              <a:t>需與</a:t>
            </a:r>
            <a:r>
              <a:rPr lang="zh-TW" altLang="en-US" sz="3600" dirty="0" smtClean="0"/>
              <a:t>存檔 </a:t>
            </a:r>
            <a:r>
              <a:rPr lang="en-US" altLang="zh-TW" sz="3600" dirty="0" smtClean="0"/>
              <a:t>id </a:t>
            </a:r>
            <a:r>
              <a:rPr lang="zh-TW" altLang="en-US" sz="3600" dirty="0" smtClean="0"/>
              <a:t>相同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2400" dirty="0"/>
              <a:t> function </a:t>
            </a:r>
            <a:r>
              <a:rPr lang="en-US" altLang="zh-TW" sz="2400" dirty="0" err="1"/>
              <a:t>getData</a:t>
            </a:r>
            <a:r>
              <a:rPr lang="en-US" altLang="zh-TW" sz="2400" dirty="0"/>
              <a:t>() </a:t>
            </a:r>
            <a:r>
              <a:rPr lang="en-US" altLang="zh-TW" sz="2400" dirty="0" smtClean="0"/>
              <a:t>{ </a:t>
            </a:r>
            <a:r>
              <a:rPr lang="en-US" altLang="zh-TW" sz="2400" dirty="0" err="1"/>
              <a:t>HTTPGetData</a:t>
            </a:r>
            <a:r>
              <a:rPr lang="en-US" altLang="zh-TW" sz="2400" dirty="0"/>
              <a:t>("http://</a:t>
            </a:r>
            <a:r>
              <a:rPr lang="en-US" altLang="zh-TW" sz="2400" dirty="0" smtClean="0"/>
              <a:t>203.64.84.86/r/</a:t>
            </a:r>
            <a:r>
              <a:rPr lang="en-US" altLang="zh-TW" sz="2400" dirty="0" err="1" smtClean="0"/>
              <a:t>Get.aspx?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id</a:t>
            </a:r>
            <a:r>
              <a:rPr lang="en-US" altLang="zh-TW" sz="2400" dirty="0" smtClean="0">
                <a:solidFill>
                  <a:srgbClr val="FF0000"/>
                </a:solidFill>
              </a:rPr>
              <a:t>=s123</a:t>
            </a:r>
            <a:r>
              <a:rPr lang="en-US" altLang="zh-TW" sz="2400" dirty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}</a:t>
            </a: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115</Words>
  <Application>Microsoft Office PowerPoint</Application>
  <PresentationFormat>如螢幕大小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BlueFlower</vt:lpstr>
      <vt:lpstr>HTML  Form  應用範例</vt:lpstr>
      <vt:lpstr>Agenda</vt:lpstr>
      <vt:lpstr>設計 HTML Form 內容 </vt:lpstr>
      <vt:lpstr>設定資料存檔 ID </vt:lpstr>
      <vt:lpstr>設定資料取得 ID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162</cp:revision>
  <dcterms:created xsi:type="dcterms:W3CDTF">2011-06-29T14:44:43Z</dcterms:created>
  <dcterms:modified xsi:type="dcterms:W3CDTF">2018-02-23T06:14:43Z</dcterms:modified>
</cp:coreProperties>
</file>