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7" r:id="rId2"/>
    <p:sldId id="297" r:id="rId3"/>
    <p:sldId id="298" r:id="rId4"/>
    <p:sldId id="291" r:id="rId5"/>
    <p:sldId id="29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9663-B41A-4322-9FA5-32D776E297AB}" type="datetimeFigureOut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F85E-0DCB-4221-AC4D-A9493FAF7C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BF85E-0DCB-4221-AC4D-A9493FAF7C1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5C9-79AB-40FF-B23B-4ADA07998EAC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6CC-59C4-4A29-9700-F1B01FE0BDA6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5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94C7-993D-4438-AA6F-CBE23DFB4270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2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D2CF-1167-43D6-909A-0C28B0F59C72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18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7FD2-AB59-4151-946A-CC608882B58E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12C-FF78-4F61-8FE6-616AC9AC73A7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68AE-CE6D-47B8-9ACB-739E99C0A9C7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32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EAB-4D85-41E6-9F62-245800E68770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9E1E-774D-4EAC-9D99-BE8865244E73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3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2D0A-CEA4-40AB-A293-7F7490CFFD26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8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EC37-E449-4919-BB29-FECB6FC261E4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F157-DD56-4172-ACB5-7841F7A4BD76}" type="datetime1">
              <a:rPr lang="zh-TW" altLang="en-US" smtClean="0"/>
              <a:t>2019/3/28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579F-7592-4C68-8E0D-304C8D093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0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276872"/>
            <a:ext cx="86409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使用 </a:t>
            </a:r>
            <a:r>
              <a:rPr lang="en-US" altLang="zh-TW" sz="4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JS</a:t>
            </a:r>
            <a:r>
              <a:rPr lang="en-US" altLang="zh-TW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zh-TW" altLang="en-US" sz="4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在版面標籤新增內容</a:t>
            </a:r>
            <a:endParaRPr lang="zh-TW" altLang="en-US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70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1051560"/>
          </a:xfrm>
        </p:spPr>
        <p:txBody>
          <a:bodyPr/>
          <a:lstStyle/>
          <a:p>
            <a:r>
              <a:rPr lang="zh-TW" altLang="en-US" dirty="0" smtClean="0"/>
              <a:t> 排版標籤插入內容方式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2160141"/>
          </a:xfrm>
        </p:spPr>
        <p:txBody>
          <a:bodyPr>
            <a:normAutofit/>
          </a:bodyPr>
          <a:lstStyle/>
          <a:p>
            <a:r>
              <a:rPr lang="zh-TW" altLang="en-US" dirty="0"/>
              <a:t>排版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p(</a:t>
            </a:r>
            <a:r>
              <a:rPr lang="zh-TW" altLang="en-US" dirty="0" smtClean="0"/>
              <a:t>段落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(</a:t>
            </a:r>
            <a:r>
              <a:rPr lang="zh-TW" altLang="en-US" dirty="0" smtClean="0"/>
              <a:t>條列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table(</a:t>
            </a:r>
            <a:r>
              <a:rPr lang="zh-TW" altLang="en-US" dirty="0" smtClean="0"/>
              <a:t>表格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div(</a:t>
            </a:r>
            <a:r>
              <a:rPr lang="zh-TW" altLang="en-US" dirty="0" smtClean="0"/>
              <a:t>區塊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方式 </a:t>
            </a:r>
            <a:r>
              <a:rPr lang="en-US" altLang="zh-TW" dirty="0" smtClean="0"/>
              <a:t>1: </a:t>
            </a:r>
            <a:r>
              <a:rPr lang="zh-TW" altLang="en-US" dirty="0" smtClean="0"/>
              <a:t>用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在母標籤中設定內含子標籤字串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rootTag</a:t>
            </a:r>
            <a:r>
              <a:rPr lang="en-US" altLang="zh-TW" dirty="0" smtClean="0"/>
              <a:t> =</a:t>
            </a:r>
            <a:r>
              <a:rPr lang="en-US" altLang="zh-TW" dirty="0" err="1" smtClean="0"/>
              <a:t>document.getElementById</a:t>
            </a:r>
            <a:r>
              <a:rPr lang="en-US" altLang="zh-TW" dirty="0" smtClean="0"/>
              <a:t>("rid");</a:t>
            </a:r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tagString</a:t>
            </a:r>
            <a:r>
              <a:rPr lang="en-US" altLang="zh-TW" dirty="0" smtClean="0"/>
              <a:t>= 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放入內含子標籤字串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TW" dirty="0" err="1" smtClean="0"/>
              <a:t>rootTag.innerHTML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tagString</a:t>
            </a:r>
            <a:r>
              <a:rPr lang="en-US" altLang="zh-TW" dirty="0" smtClean="0"/>
              <a:t>;</a:t>
            </a:r>
          </a:p>
          <a:p>
            <a:r>
              <a:rPr lang="zh-TW" altLang="en-US" dirty="0"/>
              <a:t>方式 </a:t>
            </a:r>
            <a:r>
              <a:rPr lang="en-US" altLang="zh-TW" dirty="0" smtClean="0"/>
              <a:t>2: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 物件方法</a:t>
            </a:r>
            <a:endParaRPr lang="en-US" altLang="zh-TW" dirty="0" smtClean="0"/>
          </a:p>
          <a:p>
            <a:pPr lvl="1"/>
            <a:r>
              <a:rPr lang="zh-TW" altLang="en-US" dirty="0"/>
              <a:t>後續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lvl="2"/>
            <a:r>
              <a:rPr lang="en-US" altLang="zh-TW" dirty="0"/>
              <a:t>https://</a:t>
            </a:r>
            <a:r>
              <a:rPr lang="en-US" altLang="zh-TW" dirty="0" err="1"/>
              <a:t>stackoverflow.com</a:t>
            </a:r>
            <a:r>
              <a:rPr lang="en-US" altLang="zh-TW" dirty="0"/>
              <a:t>/questions/20673959/how-to-add-new-li-to-</a:t>
            </a:r>
            <a:r>
              <a:rPr lang="en-US" altLang="zh-TW" dirty="0" err="1"/>
              <a:t>ul</a:t>
            </a:r>
            <a:r>
              <a:rPr lang="en-US" altLang="zh-TW" dirty="0"/>
              <a:t>-</a:t>
            </a:r>
            <a:r>
              <a:rPr lang="en-US" altLang="zh-TW" dirty="0" err="1"/>
              <a:t>onclick</a:t>
            </a:r>
            <a:r>
              <a:rPr lang="en-US" altLang="zh-TW" dirty="0"/>
              <a:t>-with-</a:t>
            </a:r>
            <a:r>
              <a:rPr lang="en-US" altLang="zh-TW" dirty="0" err="1"/>
              <a:t>javascript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93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 err="1"/>
              <a:t>ul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當中插入 </a:t>
            </a:r>
            <a:r>
              <a:rPr lang="en-US" altLang="zh-TW" dirty="0"/>
              <a:t>li </a:t>
            </a:r>
            <a:r>
              <a:rPr lang="zh-TW" altLang="en-US" dirty="0"/>
              <a:t>標籤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r>
              <a:rPr lang="en-US" altLang="zh-TW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www.w3schools.com</a:t>
            </a:r>
            <a:r>
              <a:rPr lang="en-US" altLang="zh-TW" dirty="0"/>
              <a:t>/</a:t>
            </a:r>
            <a:r>
              <a:rPr lang="en-US" altLang="zh-TW" dirty="0" err="1"/>
              <a:t>jsref</a:t>
            </a:r>
            <a:r>
              <a:rPr lang="en-US" altLang="zh-TW" dirty="0"/>
              <a:t>/</a:t>
            </a:r>
            <a:r>
              <a:rPr lang="en-US" altLang="zh-TW" dirty="0" err="1"/>
              <a:t>tryit.asp?filename</a:t>
            </a:r>
            <a:r>
              <a:rPr lang="en-US" altLang="zh-TW" dirty="0"/>
              <a:t>=</a:t>
            </a:r>
            <a:r>
              <a:rPr lang="en-US" altLang="zh-TW" dirty="0" err="1"/>
              <a:t>tryjsref_element_innerhtml_ul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81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83880" cy="1051560"/>
          </a:xfrm>
        </p:spPr>
        <p:txBody>
          <a:bodyPr/>
          <a:lstStyle/>
          <a:p>
            <a:r>
              <a:rPr lang="zh-TW" altLang="en-US" dirty="0" smtClean="0"/>
              <a:t> 迴圈與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配合應用</a:t>
            </a:r>
            <a:endParaRPr lang="zh-TW" alt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21601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呈現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條列資料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 </a:t>
            </a:r>
            <a:r>
              <a:rPr lang="zh-TW" altLang="en-US" dirty="0" smtClean="0"/>
              <a:t>當中迴圈插入 </a:t>
            </a:r>
            <a:r>
              <a:rPr lang="en-US" altLang="zh-TW" dirty="0" smtClean="0"/>
              <a:t>li</a:t>
            </a:r>
            <a:r>
              <a:rPr lang="zh-TW" altLang="en-US" dirty="0" smtClean="0"/>
              <a:t> 標籤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ui</a:t>
            </a:r>
            <a:r>
              <a:rPr lang="en-US" altLang="zh-TW" dirty="0" smtClean="0"/>
              <a:t> </a:t>
            </a:r>
            <a:r>
              <a:rPr lang="zh-TW" altLang="en-US" dirty="0" smtClean="0"/>
              <a:t>標籤說明</a:t>
            </a:r>
            <a:endParaRPr lang="en-US" altLang="zh-TW" dirty="0" smtClean="0"/>
          </a:p>
          <a:p>
            <a:pPr lvl="2"/>
            <a:r>
              <a:rPr lang="en-US" altLang="zh-TW" dirty="0"/>
              <a:t>http://</a:t>
            </a:r>
            <a:r>
              <a:rPr lang="en-US" altLang="zh-TW" dirty="0" err="1"/>
              <a:t>www.wibibi.com</a:t>
            </a:r>
            <a:r>
              <a:rPr lang="en-US" altLang="zh-TW" dirty="0"/>
              <a:t>/</a:t>
            </a:r>
            <a:r>
              <a:rPr lang="en-US" altLang="zh-TW" dirty="0" err="1"/>
              <a:t>info.php?tid</a:t>
            </a:r>
            <a:r>
              <a:rPr lang="en-US" altLang="zh-TW" dirty="0"/>
              <a:t>=350</a:t>
            </a:r>
          </a:p>
          <a:p>
            <a:r>
              <a:rPr lang="zh-TW" altLang="en-US" dirty="0" smtClean="0"/>
              <a:t>呈現  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 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table </a:t>
            </a:r>
            <a:r>
              <a:rPr lang="zh-TW" altLang="en-US" dirty="0" smtClean="0"/>
              <a:t>當中插入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(</a:t>
            </a:r>
            <a:r>
              <a:rPr lang="zh-TW" altLang="en-US" dirty="0" smtClean="0"/>
              <a:t>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td(</a:t>
            </a:r>
            <a:r>
              <a:rPr lang="zh-TW" altLang="en-US" dirty="0" smtClean="0"/>
              <a:t>格</a:t>
            </a:r>
            <a:r>
              <a:rPr lang="en-US" altLang="zh-TW" dirty="0" smtClean="0"/>
              <a:t>)</a:t>
            </a:r>
            <a:r>
              <a:rPr lang="zh-TW" altLang="en-US" dirty="0" smtClean="0"/>
              <a:t> 標籤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284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網頁應用系統資料存取常見步驟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瀏覽器</a:t>
            </a:r>
            <a:r>
              <a:rPr lang="zh-TW" altLang="en-US" dirty="0" smtClean="0"/>
              <a:t>與伺服器使用 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 互通資訊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form </a:t>
            </a:r>
            <a:r>
              <a:rPr lang="zh-TW" altLang="en-US" dirty="0" smtClean="0"/>
              <a:t>填寫資料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下載先前填寫資料</a:t>
            </a:r>
            <a:endParaRPr lang="en-US" altLang="zh-TW" dirty="0" smtClean="0"/>
          </a:p>
          <a:p>
            <a:pPr lvl="2"/>
            <a:r>
              <a:rPr lang="zh-TW" altLang="en-US" dirty="0"/>
              <a:t>通常為多</a:t>
            </a:r>
            <a:r>
              <a:rPr lang="zh-TW" altLang="en-US" dirty="0" smtClean="0"/>
              <a:t>筆，以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</a:t>
            </a:r>
            <a:r>
              <a:rPr lang="zh-TW" altLang="en-US" dirty="0" smtClean="0"/>
              <a:t>格式表示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XML data to array</a:t>
            </a:r>
          </a:p>
          <a:p>
            <a:pPr lvl="2"/>
            <a:r>
              <a:rPr lang="zh-TW" altLang="en-US" dirty="0"/>
              <a:t>迴圈</a:t>
            </a:r>
            <a:r>
              <a:rPr lang="zh-TW" altLang="en-US" dirty="0" smtClean="0"/>
              <a:t>處理及呈現 </a:t>
            </a:r>
            <a:r>
              <a:rPr lang="en-US" altLang="zh-TW" dirty="0" smtClean="0"/>
              <a:t>array 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55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188</Words>
  <Application>Microsoft Office PowerPoint</Application>
  <PresentationFormat>如螢幕大小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 排版標籤插入內容方式 </vt:lpstr>
      <vt:lpstr>在 ul  當中插入 li 標籤</vt:lpstr>
      <vt:lpstr> 迴圈與HTML 配合應用</vt:lpstr>
      <vt:lpstr>網頁應用系統資料存取常見步驟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介紹</dc:title>
  <dc:creator>AutoBVT</dc:creator>
  <cp:lastModifiedBy>User</cp:lastModifiedBy>
  <cp:revision>86</cp:revision>
  <dcterms:created xsi:type="dcterms:W3CDTF">2015-01-21T12:58:59Z</dcterms:created>
  <dcterms:modified xsi:type="dcterms:W3CDTF">2019-03-27T22:52:02Z</dcterms:modified>
</cp:coreProperties>
</file>