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57" r:id="rId2"/>
    <p:sldId id="383" r:id="rId3"/>
    <p:sldId id="385" r:id="rId4"/>
    <p:sldId id="386" r:id="rId5"/>
    <p:sldId id="387" r:id="rId6"/>
    <p:sldId id="388" r:id="rId7"/>
    <p:sldId id="395" r:id="rId8"/>
    <p:sldId id="392" r:id="rId9"/>
    <p:sldId id="394" r:id="rId10"/>
    <p:sldId id="389" r:id="rId11"/>
    <p:sldId id="391" r:id="rId12"/>
    <p:sldId id="390" r:id="rId13"/>
    <p:sldId id="384" r:id="rId14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8" autoAdjust="0"/>
  </p:normalViewPr>
  <p:slideViewPr>
    <p:cSldViewPr>
      <p:cViewPr>
        <p:scale>
          <a:sx n="70" d="100"/>
          <a:sy n="70" d="100"/>
        </p:scale>
        <p:origin x="-116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E94B2BE-3EF5-4615-B03E-C37DD9CC7E02}" type="datetimeFigureOut">
              <a:rPr lang="zh-TW" altLang="en-US"/>
              <a:pPr>
                <a:defRPr/>
              </a:pPr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DDEB7B9-1BF5-4AA1-BF14-B7E62FD0F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05004E-09E5-49E0-AA6F-103D5E8960C3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9C28-F958-4322-9C88-E58BE476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17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160C-57C6-405E-B05E-C66D3C963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6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F1110-5179-49C8-9753-0AE64244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4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DA58-53C4-4A10-805C-15939DBA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663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374C-7B68-43DD-99C8-E3DDB6697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44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6FCF-8936-4A7F-8998-89697B6D0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049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40FC-5582-4F2F-B9FB-8445F7E92D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402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FF21-4472-4628-9567-2561061C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72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30C9-C027-4ABC-94DE-D4C05881B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7092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4862D-D8D4-4669-B7E0-F64D6875AC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327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CC83-9937-4C53-9D2C-E1A103471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559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6B8844-4458-40FC-A68E-3792AD6B3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JSON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JavaScript Object Notation</a:t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資料結構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nested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1753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 </a:t>
            </a:r>
            <a:r>
              <a:rPr lang="zh-TW" altLang="en-US" dirty="0" smtClean="0"/>
              <a:t>當中之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可為另一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zh-TW" altLang="en-US" dirty="0"/>
              <a:t>子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master-detail </a:t>
            </a:r>
            <a:r>
              <a:rPr lang="zh-TW" altLang="en-US" dirty="0" smtClean="0"/>
              <a:t>及多值資料 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如訂單內包含貨品細項、個人基本資料包含多個聯絡資訊。例如</a:t>
            </a:r>
            <a:r>
              <a:rPr lang="en-US" altLang="zh-TW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dirty="0" smtClean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tryjson_object_nested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為另一物件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</a:t>
            </a:r>
            <a:r>
              <a:rPr lang="en-US" altLang="zh-TW" dirty="0" smtClean="0"/>
              <a:t>",  "</a:t>
            </a:r>
            <a:r>
              <a:rPr lang="en-US" altLang="zh-TW" dirty="0" err="1" smtClean="0"/>
              <a:t>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{ "</a:t>
            </a:r>
            <a:r>
              <a:rPr lang="en-US" altLang="zh-TW" dirty="0" err="1" smtClean="0">
                <a:solidFill>
                  <a:srgbClr val="FF0000"/>
                </a:solidFill>
              </a:rPr>
              <a:t>car1</a:t>
            </a:r>
            <a:r>
              <a:rPr lang="en-US" altLang="zh-TW" dirty="0" smtClean="0">
                <a:solidFill>
                  <a:srgbClr val="FF0000"/>
                </a:solidFill>
              </a:rPr>
              <a:t>":"Ford", "</a:t>
            </a:r>
            <a:r>
              <a:rPr lang="en-US" altLang="zh-TW" dirty="0" err="1" smtClean="0">
                <a:solidFill>
                  <a:srgbClr val="FF0000"/>
                </a:solidFill>
              </a:rPr>
              <a:t>car2</a:t>
            </a:r>
            <a:r>
              <a:rPr lang="en-US" altLang="zh-TW" dirty="0" smtClean="0">
                <a:solidFill>
                  <a:srgbClr val="FF0000"/>
                </a:solidFill>
              </a:rPr>
              <a:t>":"BMW",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</a:rPr>
              <a:t>car3</a:t>
            </a:r>
            <a:r>
              <a:rPr lang="en-US" altLang="zh-TW" dirty="0" smtClean="0">
                <a:solidFill>
                  <a:srgbClr val="FF0000"/>
                </a:solidFill>
              </a:rPr>
              <a:t>":"Fiat"  }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範例二</a:t>
            </a:r>
            <a:r>
              <a:rPr lang="en-US" altLang="zh-TW" dirty="0" smtClean="0"/>
              <a:t>: </a:t>
            </a:r>
            <a:r>
              <a:rPr lang="en-US" altLang="zh-TW" dirty="0"/>
              <a:t>value </a:t>
            </a:r>
            <a:r>
              <a:rPr lang="zh-TW" altLang="en-US" dirty="0" smtClean="0"/>
              <a:t>為陣列</a:t>
            </a:r>
            <a:endParaRPr lang="zh-TW" altLang="en-US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name":"John","age":30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["Ford", "BMW", "Fiat"]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}</a:t>
            </a:r>
          </a:p>
          <a:p>
            <a:pPr>
              <a:buFont typeface="Wingdings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739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訂立及使用標準化資料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XML</a:t>
            </a:r>
            <a:r>
              <a:rPr lang="zh-TW" altLang="en-US" dirty="0" smtClean="0"/>
              <a:t> 概念及用法</a:t>
            </a:r>
            <a:endParaRPr lang="en-US" altLang="zh-TW" dirty="0" smtClean="0"/>
          </a:p>
          <a:p>
            <a:r>
              <a:rPr lang="zh-TW" altLang="en-US" smtClean="0"/>
              <a:t>了解應用領域資訊處理需求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1287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HTTP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get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data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5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啟動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協定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指定 </a:t>
            </a:r>
            <a:r>
              <a:rPr lang="en-US" altLang="zh-TW" dirty="0" smtClean="0"/>
              <a:t>server URL</a:t>
            </a:r>
            <a:r>
              <a:rPr lang="zh-TW" altLang="en-US" dirty="0" smtClean="0"/>
              <a:t> 及 </a:t>
            </a:r>
            <a:r>
              <a:rPr lang="zh-TW" altLang="en-US" dirty="0"/>
              <a:t>參數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 response</a:t>
            </a:r>
            <a:r>
              <a:rPr lang="zh-TW" altLang="en-US" dirty="0" smtClean="0"/>
              <a:t> 結果資料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可為多種格式的資料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圖片、影片、文字資料</a:t>
            </a:r>
            <a:r>
              <a:rPr lang="en-US" altLang="zh-TW" dirty="0" smtClean="0"/>
              <a:t>...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lang="zh-TW" altLang="en-US" b="1" dirty="0" smtClean="0">
                <a:solidFill>
                  <a:srgbClr val="FF0000"/>
                </a:solidFill>
              </a:rPr>
              <a:t> 格式化</a:t>
            </a:r>
            <a:r>
              <a:rPr lang="zh-TW" altLang="en-US" b="1" dirty="0">
                <a:solidFill>
                  <a:srgbClr val="FF0000"/>
                </a:solidFill>
              </a:rPr>
              <a:t>最容易</a:t>
            </a:r>
            <a:r>
              <a:rPr lang="zh-TW" altLang="en-US" b="1" dirty="0" smtClean="0">
                <a:solidFill>
                  <a:srgbClr val="FF0000"/>
                </a:solidFill>
              </a:rPr>
              <a:t>處理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69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en-US" altLang="zh-TW" dirty="0" smtClean="0"/>
              <a:t> : JavaScript Object Notation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一種簡單的資料結構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常用於資料交換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許多程式語言可處理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 </a:t>
            </a:r>
            <a:r>
              <a:rPr lang="en-US" altLang="zh-TW" dirty="0" smtClean="0"/>
              <a:t>JavaScript)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有兩種結構：</a:t>
            </a:r>
          </a:p>
          <a:p>
            <a:pPr lvl="1"/>
            <a:r>
              <a:rPr lang="zh-TW" altLang="en-US" dirty="0" smtClean="0"/>
              <a:t>物件</a:t>
            </a:r>
            <a:r>
              <a:rPr lang="en-US" altLang="zh-TW" dirty="0" smtClean="0"/>
              <a:t>(object)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{} </a:t>
            </a:r>
            <a:r>
              <a:rPr lang="zh-TW" altLang="en-US" dirty="0"/>
              <a:t>之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pairs</a:t>
            </a:r>
            <a:r>
              <a:rPr lang="zh-TW" altLang="en-US" dirty="0" smtClean="0"/>
              <a:t>，如下範例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</a:t>
            </a:r>
            <a:r>
              <a:rPr lang="en-US" altLang="zh-TW" dirty="0" smtClean="0">
                <a:solidFill>
                  <a:srgbClr val="00B0F0"/>
                </a:solidFill>
              </a:rPr>
              <a:t>name: "John", </a:t>
            </a:r>
            <a:r>
              <a:rPr lang="en-US" altLang="zh-TW" dirty="0" smtClean="0">
                <a:solidFill>
                  <a:srgbClr val="FF0000"/>
                </a:solidFill>
              </a:rPr>
              <a:t>age: 31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B050"/>
                </a:solidFill>
              </a:rPr>
              <a:t>city: "New York" </a:t>
            </a:r>
            <a:r>
              <a:rPr lang="en-US" altLang="zh-TW" dirty="0" smtClean="0"/>
              <a:t>};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zh-TW" altLang="en-US" dirty="0"/>
              <a:t>當中</a:t>
            </a:r>
            <a:r>
              <a:rPr lang="zh-TW" altLang="en-US" dirty="0" smtClean="0"/>
              <a:t>之值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可包含多個成員，成員間</a:t>
            </a:r>
            <a:r>
              <a:rPr lang="zh-TW" altLang="en-US" dirty="0" smtClean="0"/>
              <a:t>使用</a:t>
            </a:r>
            <a:r>
              <a:rPr lang="zh-TW" altLang="en-US" dirty="0" smtClean="0">
                <a:solidFill>
                  <a:srgbClr val="FF0000"/>
                </a:solidFill>
              </a:rPr>
              <a:t>逗號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/>
              <a:t>分割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</a:t>
            </a:r>
            <a:r>
              <a:rPr lang="en-US" altLang="zh-TW" dirty="0" err="1"/>
              <a:t>zh.wikipedia.org</a:t>
            </a:r>
            <a:r>
              <a:rPr lang="en-US" altLang="zh-TW" dirty="0"/>
              <a:t>/wiki/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719270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變數即為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自訂物件</a:t>
            </a:r>
            <a:endParaRPr lang="en-US" altLang="zh-TW" dirty="0" smtClean="0"/>
          </a:p>
          <a:p>
            <a:r>
              <a:rPr lang="zh-TW" altLang="en-US" dirty="0" smtClean="0"/>
              <a:t>可使用特定之方法及屬性處理資料</a:t>
            </a:r>
            <a:endParaRPr lang="en-US" altLang="zh-TW" dirty="0" smtClean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自訂物件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990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自訂物件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43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JS </a:t>
            </a:r>
            <a:r>
              <a:rPr lang="zh-TW" altLang="en-US" smtClean="0"/>
              <a:t>程式可自行定義物件，例如</a:t>
            </a:r>
            <a:r>
              <a:rPr lang="en-US" altLang="zh-TW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 person = {firstName:"John", lastName:"Doe", </a:t>
            </a:r>
            <a:r>
              <a:rPr lang="en-US" altLang="zh-TW" smtClean="0">
                <a:solidFill>
                  <a:srgbClr val="FF0000"/>
                </a:solidFill>
              </a:rPr>
              <a:t>age:50</a:t>
            </a:r>
            <a:r>
              <a:rPr lang="en-US" altLang="zh-TW" smtClean="0"/>
              <a:t>, eyeColor:"blue"};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person </a:t>
            </a:r>
            <a:r>
              <a:rPr lang="zh-TW" altLang="en-US" smtClean="0"/>
              <a:t>物件，定義三屬性。</a:t>
            </a: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格式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以大括號包含物件之屬性及方法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 </a:t>
            </a:r>
            <a:r>
              <a:rPr lang="en-US" altLang="zh-TW" b="1" smtClean="0">
                <a:solidFill>
                  <a:srgbClr val="FF0000"/>
                </a:solidFill>
              </a:rPr>
              <a:t>name value pairs </a:t>
            </a:r>
            <a:r>
              <a:rPr lang="zh-TW" altLang="en-US" smtClean="0"/>
              <a:t>方式物件元素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Name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: </a:t>
            </a:r>
            <a:r>
              <a:rPr lang="en-US" altLang="zh-TW" smtClean="0"/>
              <a:t>value</a:t>
            </a:r>
            <a:r>
              <a:rPr lang="en-US" altLang="zh-TW" smtClean="0">
                <a:solidFill>
                  <a:srgbClr val="FF0000"/>
                </a:solidFill>
              </a:rPr>
              <a:t>,</a:t>
            </a:r>
            <a:r>
              <a:rPr lang="en-US" altLang="zh-TW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62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屬性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存取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 person = {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:"John", 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:"Doe", </a:t>
            </a:r>
            <a:r>
              <a:rPr lang="en-US" altLang="zh-TW" dirty="0" err="1" smtClean="0"/>
              <a:t>age:50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:"blue"};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//set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person.eyeColor</a:t>
            </a:r>
            <a:r>
              <a:rPr lang="en-US" altLang="zh-TW" dirty="0" smtClean="0"/>
              <a:t> ="Black" 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person.age</a:t>
            </a:r>
            <a:r>
              <a:rPr lang="en-US" altLang="zh-TW" dirty="0" smtClean="0"/>
              <a:t> =30;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person</a:t>
            </a:r>
            <a:r>
              <a:rPr lang="en-US" altLang="zh-TW" dirty="0" smtClean="0">
                <a:solidFill>
                  <a:srgbClr val="FF0000"/>
                </a:solidFill>
              </a:rPr>
              <a:t>["</a:t>
            </a:r>
            <a:r>
              <a:rPr lang="en-US" altLang="zh-TW" dirty="0" err="1" smtClean="0">
                <a:solidFill>
                  <a:srgbClr val="FF0000"/>
                </a:solidFill>
              </a:rPr>
              <a:t>lastName</a:t>
            </a:r>
            <a:r>
              <a:rPr lang="en-US" altLang="zh-TW" dirty="0" smtClean="0">
                <a:solidFill>
                  <a:srgbClr val="FF0000"/>
                </a:solidFill>
              </a:rPr>
              <a:t>"] </a:t>
            </a:r>
            <a:r>
              <a:rPr lang="en-US" altLang="zh-TW" dirty="0" smtClean="0"/>
              <a:t>=" Connor" 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 get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x = person["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x = person[0];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894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522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許多網站可使用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存取格式化資料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格式，範例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W3CSchool</a:t>
            </a:r>
            <a:endParaRPr lang="en-US" altLang="zh-TW" dirty="0" smtClean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myTutorials.txt</a:t>
            </a:r>
            <a:endParaRPr lang="en-US" altLang="zh-TW" dirty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tryjson_http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hapi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 server</a:t>
            </a:r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/>
              <a:t>fhirtest.uhn.ca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HTTP 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get </a:t>
            </a:r>
            <a:r>
              <a:rPr kumimoji="0"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data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655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結構化文件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格式字串資料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電腦檔案或網路傳輸常見格式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可轉換</a:t>
            </a:r>
            <a:r>
              <a:rPr lang="zh-TW" altLang="en-US" dirty="0" smtClean="0"/>
              <a:t>成程式中的物件，如下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JSON.parse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myJSONstr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// </a:t>
            </a:r>
            <a:r>
              <a:rPr lang="zh-TW" altLang="en-US" dirty="0"/>
              <a:t>將</a:t>
            </a:r>
            <a:r>
              <a:rPr lang="en-US" altLang="zh-TW" dirty="0" err="1"/>
              <a:t>myJSONstr</a:t>
            </a:r>
            <a:r>
              <a:rPr lang="en-US" altLang="zh-TW" dirty="0"/>
              <a:t> </a:t>
            </a:r>
            <a:r>
              <a:rPr lang="zh-TW" altLang="en-US" dirty="0"/>
              <a:t>字串轉換成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30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可將程式中的物件轉換成結構化文件</a:t>
            </a:r>
            <a:r>
              <a:rPr lang="en-US" altLang="zh-TW" dirty="0"/>
              <a:t>(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字串資料</a:t>
            </a:r>
            <a:r>
              <a:rPr lang="en-US" altLang="zh-TW" dirty="0"/>
              <a:t>)</a:t>
            </a:r>
            <a:r>
              <a:rPr lang="zh-TW" altLang="en-US" dirty="0"/>
              <a:t>，如下</a:t>
            </a:r>
            <a:r>
              <a:rPr lang="en-US" altLang="zh-TW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myJSONstr</a:t>
            </a:r>
            <a:r>
              <a:rPr lang="en-US" altLang="zh-TW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JSON.stringify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//</a:t>
            </a:r>
            <a:r>
              <a:rPr lang="zh-TW" altLang="en-US" dirty="0" smtClean="0"/>
              <a:t>將 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 smtClean="0"/>
              <a:t>物件</a:t>
            </a:r>
            <a:r>
              <a:rPr lang="zh-TW" altLang="en-US" dirty="0"/>
              <a:t>轉換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myJSONstr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93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442</Words>
  <Application>Microsoft Office PowerPoint</Application>
  <PresentationFormat>如螢幕大小 (4:3)</PresentationFormat>
  <Paragraphs>85</Paragraphs>
  <Slides>13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JSON JavaScript Object Notation </vt:lpstr>
      <vt:lpstr>JSON</vt:lpstr>
      <vt:lpstr>PowerPoint 簡報</vt:lpstr>
      <vt:lpstr>PowerPoint 簡報</vt:lpstr>
      <vt:lpstr>JS 自訂物件</vt:lpstr>
      <vt:lpstr>屬性之存取</vt:lpstr>
      <vt:lpstr>PowerPoint 簡報</vt:lpstr>
      <vt:lpstr>結構化文件與 JSON 物件轉換</vt:lpstr>
      <vt:lpstr>結構化文件與 JSON 物件轉換</vt:lpstr>
      <vt:lpstr>巢狀 JSON 資料結構 nested json</vt:lpstr>
      <vt:lpstr>巢狀 JSON</vt:lpstr>
      <vt:lpstr>PowerPoint 簡報</vt:lpstr>
      <vt:lpstr>HTTP get JSON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124</cp:revision>
  <dcterms:created xsi:type="dcterms:W3CDTF">2010-03-16T03:27:59Z</dcterms:created>
  <dcterms:modified xsi:type="dcterms:W3CDTF">2019-04-07T23:33:24Z</dcterms:modified>
</cp:coreProperties>
</file>