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3"/>
  </p:notesMasterIdLst>
  <p:sldIdLst>
    <p:sldId id="257" r:id="rId2"/>
    <p:sldId id="334" r:id="rId3"/>
    <p:sldId id="383" r:id="rId4"/>
    <p:sldId id="369" r:id="rId5"/>
    <p:sldId id="372" r:id="rId6"/>
    <p:sldId id="373" r:id="rId7"/>
    <p:sldId id="382" r:id="rId8"/>
    <p:sldId id="374" r:id="rId9"/>
    <p:sldId id="377" r:id="rId10"/>
    <p:sldId id="378" r:id="rId11"/>
    <p:sldId id="379" r:id="rId12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98" autoAdjust="0"/>
  </p:normalViewPr>
  <p:slideViewPr>
    <p:cSldViewPr>
      <p:cViewPr>
        <p:scale>
          <a:sx n="80" d="100"/>
          <a:sy n="80" d="100"/>
        </p:scale>
        <p:origin x="-88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95DD0ABD-7556-408E-9897-DE12C31108E7}" type="datetimeFigureOut">
              <a:rPr lang="zh-TW" altLang="en-US"/>
              <a:pPr>
                <a:defRPr/>
              </a:pPr>
              <a:t>2019/4/7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97E5E812-47E5-4F48-B4DC-C82F0BC6E57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887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608A858-EAD6-401C-87AA-243434AC7DAA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355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01161B-D7FD-408E-B24F-5110CF76D418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2E90295-DF03-44B1-9774-7B47DCB6FE3B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E1C02E-1D18-4D13-ACB6-685DEECB42A6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6C91756-F4B9-4997-8B72-63D3EA0D3EBC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6FC4041-E4A3-4AD9-A24B-76E04893D4D9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7E36FB0-2E85-4E23-817F-38FDE3BFE3FA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048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895A7A2-8682-4C2C-AC92-28FA2FFB53B8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60C8253-0B4F-4684-A599-927EDDA63408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89EF88A-6644-4454-AF0E-76E309F327A6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3C91E-93FD-45F5-93A1-155A996BA1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2155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B3940-2AA8-4C7F-AADB-1F9CEAAD5C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865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6B344-7D6E-48EF-BF65-95992F517F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37527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7009F-8288-44BA-9117-BC8F929D6B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34138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85E62-6B19-46EA-A3E9-48DF08AE69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948271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A38D3-F025-4351-89F1-1CEB132299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350219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06857-4195-4379-8B99-7D0CB8AF8E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56791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05667-5B0E-415B-952B-FAB40BEC6E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963367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18487-18AD-4D7C-A8BB-BA2DE1BA7B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933259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92B30-FBF1-4CC9-860F-49695DEEC7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10875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7B0B1-D4A3-46FB-8575-73C70F3F18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465350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1720CE9-30F9-43B2-940A-DF3BE17D4D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date_n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document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JS Object</a:t>
            </a:r>
            <a:endParaRPr lang="zh-TW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TW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屬性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之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存取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750" y="1268413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smtClean="0"/>
              <a:t>var person = {firstName:"John", lastName:"Doe", age:50, eyeColor:"blue"};</a:t>
            </a:r>
          </a:p>
          <a:p>
            <a:pPr>
              <a:buFont typeface="Wingdings" pitchFamily="2" charset="2"/>
              <a:buChar char="Ø"/>
            </a:pPr>
            <a:r>
              <a:rPr lang="en-US" altLang="zh-TW" smtClean="0"/>
              <a:t>//set value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person.eyeColor ="Black" 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person.age =30;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 person</a:t>
            </a:r>
            <a:r>
              <a:rPr lang="en-US" altLang="zh-TW" smtClean="0">
                <a:solidFill>
                  <a:srgbClr val="FF0000"/>
                </a:solidFill>
              </a:rPr>
              <a:t>["lastName"] </a:t>
            </a:r>
            <a:r>
              <a:rPr lang="en-US" altLang="zh-TW" smtClean="0"/>
              <a:t>=" Connor" ; </a:t>
            </a:r>
          </a:p>
          <a:p>
            <a:pPr>
              <a:buFont typeface="Wingdings" pitchFamily="2" charset="2"/>
              <a:buChar char="Ø"/>
            </a:pPr>
            <a:r>
              <a:rPr lang="en-US" altLang="zh-TW" smtClean="0"/>
              <a:t>// get value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var x = person["eyeColor"];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 x = person[0];</a:t>
            </a:r>
          </a:p>
          <a:p>
            <a:pPr>
              <a:buFont typeface="Wingdings" pitchFamily="2" charset="2"/>
              <a:buChar char="Ø"/>
            </a:pPr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物件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291" name="內容版面配置區 4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smtClean="0"/>
              <a:t>參考連結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https://www.w3schools.com/js/js_objects.asp</a:t>
            </a:r>
          </a:p>
          <a:p>
            <a:pPr>
              <a:buFont typeface="Wingdings" pitchFamily="2" charset="2"/>
              <a:buChar char="Ø"/>
            </a:pPr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object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zh-TW" altLang="en-US" b="1" dirty="0" smtClean="0"/>
              <a:t>目錄</a:t>
            </a:r>
            <a:r>
              <a:rPr lang="en-US" altLang="zh-TW" b="1" dirty="0" smtClean="0"/>
              <a:t>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zh-TW" dirty="0"/>
              <a:t>JS Objects </a:t>
            </a:r>
            <a:r>
              <a:rPr lang="zh-TW" altLang="en-US" dirty="0" smtClean="0"/>
              <a:t>種類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TW" dirty="0" smtClean="0"/>
              <a:t>JS</a:t>
            </a:r>
            <a:r>
              <a:rPr lang="zh-TW" altLang="en-US" dirty="0" smtClean="0"/>
              <a:t> 內建物件</a:t>
            </a:r>
            <a:endParaRPr lang="en-US" altLang="zh-TW" dirty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TW" dirty="0" smtClean="0"/>
              <a:t>JS</a:t>
            </a:r>
            <a:r>
              <a:rPr lang="zh-TW" altLang="en-US" dirty="0" smtClean="0"/>
              <a:t> 自訂物件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  <a:defRPr/>
            </a:pPr>
            <a:endParaRPr lang="en-US" altLang="zh-TW" dirty="0"/>
          </a:p>
          <a:p>
            <a:pPr>
              <a:buFont typeface="Wingdings" pitchFamily="2" charset="2"/>
              <a:buChar char="Ø"/>
              <a:defRPr/>
            </a:pPr>
            <a:r>
              <a:rPr lang="zh-TW" altLang="en-US" dirty="0" smtClean="0"/>
              <a:t>註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JS</a:t>
            </a:r>
            <a:r>
              <a:rPr lang="zh-TW" altLang="en-US" dirty="0" smtClean="0"/>
              <a:t> </a:t>
            </a:r>
            <a:r>
              <a:rPr lang="en-US" altLang="zh-TW" dirty="0" smtClean="0"/>
              <a:t>Object </a:t>
            </a:r>
            <a:r>
              <a:rPr lang="zh-TW" altLang="en-US" dirty="0" smtClean="0"/>
              <a:t>內容豐富精彩</a:t>
            </a:r>
            <a:r>
              <a:rPr lang="en-US" altLang="zh-TW" i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TW" altLang="en-US" i="1" dirty="0" smtClean="0">
                <a:solidFill>
                  <a:schemeClr val="bg1">
                    <a:lumMod val="50000"/>
                  </a:schemeClr>
                </a:solidFill>
              </a:rPr>
              <a:t>抽象難懂</a:t>
            </a:r>
            <a:r>
              <a:rPr lang="en-US" altLang="zh-TW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TW" altLang="en-US" dirty="0" smtClean="0"/>
              <a:t>，本課程僅包含基礎入門，利於快速理解上手應用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TW" sz="1200" dirty="0"/>
              <a:t>https://developer.mozilla.org/zh-TW/docs/Web/JavaScript/Guide/Working_with_Objects</a:t>
            </a:r>
            <a:endParaRPr lang="en-US" altLang="zh-TW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Objects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種類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099" name="內容版面配置區 4"/>
          <p:cNvSpPr>
            <a:spLocks noGrp="1"/>
          </p:cNvSpPr>
          <p:nvPr>
            <p:ph idx="1"/>
          </p:nvPr>
        </p:nvSpPr>
        <p:spPr>
          <a:xfrm>
            <a:off x="468313" y="1125538"/>
            <a:ext cx="8229600" cy="50387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smtClean="0"/>
              <a:t>內建物件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zh-TW" altLang="en-US" smtClean="0"/>
              <a:t>瀏覽器物件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mtClean="0"/>
              <a:t>window, document, form, image...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en-US" smtClean="0"/>
              <a:t>用以控制瀏覽器及 </a:t>
            </a:r>
            <a:r>
              <a:rPr lang="en-US" altLang="zh-TW" smtClean="0"/>
              <a:t>HTML </a:t>
            </a:r>
            <a:r>
              <a:rPr lang="zh-TW" altLang="en-US" smtClean="0"/>
              <a:t>文件與網頁標籤</a:t>
            </a:r>
          </a:p>
          <a:p>
            <a:pPr lvl="1">
              <a:buFont typeface="Wingdings" pitchFamily="2" charset="2"/>
              <a:buChar char="Ø"/>
            </a:pPr>
            <a:r>
              <a:rPr lang="zh-TW" altLang="en-US" smtClean="0"/>
              <a:t>變數與特殊運算物件</a:t>
            </a:r>
            <a:endParaRPr lang="en-US" altLang="zh-TW" smtClean="0"/>
          </a:p>
          <a:p>
            <a:pPr lvl="2">
              <a:buFont typeface="Wingdings" pitchFamily="2" charset="2"/>
              <a:buChar char="Ø"/>
            </a:pPr>
            <a:r>
              <a:rPr lang="en-US" altLang="zh-TW" smtClean="0"/>
              <a:t>String</a:t>
            </a:r>
            <a:r>
              <a:rPr lang="zh-TW" altLang="en-US" smtClean="0"/>
              <a:t>、</a:t>
            </a:r>
            <a:r>
              <a:rPr lang="en-US" altLang="zh-TW" smtClean="0"/>
              <a:t>Date</a:t>
            </a:r>
            <a:r>
              <a:rPr lang="zh-TW" altLang="en-US" smtClean="0"/>
              <a:t>、</a:t>
            </a:r>
            <a:r>
              <a:rPr lang="en-US" altLang="zh-TW" smtClean="0"/>
              <a:t>Math</a:t>
            </a:r>
            <a:r>
              <a:rPr lang="zh-TW" altLang="en-US" smtClean="0"/>
              <a:t>、</a:t>
            </a:r>
            <a:r>
              <a:rPr lang="en-US" altLang="zh-TW" smtClean="0"/>
              <a:t>Array</a:t>
            </a:r>
          </a:p>
          <a:p>
            <a:pPr lvl="1">
              <a:buFont typeface="Wingdings" pitchFamily="2" charset="2"/>
              <a:buChar char="Ø"/>
            </a:pPr>
            <a:r>
              <a:rPr lang="zh-TW" altLang="en-US" smtClean="0"/>
              <a:t>類似 </a:t>
            </a:r>
            <a:r>
              <a:rPr lang="en-US" altLang="zh-TW" smtClean="0"/>
              <a:t>C++</a:t>
            </a:r>
            <a:r>
              <a:rPr lang="zh-TW" altLang="en-US" smtClean="0"/>
              <a:t> 內建函式，可直接使用</a:t>
            </a:r>
            <a:r>
              <a:rPr lang="en-US" altLang="zh-TW" smtClean="0"/>
              <a:t>(</a:t>
            </a:r>
            <a:r>
              <a:rPr lang="zh-TW" altLang="en-US" smtClean="0"/>
              <a:t>不須 </a:t>
            </a:r>
            <a:r>
              <a:rPr lang="en-US" altLang="zh-TW" smtClean="0"/>
              <a:t>include)</a:t>
            </a:r>
          </a:p>
          <a:p>
            <a:pPr>
              <a:buFont typeface="Wingdings" pitchFamily="2" charset="2"/>
              <a:buChar char="Ø"/>
            </a:pPr>
            <a:r>
              <a:rPr lang="zh-TW" altLang="en-US" smtClean="0"/>
              <a:t>自訂物件</a:t>
            </a:r>
          </a:p>
          <a:p>
            <a:pPr>
              <a:buFont typeface="Wingdings" pitchFamily="2" charset="2"/>
              <a:buChar char="Ø"/>
            </a:pPr>
            <a:r>
              <a:rPr lang="zh-TW" altLang="en-US" i="1" smtClean="0"/>
              <a:t>標準物件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內建物件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—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日期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123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smtClean="0"/>
              <a:t>Date() </a:t>
            </a:r>
            <a:r>
              <a:rPr lang="zh-TW" altLang="en-US" smtClean="0"/>
              <a:t>物件常見用法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en-US" altLang="zh-TW" smtClean="0">
                <a:solidFill>
                  <a:srgbClr val="FF0000"/>
                </a:solidFill>
              </a:rPr>
              <a:t>new Date(); // </a:t>
            </a:r>
            <a:r>
              <a:rPr lang="zh-TW" altLang="en-US" smtClean="0">
                <a:solidFill>
                  <a:srgbClr val="FF0000"/>
                </a:solidFill>
              </a:rPr>
              <a:t>取得電腦當中目前的日期與時間</a:t>
            </a:r>
            <a:endParaRPr lang="en-US" altLang="zh-TW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 var d = new Date();</a:t>
            </a:r>
            <a:r>
              <a:rPr lang="zh-TW" altLang="en-US" smtClean="0"/>
              <a:t> </a:t>
            </a:r>
            <a:r>
              <a:rPr lang="en-US" altLang="zh-TW" smtClean="0"/>
              <a:t>//</a:t>
            </a:r>
            <a:r>
              <a:rPr lang="zh-TW" altLang="en-US" smtClean="0"/>
              <a:t>例如</a:t>
            </a:r>
            <a:r>
              <a:rPr lang="en-US" altLang="zh-TW" smtClean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mtClean="0">
                <a:hlinkClick r:id="rId3"/>
              </a:rPr>
              <a:t>https://www.w3schools.com/js/tryit.asp?filename=tryjs_date_new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d = new Date(99, 5, 24, 11, 33, 30, 0);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mtClean="0"/>
              <a:t>specify the year, month, day, hour, minute, second, and millisecond of Date() object</a:t>
            </a:r>
          </a:p>
          <a:p>
            <a:pPr lvl="1">
              <a:buFont typeface="Wingdings" pitchFamily="2" charset="2"/>
              <a:buChar char="Ø"/>
            </a:pPr>
            <a:r>
              <a:rPr lang="zh-TW" altLang="en-US" smtClean="0"/>
              <a:t>顯示英文格式的日期</a:t>
            </a:r>
            <a:endParaRPr lang="en-US" altLang="zh-TW" smtClean="0"/>
          </a:p>
          <a:p>
            <a:pPr lvl="2">
              <a:buFont typeface="Wingdings" pitchFamily="2" charset="2"/>
              <a:buChar char="Ø"/>
            </a:pPr>
            <a:r>
              <a:rPr lang="en-US" altLang="zh-TW" smtClean="0"/>
              <a:t>var d = new Date();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mtClean="0"/>
              <a:t>document.getElementById("demo").innerHTML = d.toDateString();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取得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年月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日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147" name="內容版面配置區 4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smtClean="0"/>
              <a:t> var d = new Date();  </a:t>
            </a:r>
          </a:p>
          <a:p>
            <a:pPr>
              <a:buFont typeface="Wingdings" pitchFamily="2" charset="2"/>
              <a:buChar char="Ø"/>
            </a:pPr>
            <a:r>
              <a:rPr lang="en-US" altLang="zh-TW" smtClean="0"/>
              <a:t> alert(d.getFullYear() – 1911);    </a:t>
            </a:r>
          </a:p>
          <a:p>
            <a:pPr>
              <a:buFont typeface="Wingdings" pitchFamily="2" charset="2"/>
              <a:buChar char="Ø"/>
            </a:pPr>
            <a:r>
              <a:rPr lang="en-US" altLang="zh-TW" smtClean="0"/>
              <a:t>alert(d.getMonth());  </a:t>
            </a:r>
          </a:p>
          <a:p>
            <a:pPr>
              <a:buFont typeface="Wingdings" pitchFamily="2" charset="2"/>
              <a:buChar char="Ø"/>
            </a:pPr>
            <a:r>
              <a:rPr lang="en-US" altLang="zh-TW" smtClean="0"/>
              <a:t>alert(d.getDate()); </a:t>
            </a:r>
          </a:p>
          <a:p>
            <a:pPr>
              <a:buFont typeface="Wingdings" pitchFamily="2" charset="2"/>
              <a:buChar char="Ø"/>
            </a:pPr>
            <a:endParaRPr lang="en-US" altLang="zh-TW" smtClean="0"/>
          </a:p>
          <a:p>
            <a:pPr>
              <a:buFont typeface="Wingdings" pitchFamily="2" charset="2"/>
              <a:buChar char="Ø"/>
            </a:pPr>
            <a:r>
              <a:rPr lang="zh-TW" altLang="en-US" smtClean="0"/>
              <a:t>小練習將</a:t>
            </a:r>
            <a:r>
              <a:rPr lang="en-US" altLang="zh-TW" smtClean="0"/>
              <a:t>:</a:t>
            </a:r>
            <a:r>
              <a:rPr lang="zh-TW" altLang="en-US" smtClean="0"/>
              <a:t>呈現民國*年*月*日</a:t>
            </a:r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內建物件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—MATH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171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smtClean="0"/>
              <a:t>Math </a:t>
            </a:r>
            <a:r>
              <a:rPr lang="zh-TW" altLang="en-US" smtClean="0"/>
              <a:t>物件常見的方法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Math.sqrt(64); </a:t>
            </a:r>
            <a:r>
              <a:rPr lang="zh-TW" altLang="en-US" smtClean="0"/>
              <a:t> </a:t>
            </a:r>
            <a:r>
              <a:rPr lang="en-US" altLang="zh-TW" smtClean="0"/>
              <a:t>//square root of x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Math.sin(x); //sin value of angle x (in radians)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Math.random(); //returns a random number between 0 (inclusive),  and 1 (exclusive)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en-US" smtClean="0"/>
              <a:t>產生 </a:t>
            </a:r>
            <a:r>
              <a:rPr lang="en-US" altLang="zh-TW" smtClean="0"/>
              <a:t>1</a:t>
            </a:r>
            <a:r>
              <a:rPr lang="zh-TW" altLang="en-US" smtClean="0"/>
              <a:t> 到 </a:t>
            </a:r>
            <a:r>
              <a:rPr lang="en-US" altLang="zh-TW" smtClean="0"/>
              <a:t>6 </a:t>
            </a:r>
            <a:r>
              <a:rPr lang="zh-TW" altLang="en-US" smtClean="0"/>
              <a:t>的亂數</a:t>
            </a:r>
            <a:r>
              <a:rPr lang="en-US" altLang="zh-TW" smtClean="0"/>
              <a:t>(</a:t>
            </a:r>
            <a:r>
              <a:rPr lang="zh-TW" altLang="en-US" smtClean="0"/>
              <a:t>擲骰子</a:t>
            </a:r>
            <a:r>
              <a:rPr lang="en-US" altLang="zh-TW" smtClean="0"/>
              <a:t>)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mtClean="0"/>
              <a:t>Math.floor(Math.random() * 6) +1;</a:t>
            </a:r>
          </a:p>
          <a:p>
            <a:pPr>
              <a:buFont typeface="Wingdings" pitchFamily="2" charset="2"/>
              <a:buChar char="Ø"/>
            </a:pPr>
            <a:endParaRPr lang="en-US" altLang="zh-TW" smtClean="0"/>
          </a:p>
          <a:p>
            <a:pPr>
              <a:buFont typeface="Wingdings" pitchFamily="2" charset="2"/>
              <a:buChar char="Ø"/>
            </a:pPr>
            <a:r>
              <a:rPr lang="en-US" altLang="zh-TW" smtClean="0"/>
              <a:t>Math </a:t>
            </a:r>
            <a:r>
              <a:rPr lang="zh-TW" altLang="en-US" smtClean="0"/>
              <a:t>方法與屬性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https://www.w3schools.com/js/js_math.asp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變數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也是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物件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>
            <a:normAutofit lnSpcReduction="1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zh-TW" altLang="en-US" dirty="0" smtClean="0"/>
              <a:t>物件有許多方法與屬性</a:t>
            </a:r>
            <a:endParaRPr lang="en-US" altLang="zh-TW" dirty="0" smtClean="0"/>
          </a:p>
          <a:p>
            <a:pPr marL="857250" lvl="1" indent="-457200">
              <a:defRPr/>
            </a:pPr>
            <a:r>
              <a:rPr lang="en-US" altLang="zh-TW" dirty="0" smtClean="0"/>
              <a:t>e.g. JavaScript HTML document object:</a:t>
            </a:r>
          </a:p>
          <a:p>
            <a:pPr marL="1085850" lvl="2" indent="-285750">
              <a:defRPr/>
            </a:pPr>
            <a:r>
              <a:rPr lang="en-US" altLang="zh-TW" sz="1800" dirty="0" smtClean="0">
                <a:hlinkClick r:id="rId3"/>
              </a:rPr>
              <a:t>https://www.w3schools.com/jsref/dom_obj_document.asp</a:t>
            </a:r>
            <a:endParaRPr lang="en-US" altLang="zh-TW" sz="1800" dirty="0" smtClean="0"/>
          </a:p>
          <a:p>
            <a:pPr marL="400050" lvl="1" indent="0">
              <a:buFont typeface="Arial" charset="0"/>
              <a:buNone/>
              <a:defRPr/>
            </a:pPr>
            <a:endParaRPr lang="en-US" altLang="zh-TW" sz="2200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altLang="zh-TW" sz="2800" dirty="0" smtClean="0"/>
              <a:t>&lt;script&gt;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 sz="2800" dirty="0" smtClean="0"/>
              <a:t>        </a:t>
            </a:r>
            <a:r>
              <a:rPr lang="en-US" altLang="zh-TW" sz="2800" dirty="0" err="1" smtClean="0"/>
              <a:t>var</a:t>
            </a:r>
            <a:r>
              <a:rPr lang="en-US" altLang="zh-TW" sz="2800" dirty="0" smtClean="0"/>
              <a:t> i;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 sz="2800" dirty="0" smtClean="0"/>
              <a:t>        i = "Mary";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 sz="2800" dirty="0" smtClean="0"/>
              <a:t>        </a:t>
            </a:r>
            <a:r>
              <a:rPr lang="en-US" altLang="zh-TW" sz="2800" dirty="0" err="1" smtClean="0"/>
              <a:t>var</a:t>
            </a:r>
            <a:r>
              <a:rPr lang="en-US" altLang="zh-TW" sz="2800" dirty="0" smtClean="0"/>
              <a:t> j;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 sz="2800" dirty="0" smtClean="0"/>
              <a:t>        j = </a:t>
            </a:r>
            <a:r>
              <a:rPr lang="en-US" altLang="zh-TW" sz="2800" dirty="0" err="1" smtClean="0"/>
              <a:t>i.length</a:t>
            </a:r>
            <a:r>
              <a:rPr lang="en-US" altLang="zh-TW" sz="2800" dirty="0" smtClean="0"/>
              <a:t>;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// objet I : property length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 sz="2800" dirty="0" smtClean="0"/>
              <a:t>        alert(</a:t>
            </a:r>
            <a:r>
              <a:rPr lang="en-US" altLang="zh-TW" sz="2800" dirty="0" err="1" smtClean="0"/>
              <a:t>j.toString</a:t>
            </a:r>
            <a:r>
              <a:rPr lang="en-US" altLang="zh-TW" sz="2800" dirty="0" smtClean="0"/>
              <a:t>()); // objet j : method </a:t>
            </a:r>
            <a:r>
              <a:rPr lang="en-US" altLang="zh-TW" sz="2800" dirty="0" err="1" smtClean="0"/>
              <a:t>toString</a:t>
            </a:r>
            <a:r>
              <a:rPr lang="en-US" altLang="zh-TW" sz="2800" dirty="0" smtClean="0"/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 sz="2800" dirty="0" smtClean="0"/>
              <a:t>&lt;/script&gt;</a:t>
            </a:r>
            <a:endParaRPr lang="zh-TW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物件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219" name="內容版面配置區 4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67995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smtClean="0"/>
              <a:t>物件包含屬性與方法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zh-TW" altLang="en-US" smtClean="0"/>
              <a:t>屬性</a:t>
            </a:r>
            <a:r>
              <a:rPr lang="en-US" altLang="zh-TW" smtClean="0"/>
              <a:t>:</a:t>
            </a:r>
            <a:r>
              <a:rPr lang="zh-TW" altLang="en-US" smtClean="0"/>
              <a:t> </a:t>
            </a:r>
            <a:r>
              <a:rPr lang="en-US" altLang="zh-TW" smtClean="0"/>
              <a:t>Properties</a:t>
            </a:r>
            <a:r>
              <a:rPr lang="zh-TW" altLang="en-US" smtClean="0"/>
              <a:t>，例如</a:t>
            </a:r>
            <a:r>
              <a:rPr lang="en-US" altLang="zh-TW" smtClean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mtClean="0"/>
              <a:t>Math.PI;       // returns 3.141592653589793</a:t>
            </a:r>
          </a:p>
          <a:p>
            <a:pPr lvl="1">
              <a:buFont typeface="Wingdings" pitchFamily="2" charset="2"/>
              <a:buChar char="Ø"/>
            </a:pPr>
            <a:r>
              <a:rPr lang="zh-TW" altLang="en-US" smtClean="0"/>
              <a:t>方法</a:t>
            </a:r>
            <a:r>
              <a:rPr lang="en-US" altLang="zh-TW" smtClean="0"/>
              <a:t>:</a:t>
            </a:r>
            <a:r>
              <a:rPr lang="zh-TW" altLang="en-US" smtClean="0"/>
              <a:t> </a:t>
            </a:r>
            <a:r>
              <a:rPr lang="en-US" altLang="zh-TW" smtClean="0"/>
              <a:t>methods</a:t>
            </a:r>
            <a:r>
              <a:rPr lang="zh-TW" altLang="en-US" smtClean="0"/>
              <a:t>，例如</a:t>
            </a:r>
            <a:r>
              <a:rPr lang="en-US" altLang="zh-TW" smtClean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en-US" smtClean="0"/>
              <a:t> </a:t>
            </a:r>
            <a:r>
              <a:rPr lang="en-US" altLang="zh-TW" smtClean="0"/>
              <a:t>Math.random();</a:t>
            </a:r>
            <a:r>
              <a:rPr lang="zh-TW" altLang="en-US" smtClean="0"/>
              <a:t>  </a:t>
            </a:r>
            <a:r>
              <a:rPr lang="en-US" altLang="zh-TW" smtClean="0"/>
              <a:t>// radom a number from 0 up to but not including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自訂物件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43" name="內容版面配置區 4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smtClean="0"/>
              <a:t>JS </a:t>
            </a:r>
            <a:r>
              <a:rPr lang="zh-TW" altLang="en-US" smtClean="0"/>
              <a:t>程式可自行定義物件，例如</a:t>
            </a:r>
            <a:r>
              <a:rPr lang="en-US" altLang="zh-TW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var person = {firstName:"John", lastName:"Doe", </a:t>
            </a:r>
            <a:r>
              <a:rPr lang="en-US" altLang="zh-TW" smtClean="0">
                <a:solidFill>
                  <a:srgbClr val="FF0000"/>
                </a:solidFill>
              </a:rPr>
              <a:t>age:50</a:t>
            </a:r>
            <a:r>
              <a:rPr lang="en-US" altLang="zh-TW" smtClean="0"/>
              <a:t>, eyeColor:"blue"};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mtClean="0"/>
              <a:t>person </a:t>
            </a:r>
            <a:r>
              <a:rPr lang="zh-TW" altLang="en-US" smtClean="0"/>
              <a:t>物件，定義三屬性。</a:t>
            </a:r>
            <a:endParaRPr lang="en-US" altLang="zh-TW" smtClean="0"/>
          </a:p>
          <a:p>
            <a:pPr>
              <a:buFont typeface="Wingdings" pitchFamily="2" charset="2"/>
              <a:buChar char="Ø"/>
            </a:pPr>
            <a:r>
              <a:rPr lang="zh-TW" altLang="en-US" smtClean="0"/>
              <a:t>格式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zh-TW" altLang="en-US" smtClean="0"/>
              <a:t>以大括號包含物件之屬性及方法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zh-TW" altLang="en-US" smtClean="0"/>
              <a:t>以 </a:t>
            </a:r>
            <a:r>
              <a:rPr lang="en-US" altLang="zh-TW" b="1" smtClean="0">
                <a:solidFill>
                  <a:srgbClr val="FF0000"/>
                </a:solidFill>
              </a:rPr>
              <a:t>name value pairs </a:t>
            </a:r>
            <a:r>
              <a:rPr lang="zh-TW" altLang="en-US" smtClean="0"/>
              <a:t>方式物件元素</a:t>
            </a:r>
            <a:endParaRPr lang="en-US" altLang="zh-TW" smtClean="0"/>
          </a:p>
          <a:p>
            <a:pPr lvl="2">
              <a:buFont typeface="Wingdings" pitchFamily="2" charset="2"/>
              <a:buChar char="Ø"/>
            </a:pPr>
            <a:r>
              <a:rPr lang="en-US" altLang="zh-TW" smtClean="0"/>
              <a:t>Name</a:t>
            </a:r>
            <a:r>
              <a:rPr lang="zh-TW" altLang="en-US" smtClean="0"/>
              <a:t> </a:t>
            </a:r>
            <a:r>
              <a:rPr lang="en-US" altLang="zh-TW" smtClean="0">
                <a:solidFill>
                  <a:srgbClr val="FF0000"/>
                </a:solidFill>
              </a:rPr>
              <a:t>: </a:t>
            </a:r>
            <a:r>
              <a:rPr lang="en-US" altLang="zh-TW" smtClean="0"/>
              <a:t>value</a:t>
            </a:r>
            <a:r>
              <a:rPr lang="en-US" altLang="zh-TW" smtClean="0">
                <a:solidFill>
                  <a:srgbClr val="FF0000"/>
                </a:solidFill>
              </a:rPr>
              <a:t>,</a:t>
            </a:r>
            <a:r>
              <a:rPr lang="en-US" altLang="zh-TW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3008</TotalTime>
  <Words>424</Words>
  <Application>Microsoft Office PowerPoint</Application>
  <PresentationFormat>如螢幕大小 (4:3)</PresentationFormat>
  <Paragraphs>94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新細明體</vt:lpstr>
      <vt:lpstr>Calibri</vt:lpstr>
      <vt:lpstr>Wingdings</vt:lpstr>
      <vt:lpstr>Office 佈景主題</vt:lpstr>
      <vt:lpstr>JS Object</vt:lpstr>
      <vt:lpstr>JS object</vt:lpstr>
      <vt:lpstr>JS Objects 種類 </vt:lpstr>
      <vt:lpstr>JS 內建物件—日期 </vt:lpstr>
      <vt:lpstr>取得年月日</vt:lpstr>
      <vt:lpstr>JS 內建物件—MATH</vt:lpstr>
      <vt:lpstr>變數也是物件</vt:lpstr>
      <vt:lpstr>JS 物件</vt:lpstr>
      <vt:lpstr>JS 自訂物件</vt:lpstr>
      <vt:lpstr>屬性之存取</vt:lpstr>
      <vt:lpstr>JS 物件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tcu</dc:creator>
  <cp:lastModifiedBy>User</cp:lastModifiedBy>
  <cp:revision>111</cp:revision>
  <dcterms:created xsi:type="dcterms:W3CDTF">2010-03-16T03:27:59Z</dcterms:created>
  <dcterms:modified xsi:type="dcterms:W3CDTF">2019-04-07T05:37:44Z</dcterms:modified>
</cp:coreProperties>
</file>