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4"/>
  </p:notesMasterIdLst>
  <p:sldIdLst>
    <p:sldId id="384" r:id="rId2"/>
    <p:sldId id="390" r:id="rId3"/>
    <p:sldId id="391" r:id="rId4"/>
    <p:sldId id="392" r:id="rId5"/>
    <p:sldId id="393" r:id="rId6"/>
    <p:sldId id="398" r:id="rId7"/>
    <p:sldId id="401" r:id="rId8"/>
    <p:sldId id="402" r:id="rId9"/>
    <p:sldId id="378" r:id="rId10"/>
    <p:sldId id="382" r:id="rId11"/>
    <p:sldId id="379" r:id="rId12"/>
    <p:sldId id="381" r:id="rId13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98" autoAdjust="0"/>
  </p:normalViewPr>
  <p:slideViewPr>
    <p:cSldViewPr>
      <p:cViewPr>
        <p:scale>
          <a:sx n="60" d="100"/>
          <a:sy n="60" d="100"/>
        </p:scale>
        <p:origin x="-146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12521CEA-AB26-4065-8781-76D261F26D7B}" type="datetimeFigureOut">
              <a:rPr lang="zh-TW" altLang="en-US"/>
              <a:pPr>
                <a:defRPr/>
              </a:pPr>
              <a:t>2019/3/18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7CF3A99-E894-4417-87CE-1F3757FD3D8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070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B3515DE-7240-4C65-B615-C716BA643528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B3515DE-7240-4C65-B615-C716BA643528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0488385-2C71-43B5-A551-A8AC6E379EA9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12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3C26E0-39D3-41F8-BE65-00D6BA2B5B7B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9C84D5-1135-43F4-83A5-BF1C24BF525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0EF9E4C-E304-4976-B40D-CD134492372F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F41F-CF2B-4584-93A4-825B464378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32136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621BF-DFC8-4360-AD5B-4966A60746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072657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1A0F-464E-4CC3-AE95-CFCBF8E228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01540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F126B-289A-4320-81CF-99BC373158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643450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0BAB6-7FFA-4F16-85A0-FC6C3EEEBD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925339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0910C-1260-4E94-B330-5AE62984D2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91666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8B6BE-87A5-4624-A239-492A1D3CF9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09362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E540A-73BD-4C78-9DDD-39418C254F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19192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C671C-4B14-43E7-AEF2-8032E09248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163849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DF23C-114A-4686-B669-DA11856992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473326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DC25C-342B-4533-9934-3FB93A14A9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06550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fld id="{A1B770FD-1F67-438F-8633-F8DEBA1C8C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tryit.asp?filename=tryjsref_document_getelementbyi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tryit.asp?filename=tryjsref_document_getelementbyid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events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bibi.com/info.php?tid=25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met_document_getelementbyid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JS</a:t>
            </a:r>
            <a:r>
              <a:rPr lang="zh-TW" altLang="en-US" smtClean="0"/>
              <a:t>　事件改變 </a:t>
            </a:r>
            <a:r>
              <a:rPr lang="en-US" altLang="zh-TW" smtClean="0"/>
              <a:t>HTML </a:t>
            </a:r>
            <a:r>
              <a:rPr lang="zh-TW" altLang="en-US" smtClean="0"/>
              <a:t>標籤內容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31745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zh-TW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取得網頁標籤方法</a:t>
            </a:r>
            <a:endParaRPr lang="zh-TW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099" name="內容版面配置區 4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679950"/>
          </a:xfrm>
        </p:spPr>
        <p:txBody>
          <a:bodyPr/>
          <a:lstStyle/>
          <a:p>
            <a:r>
              <a:rPr lang="en-US" altLang="zh-TW" dirty="0" err="1" smtClean="0"/>
              <a:t>document.getElementById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TagID</a:t>
            </a:r>
            <a:r>
              <a:rPr lang="en-US" altLang="zh-TW" smtClean="0"/>
              <a:t>') </a:t>
            </a:r>
            <a:r>
              <a:rPr lang="en-US" altLang="zh-TW" dirty="0" smtClean="0"/>
              <a:t>:</a:t>
            </a:r>
            <a:r>
              <a:rPr lang="zh-TW" altLang="en-US" dirty="0" smtClean="0"/>
              <a:t>用來取得網頁中特定標籤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取得及設定標籤特性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www.w3schools.com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jsref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tryit.asp?filename</a:t>
            </a:r>
            <a:r>
              <a:rPr lang="en-US" altLang="zh-TW" dirty="0" smtClean="0">
                <a:hlinkClick r:id="rId3"/>
              </a:rPr>
              <a:t>=</a:t>
            </a:r>
            <a:r>
              <a:rPr lang="en-US" altLang="zh-TW" dirty="0" err="1" smtClean="0">
                <a:hlinkClick r:id="rId3"/>
              </a:rPr>
              <a:t>tryjsref_document_getelementbyid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4"/>
              </a:rPr>
              <a:t>https://</a:t>
            </a:r>
            <a:r>
              <a:rPr lang="en-US" altLang="zh-TW" dirty="0" err="1" smtClean="0">
                <a:hlinkClick r:id="rId4"/>
              </a:rPr>
              <a:t>www.w3schools.com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jsref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tryit.asp?filename</a:t>
            </a:r>
            <a:r>
              <a:rPr lang="en-US" altLang="zh-TW" dirty="0" smtClean="0">
                <a:hlinkClick r:id="rId4"/>
              </a:rPr>
              <a:t>=</a:t>
            </a:r>
            <a:r>
              <a:rPr lang="en-US" altLang="zh-TW" dirty="0" err="1" smtClean="0">
                <a:hlinkClick r:id="rId4"/>
              </a:rPr>
              <a:t>tryjsref_document_getelementbyid2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設定 </a:t>
            </a:r>
            <a:r>
              <a:rPr lang="en-US" altLang="zh-TW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HTML</a:t>
            </a:r>
            <a:r>
              <a:rPr lang="zh-TW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標籤觸發事件</a:t>
            </a:r>
            <a:endParaRPr lang="zh-TW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  <a:defRPr/>
            </a:pPr>
            <a:endParaRPr lang="en-US" altLang="zh-TW" smtClean="0"/>
          </a:p>
          <a:p>
            <a:pPr>
              <a:defRPr/>
            </a:pPr>
            <a:r>
              <a:rPr lang="zh-TW" altLang="en-US" smtClean="0"/>
              <a:t>事件</a:t>
            </a:r>
            <a:r>
              <a:rPr lang="en-US" altLang="zh-TW" smtClean="0"/>
              <a:t>(event) </a:t>
            </a:r>
            <a:r>
              <a:rPr lang="zh-TW" altLang="en-US" smtClean="0"/>
              <a:t>即函式。</a:t>
            </a:r>
            <a:endParaRPr lang="en-US" altLang="zh-TW" smtClean="0"/>
          </a:p>
          <a:p>
            <a:pPr lvl="1">
              <a:defRPr/>
            </a:pPr>
            <a:r>
              <a:rPr lang="en-US" altLang="zh-TW" smtClean="0"/>
              <a:t>JS</a:t>
            </a:r>
            <a:r>
              <a:rPr lang="zh-TW" altLang="en-US" smtClean="0"/>
              <a:t> 函式被呼叫才執行，外部指令則依序執行。</a:t>
            </a:r>
            <a:endParaRPr lang="en-US" altLang="zh-TW" smtClean="0"/>
          </a:p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zh-TW" altLang="en-US" smtClean="0"/>
              <a:t>標籤</a:t>
            </a:r>
            <a:r>
              <a:rPr lang="zh-TW" altLang="en-US"/>
              <a:t>觸發</a:t>
            </a:r>
            <a:r>
              <a:rPr lang="zh-TW" altLang="en-US" smtClean="0"/>
              <a:t>事件範例</a:t>
            </a:r>
            <a:r>
              <a:rPr lang="en-US" altLang="zh-TW" smtClean="0"/>
              <a:t>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/>
              <a:t> &lt;script&gt;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/>
              <a:t>     function </a:t>
            </a:r>
            <a:r>
              <a:rPr lang="en-US" altLang="zh-TW" err="1"/>
              <a:t>aaa</a:t>
            </a:r>
            <a:r>
              <a:rPr lang="en-US" altLang="zh-TW"/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/>
              <a:t>        {  alert("Button clicked");   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/>
              <a:t>  &lt;/script&gt;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/>
              <a:t>&lt;button </a:t>
            </a:r>
            <a:r>
              <a:rPr lang="en-US" altLang="zh-TW" err="1">
                <a:solidFill>
                  <a:srgbClr val="FF0000"/>
                </a:solidFill>
              </a:rPr>
              <a:t>onclick</a:t>
            </a:r>
            <a:r>
              <a:rPr lang="en-US" altLang="zh-TW">
                <a:solidFill>
                  <a:srgbClr val="FF0000"/>
                </a:solidFill>
              </a:rPr>
              <a:t>= "</a:t>
            </a:r>
            <a:r>
              <a:rPr lang="en-US" altLang="zh-TW" err="1">
                <a:solidFill>
                  <a:srgbClr val="FF0000"/>
                </a:solidFill>
              </a:rPr>
              <a:t>aaa</a:t>
            </a:r>
            <a:r>
              <a:rPr lang="en-US" altLang="zh-TW">
                <a:solidFill>
                  <a:srgbClr val="FF0000"/>
                </a:solidFill>
              </a:rPr>
              <a:t>()"</a:t>
            </a:r>
            <a:r>
              <a:rPr lang="en-US" altLang="zh-TW"/>
              <a:t>&gt;Click me&lt;/button&gt;</a:t>
            </a:r>
            <a:br>
              <a:rPr lang="en-US" altLang="zh-TW"/>
            </a:br>
            <a:endParaRPr lang="en-US" altLang="zh-TW"/>
          </a:p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zh-TW" altLang="en-US"/>
              <a:t>參考</a:t>
            </a:r>
            <a:r>
              <a:rPr lang="zh-TW" altLang="en-US" smtClean="0"/>
              <a:t>資料</a:t>
            </a:r>
            <a:r>
              <a:rPr lang="en-US" altLang="zh-TW" smtClean="0"/>
              <a:t>:</a:t>
            </a:r>
          </a:p>
          <a:p>
            <a:pPr lvl="1">
              <a:defRPr/>
            </a:pPr>
            <a:r>
              <a:rPr lang="en-US" altLang="zh-TW">
                <a:hlinkClick r:id="rId3"/>
              </a:rPr>
              <a:t>https://</a:t>
            </a:r>
            <a:r>
              <a:rPr lang="en-US" altLang="zh-TW" smtClean="0">
                <a:hlinkClick r:id="rId3"/>
              </a:rPr>
              <a:t>www.w3schools.com/js/js_events.asp</a:t>
            </a:r>
            <a:endParaRPr lang="en-US" altLang="zh-TW" smtClean="0"/>
          </a:p>
          <a:p>
            <a:pPr>
              <a:defRPr/>
            </a:pPr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mtClean="0"/>
              <a:t>參考資料</a:t>
            </a:r>
            <a:endParaRPr lang="zh-TW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171" name="內容版面配置區 4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679950"/>
          </a:xfrm>
        </p:spPr>
        <p:txBody>
          <a:bodyPr/>
          <a:lstStyle/>
          <a:p>
            <a:r>
              <a:rPr lang="en-US" altLang="zh-TW" smtClean="0">
                <a:hlinkClick r:id="rId3"/>
              </a:rPr>
              <a:t>http://www.wibibi.com/info.php?tid=256</a:t>
            </a:r>
            <a:endParaRPr lang="en-US" altLang="zh-TW" smtClean="0"/>
          </a:p>
          <a:p>
            <a:r>
              <a:rPr lang="en-US" altLang="zh-TW" smtClean="0">
                <a:hlinkClick r:id="rId4"/>
              </a:rPr>
              <a:t>https://www.w3schools.com/jsref/met_document_getelementbyid.asp</a:t>
            </a:r>
            <a:endParaRPr lang="en-US" altLang="zh-TW" smtClean="0"/>
          </a:p>
          <a:p>
            <a:endParaRPr lang="en-US" altLang="zh-TW" smtClean="0"/>
          </a:p>
          <a:p>
            <a:pPr lvl="1"/>
            <a:endParaRPr lang="en-US" altLang="zh-TW" smtClean="0"/>
          </a:p>
          <a:p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網頁及視窗程式皆為事件導向 </a:t>
            </a:r>
            <a:r>
              <a:rPr lang="en-US" altLang="zh-TW" dirty="0" smtClean="0"/>
              <a:t>(event driven)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由事件觸發對應的程式</a:t>
            </a:r>
            <a:endParaRPr lang="en-US" altLang="zh-TW" dirty="0" smtClean="0"/>
          </a:p>
          <a:p>
            <a:pPr lvl="1"/>
            <a:r>
              <a:rPr lang="zh-TW" altLang="en-US" dirty="0"/>
              <a:t>如滑鼠及鍵盤事件</a:t>
            </a:r>
            <a:endParaRPr lang="en-US" altLang="zh-TW" dirty="0" smtClean="0"/>
          </a:p>
          <a:p>
            <a:r>
              <a:rPr lang="zh-TW" altLang="en-US" dirty="0" smtClean="0"/>
              <a:t>有別於傳統循序執行</a:t>
            </a:r>
            <a:r>
              <a:rPr lang="en-US" altLang="zh-TW" dirty="0" smtClean="0"/>
              <a:t>Sequential)</a:t>
            </a:r>
            <a:r>
              <a:rPr lang="zh-TW" altLang="en-US" dirty="0" smtClean="0"/>
              <a:t> 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從主程式依序執行指令及副函式</a:t>
            </a:r>
            <a:endParaRPr lang="en-US" altLang="zh-TW" dirty="0" smtClean="0"/>
          </a:p>
          <a:p>
            <a:r>
              <a:rPr lang="zh-TW" altLang="en-US" dirty="0" smtClean="0"/>
              <a:t>參考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 smtClean="0"/>
              <a:t>Event Driven Versus Sequential Programming.</a:t>
            </a:r>
            <a:endParaRPr lang="zh-TW" altLang="en-US" dirty="0"/>
          </a:p>
        </p:txBody>
      </p:sp>
      <p:sp>
        <p:nvSpPr>
          <p:cNvPr id="4" name="標題 3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事件</a:t>
            </a:r>
            <a:r>
              <a:rPr kumimoji="0"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導向 </a:t>
            </a:r>
            <a:r>
              <a:rPr kumimoji="0"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(event driven)</a:t>
            </a: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程式</a:t>
            </a:r>
            <a:endParaRPr kumimoji="0"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07119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0405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程式範例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 smtClean="0"/>
              <a:t>&lt;!</a:t>
            </a:r>
            <a:r>
              <a:rPr lang="en-US" altLang="zh-TW" sz="1800" dirty="0" err="1" smtClean="0"/>
              <a:t>DOCTYPE</a:t>
            </a:r>
            <a:r>
              <a:rPr lang="en-US" altLang="zh-TW" sz="1800" dirty="0" smtClean="0"/>
              <a:t> html&gt;</a:t>
            </a:r>
          </a:p>
          <a:p>
            <a:pPr marL="0" indent="0">
              <a:buNone/>
            </a:pPr>
            <a:r>
              <a:rPr lang="en-US" altLang="zh-TW" sz="1800" dirty="0" smtClean="0"/>
              <a:t>&lt;html&gt;</a:t>
            </a:r>
          </a:p>
          <a:p>
            <a:pPr marL="0" indent="0">
              <a:buNone/>
            </a:pPr>
            <a:r>
              <a:rPr lang="en-US" altLang="zh-TW" sz="1800" dirty="0" smtClean="0"/>
              <a:t>&lt;body&gt;</a:t>
            </a:r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/>
              <a:t>&lt;p id="</a:t>
            </a:r>
            <a:r>
              <a:rPr lang="en-US" altLang="zh-TW" sz="1800" dirty="0" err="1" smtClean="0"/>
              <a:t>tagID1</a:t>
            </a:r>
            <a:r>
              <a:rPr lang="en-US" altLang="zh-TW" sz="1800" dirty="0" smtClean="0"/>
              <a:t>"&gt;Click button to change the content of  this paragraph.&lt;/p&gt;</a:t>
            </a:r>
          </a:p>
          <a:p>
            <a:pPr marL="0" indent="0">
              <a:buNone/>
            </a:pPr>
            <a:r>
              <a:rPr lang="en-US" altLang="zh-TW" sz="1800" dirty="0" smtClean="0"/>
              <a:t>&lt;button </a:t>
            </a:r>
            <a:r>
              <a:rPr lang="en-US" altLang="zh-TW" sz="1800" dirty="0" err="1" smtClean="0"/>
              <a:t>onclick</a:t>
            </a:r>
            <a:r>
              <a:rPr lang="en-US" altLang="zh-TW" sz="1800" dirty="0" smtClean="0"/>
              <a:t>="</a:t>
            </a:r>
            <a:r>
              <a:rPr lang="en-US" altLang="zh-TW" sz="1800" dirty="0" err="1" smtClean="0"/>
              <a:t>clickFunction</a:t>
            </a:r>
            <a:r>
              <a:rPr lang="en-US" altLang="zh-TW" sz="1800" dirty="0" smtClean="0"/>
              <a:t>()"&gt;Click me&lt;/button&gt;</a:t>
            </a:r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/>
              <a:t>&lt;script&gt;</a:t>
            </a:r>
          </a:p>
          <a:p>
            <a:pPr marL="0" indent="0">
              <a:buNone/>
            </a:pPr>
            <a:r>
              <a:rPr lang="en-US" altLang="zh-TW" sz="1800" dirty="0" smtClean="0"/>
              <a:t>function </a:t>
            </a:r>
            <a:r>
              <a:rPr lang="en-US" altLang="zh-TW" sz="1800" dirty="0" err="1" smtClean="0"/>
              <a:t>clickFunction</a:t>
            </a:r>
            <a:r>
              <a:rPr lang="en-US" altLang="zh-TW" sz="1800" dirty="0" smtClean="0"/>
              <a:t>() {</a:t>
            </a:r>
          </a:p>
          <a:p>
            <a:pPr marL="0" indent="0">
              <a:buNone/>
            </a:pPr>
            <a:r>
              <a:rPr lang="en-US" altLang="zh-TW" sz="1800" dirty="0" smtClean="0"/>
              <a:t>  </a:t>
            </a:r>
            <a:r>
              <a:rPr lang="en-US" altLang="zh-TW" sz="1800" dirty="0" err="1" smtClean="0"/>
              <a:t>document.getElementById</a:t>
            </a:r>
            <a:r>
              <a:rPr lang="en-US" altLang="zh-TW" sz="1800" dirty="0" smtClean="0"/>
              <a:t>("</a:t>
            </a:r>
            <a:r>
              <a:rPr lang="en-US" altLang="zh-TW" sz="1800" dirty="0" err="1" smtClean="0"/>
              <a:t>tagID1</a:t>
            </a:r>
            <a:r>
              <a:rPr lang="en-US" altLang="zh-TW" sz="1800" dirty="0" smtClean="0"/>
              <a:t>").</a:t>
            </a:r>
            <a:r>
              <a:rPr lang="en-US" altLang="zh-TW" sz="1800" dirty="0" err="1" smtClean="0"/>
              <a:t>innerHTML</a:t>
            </a:r>
            <a:r>
              <a:rPr lang="en-US" altLang="zh-TW" sz="1800" dirty="0" smtClean="0"/>
              <a:t> = "Hello World";</a:t>
            </a:r>
          </a:p>
          <a:p>
            <a:pPr marL="0" indent="0">
              <a:buNone/>
            </a:pPr>
            <a:r>
              <a:rPr lang="en-US" altLang="zh-TW" sz="1800" dirty="0" smtClean="0"/>
              <a:t>}</a:t>
            </a:r>
          </a:p>
          <a:p>
            <a:pPr marL="0" indent="0">
              <a:buNone/>
            </a:pPr>
            <a:r>
              <a:rPr lang="en-US" altLang="zh-TW" sz="1800" dirty="0" smtClean="0"/>
              <a:t>&lt;/script&gt;</a:t>
            </a:r>
          </a:p>
          <a:p>
            <a:pPr marL="0" indent="0">
              <a:buNone/>
            </a:pPr>
            <a:r>
              <a:rPr lang="en-US" altLang="zh-TW" sz="1800" dirty="0" smtClean="0"/>
              <a:t>&lt;/body&gt;</a:t>
            </a:r>
          </a:p>
          <a:p>
            <a:pPr marL="0" indent="0">
              <a:buNone/>
            </a:pPr>
            <a:r>
              <a:rPr lang="en-US" altLang="zh-TW" sz="1800" dirty="0" smtClean="0"/>
              <a:t>&lt;/html&gt;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2744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539552" y="4802460"/>
            <a:ext cx="8229600" cy="3113187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>
                <a:latin typeface="+mj-ea"/>
                <a:ea typeface="+mj-ea"/>
              </a:rPr>
              <a:t>設計步驟</a:t>
            </a:r>
            <a:endParaRPr lang="en-US" altLang="zh-TW" sz="2800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zh-TW" altLang="en-US" sz="2400" dirty="0" smtClean="0">
                <a:latin typeface="+mj-ea"/>
                <a:ea typeface="+mj-ea"/>
              </a:rPr>
              <a:t>在要被改變的標籤</a:t>
            </a:r>
            <a:r>
              <a:rPr lang="en-US" altLang="zh-TW" sz="2400" dirty="0" smtClean="0">
                <a:latin typeface="+mj-ea"/>
                <a:ea typeface="+mj-ea"/>
              </a:rPr>
              <a:t>&lt;p&gt; </a:t>
            </a:r>
            <a:r>
              <a:rPr lang="zh-TW" altLang="en-US" sz="2400" dirty="0" smtClean="0">
                <a:latin typeface="+mj-ea"/>
                <a:ea typeface="+mj-ea"/>
              </a:rPr>
              <a:t>設定 </a:t>
            </a:r>
            <a:r>
              <a:rPr lang="en-US" altLang="zh-TW" sz="2400" dirty="0" smtClean="0">
                <a:latin typeface="+mj-ea"/>
                <a:ea typeface="+mj-ea"/>
              </a:rPr>
              <a:t>id </a:t>
            </a:r>
            <a:r>
              <a:rPr lang="zh-TW" altLang="en-US" sz="2400" dirty="0" smtClean="0">
                <a:latin typeface="+mj-ea"/>
                <a:ea typeface="+mj-ea"/>
              </a:rPr>
              <a:t>屬性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400" dirty="0" smtClean="0">
                <a:latin typeface="+mj-ea"/>
                <a:ea typeface="+mj-ea"/>
              </a:rPr>
              <a:t>button </a:t>
            </a:r>
            <a:r>
              <a:rPr lang="zh-TW" altLang="en-US" sz="2400" dirty="0" smtClean="0">
                <a:latin typeface="+mj-ea"/>
                <a:ea typeface="+mj-ea"/>
              </a:rPr>
              <a:t>設定</a:t>
            </a:r>
            <a:r>
              <a:rPr lang="en-US" altLang="zh-TW" sz="2400" dirty="0" err="1" smtClean="0">
                <a:latin typeface="+mj-ea"/>
                <a:ea typeface="+mj-ea"/>
              </a:rPr>
              <a:t>onclick</a:t>
            </a:r>
            <a:r>
              <a:rPr lang="en-US" altLang="zh-TW" sz="2400" dirty="0" smtClean="0">
                <a:latin typeface="+mj-ea"/>
                <a:ea typeface="+mj-ea"/>
              </a:rPr>
              <a:t>="</a:t>
            </a:r>
            <a:r>
              <a:rPr lang="en-US" altLang="zh-TW" sz="2400" dirty="0" err="1" smtClean="0">
                <a:latin typeface="+mj-ea"/>
                <a:ea typeface="+mj-ea"/>
              </a:rPr>
              <a:t>clickFunction</a:t>
            </a:r>
            <a:r>
              <a:rPr lang="en-US" altLang="zh-TW" sz="2400" dirty="0" smtClean="0">
                <a:latin typeface="+mj-ea"/>
                <a:ea typeface="+mj-ea"/>
              </a:rPr>
              <a:t>()"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TW" altLang="en-US" sz="2400" dirty="0" smtClean="0">
                <a:latin typeface="+mj-ea"/>
                <a:ea typeface="+mj-ea"/>
              </a:rPr>
              <a:t>撰寫</a:t>
            </a:r>
            <a:r>
              <a:rPr lang="zh-TW" altLang="en-US" sz="2400" dirty="0">
                <a:latin typeface="+mj-ea"/>
                <a:ea typeface="+mj-ea"/>
              </a:rPr>
              <a:t>對應之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err="1" smtClean="0">
                <a:latin typeface="+mj-ea"/>
                <a:ea typeface="+mj-ea"/>
              </a:rPr>
              <a:t>JS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err="1" smtClean="0">
                <a:latin typeface="+mj-ea"/>
                <a:ea typeface="+mj-ea"/>
              </a:rPr>
              <a:t>clickFunction</a:t>
            </a:r>
            <a:r>
              <a:rPr lang="en-US" altLang="zh-TW" sz="2400" dirty="0" smtClean="0">
                <a:latin typeface="+mj-ea"/>
                <a:ea typeface="+mj-ea"/>
              </a:rPr>
              <a:t> 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0"/>
            <a:ext cx="8734425" cy="46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6711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362130"/>
            <a:ext cx="8229600" cy="1257003"/>
          </a:xfrm>
        </p:spPr>
        <p:txBody>
          <a:bodyPr/>
          <a:lstStyle/>
          <a:p>
            <a:r>
              <a:rPr lang="zh-TW" altLang="en-US" sz="2800" b="1" dirty="0" smtClean="0">
                <a:latin typeface="+mn-ea"/>
              </a:rPr>
              <a:t>未按 </a:t>
            </a:r>
            <a:r>
              <a:rPr lang="en-US" altLang="zh-TW" sz="2800" b="1" dirty="0" smtClean="0">
                <a:latin typeface="+mn-ea"/>
              </a:rPr>
              <a:t>Click me </a:t>
            </a:r>
            <a:r>
              <a:rPr lang="zh-TW" altLang="en-US" sz="2800" b="1" dirty="0" smtClean="0">
                <a:latin typeface="+mn-ea"/>
              </a:rPr>
              <a:t>前</a:t>
            </a:r>
            <a:endParaRPr lang="zh-TW" altLang="en-US" sz="2800" b="1" dirty="0">
              <a:latin typeface="+mn-ea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54140"/>
            <a:ext cx="51244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395536" y="3429000"/>
            <a:ext cx="8229600" cy="125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sz="2800" b="1" dirty="0" smtClean="0">
                <a:latin typeface="+mn-ea"/>
              </a:rPr>
              <a:t>按 </a:t>
            </a:r>
            <a:r>
              <a:rPr kumimoji="0" lang="en-US" altLang="zh-TW" sz="2800" b="1" dirty="0" smtClean="0">
                <a:latin typeface="+mn-ea"/>
              </a:rPr>
              <a:t>Click me </a:t>
            </a:r>
            <a:r>
              <a:rPr kumimoji="0" lang="zh-TW" altLang="en-US" sz="2800" b="1" dirty="0" smtClean="0">
                <a:latin typeface="+mn-ea"/>
              </a:rPr>
              <a:t>後，改變 </a:t>
            </a:r>
            <a:r>
              <a:rPr kumimoji="0" lang="en-US" altLang="zh-TW" sz="2800" b="1" dirty="0" smtClean="0">
                <a:latin typeface="+mn-ea"/>
              </a:rPr>
              <a:t>&lt;p&gt; </a:t>
            </a:r>
            <a:r>
              <a:rPr kumimoji="0" lang="zh-TW" altLang="en-US" sz="2800" b="1" dirty="0" smtClean="0">
                <a:latin typeface="+mn-ea"/>
              </a:rPr>
              <a:t>標籤當中的內容</a:t>
            </a:r>
            <a:endParaRPr kumimoji="0" lang="zh-TW" altLang="en-US" sz="2800" b="1" dirty="0">
              <a:latin typeface="+mn-ea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84" y="4163918"/>
            <a:ext cx="41338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8170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常見的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事件程式設計步驟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123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b="1" dirty="0" smtClean="0"/>
              <a:t>HTML</a:t>
            </a:r>
            <a:r>
              <a:rPr lang="zh-TW" altLang="en-US" b="1" dirty="0" smtClean="0"/>
              <a:t>設定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endParaRPr lang="en-US" altLang="zh-TW" b="1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b="1" dirty="0" smtClean="0"/>
              <a:t>指定要抓取的網頁標籤 </a:t>
            </a:r>
            <a:r>
              <a:rPr lang="en-US" altLang="zh-TW" b="1" dirty="0" smtClean="0"/>
              <a:t>id</a:t>
            </a:r>
            <a:r>
              <a:rPr lang="zh-TW" altLang="en-US" b="1" dirty="0" smtClean="0"/>
              <a:t>，如 </a:t>
            </a:r>
            <a:r>
              <a:rPr lang="en-US" altLang="zh-TW" b="1" dirty="0" smtClean="0"/>
              <a:t>id= "</a:t>
            </a:r>
            <a:r>
              <a:rPr lang="en-US" altLang="zh-TW" b="1" dirty="0" err="1" smtClean="0"/>
              <a:t>tagID1</a:t>
            </a:r>
            <a:r>
              <a:rPr lang="en-US" altLang="zh-TW" b="1" dirty="0" smtClean="0"/>
              <a:t>"</a:t>
            </a:r>
          </a:p>
          <a:p>
            <a:pPr lvl="1">
              <a:buFont typeface="Wingdings" pitchFamily="2" charset="2"/>
              <a:buChar char="Ø"/>
            </a:pPr>
            <a:r>
              <a:rPr lang="zh-TW" altLang="en-US" b="1" dirty="0" smtClean="0"/>
              <a:t>設定標籤觸發事件，如在 </a:t>
            </a:r>
            <a:r>
              <a:rPr lang="en-US" altLang="zh-TW" b="1" dirty="0" smtClean="0"/>
              <a:t>button </a:t>
            </a:r>
            <a:r>
              <a:rPr lang="zh-TW" altLang="en-US" b="1" dirty="0" smtClean="0"/>
              <a:t>當中設定 </a:t>
            </a:r>
            <a:r>
              <a:rPr lang="en-US" altLang="zh-TW" b="1" dirty="0" err="1" smtClean="0"/>
              <a:t>onclick</a:t>
            </a:r>
            <a:r>
              <a:rPr lang="en-US" altLang="zh-TW" b="1" dirty="0" smtClean="0"/>
              <a:t>="</a:t>
            </a:r>
            <a:r>
              <a:rPr lang="en-US" altLang="zh-TW" b="1" dirty="0" err="1" smtClean="0"/>
              <a:t>clickFunction</a:t>
            </a:r>
            <a:r>
              <a:rPr lang="en-US" altLang="zh-TW" b="1" dirty="0" smtClean="0"/>
              <a:t>()"</a:t>
            </a:r>
          </a:p>
          <a:p>
            <a:pPr>
              <a:buFont typeface="Wingdings" pitchFamily="2" charset="2"/>
              <a:buChar char="Ø"/>
            </a:pPr>
            <a:r>
              <a:rPr lang="en-US" altLang="zh-TW" b="1" dirty="0" err="1" smtClean="0"/>
              <a:t>JS</a:t>
            </a:r>
            <a:r>
              <a:rPr lang="en-US" altLang="zh-TW" b="1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zh-TW" altLang="en-US" b="1" dirty="0" smtClean="0"/>
              <a:t>撰寫事件對應的函式，如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clickFunction</a:t>
            </a:r>
            <a:r>
              <a:rPr lang="en-US" altLang="zh-TW" b="1" dirty="0" smtClean="0"/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zh-TW" altLang="en-US" b="1" dirty="0" smtClean="0"/>
              <a:t>在函式當中指定或改變標籤內容，如</a:t>
            </a:r>
            <a:r>
              <a:rPr lang="en-US" altLang="zh-TW" b="1" dirty="0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b="1" dirty="0" err="1" smtClean="0"/>
              <a:t>document.getElementById</a:t>
            </a:r>
            <a:r>
              <a:rPr lang="en-US" altLang="zh-TW" b="1" dirty="0" smtClean="0"/>
              <a:t>("</a:t>
            </a:r>
            <a:r>
              <a:rPr lang="en-US" altLang="zh-TW" b="1" dirty="0" err="1" smtClean="0"/>
              <a:t>tagID1</a:t>
            </a:r>
            <a:r>
              <a:rPr lang="en-US" altLang="zh-TW" b="1" dirty="0" smtClean="0"/>
              <a:t>").</a:t>
            </a:r>
            <a:r>
              <a:rPr lang="en-US" altLang="zh-TW" b="1" dirty="0" err="1" smtClean="0"/>
              <a:t>innerHTML</a:t>
            </a:r>
            <a:r>
              <a:rPr lang="en-US" altLang="zh-TW" b="1" dirty="0" smtClean="0"/>
              <a:t> = "Hello World";</a:t>
            </a:r>
          </a:p>
          <a:p>
            <a:pPr lvl="1">
              <a:buFont typeface="Wingdings" pitchFamily="2" charset="2"/>
              <a:buChar char="Ø"/>
            </a:pPr>
            <a:endParaRPr lang="en-US" altLang="zh-TW" b="1" dirty="0" smtClean="0"/>
          </a:p>
          <a:p>
            <a:pPr lvl="1">
              <a:buFont typeface="Wingdings" pitchFamily="2" charset="2"/>
              <a:buChar char="Ø"/>
            </a:pPr>
            <a:endParaRPr lang="en-US" altLang="zh-TW" b="1" dirty="0" smtClean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05EEA-A3A5-45E5-B982-BC05C003589B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198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取得 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HTML 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標籤的</a:t>
            </a:r>
            <a:r>
              <a:rPr lang="en-US" altLang="zh-TW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指令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7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b="1" dirty="0" smtClean="0"/>
              <a:t>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TagID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方法</a:t>
            </a:r>
            <a:endParaRPr lang="en-US" altLang="zh-TW" b="1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b="1" dirty="0" smtClean="0"/>
              <a:t>document </a:t>
            </a:r>
            <a:r>
              <a:rPr lang="zh-TW" altLang="en-US" b="1" dirty="0" smtClean="0"/>
              <a:t>代表整個 </a:t>
            </a:r>
            <a:r>
              <a:rPr lang="en-US" altLang="zh-TW" b="1" dirty="0" smtClean="0"/>
              <a:t>HTML</a:t>
            </a:r>
            <a:r>
              <a:rPr lang="zh-TW" altLang="en-US" b="1" dirty="0" smtClean="0"/>
              <a:t> 網頁</a:t>
            </a:r>
            <a:endParaRPr lang="en-US" altLang="zh-TW" b="1" dirty="0" smtClean="0"/>
          </a:p>
          <a:p>
            <a:pPr lvl="2">
              <a:buFont typeface="Wingdings" pitchFamily="2" charset="2"/>
              <a:buChar char="Ø"/>
            </a:pPr>
            <a:r>
              <a:rPr lang="en-US" altLang="zh-TW" b="1" dirty="0" err="1" smtClean="0">
                <a:solidFill>
                  <a:srgbClr val="FF0000"/>
                </a:solidFill>
              </a:rPr>
              <a:t>getElementById</a:t>
            </a:r>
            <a:r>
              <a:rPr lang="zh-TW" altLang="en-US" b="1" dirty="0" smtClean="0"/>
              <a:t> 為 </a:t>
            </a:r>
            <a:r>
              <a:rPr lang="en-US" altLang="zh-TW" b="1" dirty="0" smtClean="0"/>
              <a:t>document</a:t>
            </a:r>
            <a:r>
              <a:rPr lang="zh-TW" altLang="en-US" b="1" dirty="0" smtClean="0"/>
              <a:t> 物件</a:t>
            </a:r>
            <a:r>
              <a:rPr lang="zh-TW" altLang="en-US" b="1" dirty="0">
                <a:solidFill>
                  <a:srgbClr val="FF0000"/>
                </a:solidFill>
              </a:rPr>
              <a:t>最常用</a:t>
            </a:r>
            <a:r>
              <a:rPr lang="zh-TW" altLang="en-US" b="1" dirty="0" smtClean="0"/>
              <a:t>的方法</a:t>
            </a:r>
            <a:endParaRPr lang="en-US" altLang="zh-TW" b="1" dirty="0" smtClean="0"/>
          </a:p>
          <a:p>
            <a:pPr lvl="2">
              <a:buFont typeface="Wingdings" pitchFamily="2" charset="2"/>
              <a:buChar char="Ø"/>
            </a:pPr>
            <a:r>
              <a:rPr lang="zh-TW" altLang="en-US" b="1" dirty="0"/>
              <a:t>最</a:t>
            </a:r>
            <a:r>
              <a:rPr lang="zh-TW" altLang="en-US" b="1" dirty="0" smtClean="0"/>
              <a:t>常用</a:t>
            </a:r>
            <a:endParaRPr lang="en-US" altLang="zh-TW" b="1" dirty="0" smtClean="0"/>
          </a:p>
          <a:p>
            <a:pPr lvl="2">
              <a:buFont typeface="Wingdings" pitchFamily="2" charset="2"/>
              <a:buChar char="Ø"/>
            </a:pPr>
            <a:r>
              <a:rPr lang="zh-TW" altLang="en-US" b="1" dirty="0" smtClean="0"/>
              <a:t>由 </a:t>
            </a:r>
            <a:r>
              <a:rPr lang="en-US" altLang="zh-TW" b="1" dirty="0" err="1" smtClean="0"/>
              <a:t>TagID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參數指定要取得哪個 </a:t>
            </a:r>
            <a:r>
              <a:rPr lang="en-US" altLang="zh-TW" b="1" dirty="0" smtClean="0"/>
              <a:t>id </a:t>
            </a:r>
            <a:r>
              <a:rPr lang="zh-TW" altLang="en-US" b="1" dirty="0" smtClean="0"/>
              <a:t>的標籤</a:t>
            </a:r>
          </a:p>
          <a:p>
            <a:pPr lvl="3">
              <a:buFont typeface="Wingdings" pitchFamily="2" charset="2"/>
              <a:buChar char="Ø"/>
            </a:pPr>
            <a:r>
              <a:rPr lang="en-US" altLang="zh-TW" b="1" dirty="0" err="1" smtClean="0"/>
              <a:t>document.getElementById</a:t>
            </a:r>
            <a:r>
              <a:rPr lang="en-US" altLang="zh-TW" b="1" dirty="0" smtClean="0"/>
              <a:t>("</a:t>
            </a:r>
            <a:r>
              <a:rPr lang="en-US" altLang="zh-TW" b="1" dirty="0" err="1" smtClean="0"/>
              <a:t>TagIDStr</a:t>
            </a:r>
            <a:r>
              <a:rPr lang="en-US" altLang="zh-TW" b="1" dirty="0" smtClean="0"/>
              <a:t>"); //</a:t>
            </a:r>
            <a:r>
              <a:rPr lang="zh-TW" altLang="en-US" b="1" dirty="0" smtClean="0"/>
              <a:t>字串參數</a:t>
            </a:r>
            <a:endParaRPr lang="en-US" altLang="zh-TW" b="1" dirty="0" smtClean="0"/>
          </a:p>
          <a:p>
            <a:pPr lvl="3">
              <a:buFont typeface="Wingdings" pitchFamily="2" charset="2"/>
              <a:buChar char="Ø"/>
            </a:pPr>
            <a:r>
              <a:rPr lang="en-US" altLang="zh-TW" b="1" dirty="0" err="1" smtClean="0"/>
              <a:t>document.getElementById</a:t>
            </a:r>
            <a:r>
              <a:rPr lang="en-US" altLang="zh-TW" b="1" dirty="0" smtClean="0"/>
              <a:t>(</a:t>
            </a:r>
            <a:r>
              <a:rPr lang="en-US" altLang="zh-TW" b="1" dirty="0" err="1" smtClean="0"/>
              <a:t>TagID</a:t>
            </a:r>
            <a:r>
              <a:rPr lang="en-US" altLang="zh-TW" b="1" dirty="0" smtClean="0"/>
              <a:t>); //</a:t>
            </a:r>
            <a:r>
              <a:rPr lang="en-US" altLang="zh-TW" b="1" dirty="0" err="1" smtClean="0"/>
              <a:t>TagID</a:t>
            </a:r>
            <a:r>
              <a:rPr lang="zh-TW" altLang="en-US" b="1" dirty="0" smtClean="0"/>
              <a:t>變數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3160292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button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標籤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onclick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事件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7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b="1" dirty="0" smtClean="0"/>
              <a:t> </a:t>
            </a:r>
            <a:r>
              <a:rPr lang="zh-TW" altLang="en-US" b="1" dirty="0" smtClean="0"/>
              <a:t>可在常用之網頁</a:t>
            </a:r>
            <a:r>
              <a:rPr lang="en-US" altLang="zh-TW" b="1" dirty="0" smtClean="0"/>
              <a:t>button </a:t>
            </a:r>
            <a:r>
              <a:rPr lang="zh-TW" altLang="en-US" b="1" dirty="0" smtClean="0"/>
              <a:t>標籤中，設定觸發事件</a:t>
            </a:r>
            <a:endParaRPr lang="en-US" altLang="zh-TW" b="1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b="1" dirty="0" smtClean="0"/>
              <a:t>如最常用的 </a:t>
            </a:r>
            <a:r>
              <a:rPr lang="en-US" altLang="zh-TW" b="1" dirty="0" err="1" smtClean="0"/>
              <a:t>onclick</a:t>
            </a:r>
            <a:r>
              <a:rPr lang="zh-TW" altLang="en-US" b="1" dirty="0" smtClean="0"/>
              <a:t> 事件</a:t>
            </a:r>
            <a:endParaRPr lang="en-US" altLang="zh-TW" b="1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b="1" dirty="0" smtClean="0"/>
              <a:t>設定對應之處理函式，如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onclick</a:t>
            </a:r>
            <a:r>
              <a:rPr lang="en-US" altLang="zh-TW" b="1" dirty="0" smtClean="0"/>
              <a:t>=</a:t>
            </a:r>
            <a:r>
              <a:rPr lang="en-US" altLang="zh-TW" b="1" dirty="0" smtClean="0">
                <a:solidFill>
                  <a:srgbClr val="FF0000"/>
                </a:solidFill>
              </a:rPr>
              <a:t>"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clickFunction</a:t>
            </a:r>
            <a:r>
              <a:rPr lang="en-US" altLang="zh-TW" b="1" dirty="0" smtClean="0">
                <a:solidFill>
                  <a:srgbClr val="FF0000"/>
                </a:solidFill>
              </a:rPr>
              <a:t>()"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en-US" b="1" dirty="0">
                <a:solidFill>
                  <a:srgbClr val="FF0000"/>
                </a:solidFill>
              </a:rPr>
              <a:t>函式名稱</a:t>
            </a:r>
            <a:r>
              <a:rPr lang="zh-TW" altLang="en-US" b="1" dirty="0"/>
              <a:t>可</a:t>
            </a:r>
            <a:r>
              <a:rPr lang="zh-TW" altLang="en-US" b="1" dirty="0" smtClean="0"/>
              <a:t>自訂，但 </a:t>
            </a:r>
            <a:r>
              <a:rPr lang="en-US" altLang="zh-TW" b="1" dirty="0" err="1" smtClean="0"/>
              <a:t>JS</a:t>
            </a:r>
            <a:r>
              <a:rPr lang="zh-TW" altLang="en-US" b="1" dirty="0" smtClean="0"/>
              <a:t> </a:t>
            </a:r>
            <a:r>
              <a:rPr lang="zh-TW" altLang="en-US" b="1" dirty="0"/>
              <a:t>程式中需</a:t>
            </a:r>
            <a:r>
              <a:rPr lang="zh-TW" altLang="en-US" b="1" dirty="0" smtClean="0"/>
              <a:t>有此函式</a:t>
            </a:r>
            <a:endParaRPr lang="en-US" altLang="zh-TW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b="1" dirty="0" smtClean="0"/>
              <a:t>HTML Event Attributes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b="1" dirty="0" smtClean="0"/>
              <a:t>https://</a:t>
            </a:r>
            <a:r>
              <a:rPr lang="en-US" altLang="zh-TW" b="1" dirty="0" err="1" smtClean="0"/>
              <a:t>www.w3schools.com</a:t>
            </a:r>
            <a:r>
              <a:rPr lang="en-US" altLang="zh-TW" b="1" dirty="0" smtClean="0"/>
              <a:t>/tags/</a:t>
            </a:r>
            <a:r>
              <a:rPr lang="en-US" altLang="zh-TW" b="1" dirty="0" err="1" smtClean="0"/>
              <a:t>ref_eventattributes.asp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4120219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 altLang="zh-TW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</a:t>
            </a:r>
            <a:r>
              <a:rPr lang="zh-TW" altLang="en-US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取得及</a:t>
            </a:r>
            <a:r>
              <a:rPr lang="zh-TW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設定網頁標籤</a:t>
            </a:r>
            <a:endParaRPr lang="zh-TW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051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zh-TW" b="1" smtClean="0"/>
              <a:t>  </a:t>
            </a:r>
            <a:r>
              <a:rPr lang="zh-TW" altLang="en-US" b="1" smtClean="0"/>
              <a:t>事件導向 </a:t>
            </a:r>
            <a:r>
              <a:rPr lang="en-US" altLang="zh-TW" b="1" smtClean="0"/>
              <a:t>(event driven) </a:t>
            </a:r>
            <a:r>
              <a:rPr lang="zh-TW" altLang="en-US" b="1" smtClean="0"/>
              <a:t>程式</a:t>
            </a:r>
            <a:endParaRPr lang="en-US" altLang="zh-TW" b="1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zh-TW" altLang="en-US" b="1" smtClean="0"/>
              <a:t>如按鍵後觸發處理動作</a:t>
            </a:r>
            <a:endParaRPr lang="en-US" altLang="zh-TW" b="1" smtClean="0"/>
          </a:p>
          <a:p>
            <a:pPr>
              <a:buFont typeface="Wingdings" pitchFamily="2" charset="2"/>
              <a:buChar char="Ø"/>
              <a:defRPr/>
            </a:pPr>
            <a:endParaRPr lang="en-US" altLang="zh-TW" b="1" smtClean="0"/>
          </a:p>
          <a:p>
            <a:pPr>
              <a:buFont typeface="Wingdings" pitchFamily="2" charset="2"/>
              <a:buChar char="Ø"/>
              <a:defRPr/>
            </a:pPr>
            <a:r>
              <a:rPr lang="zh-TW" altLang="en-US" b="1" smtClean="0"/>
              <a:t>取得或設定網頁標籤內容</a:t>
            </a:r>
            <a:endParaRPr lang="en-US" altLang="zh-TW" b="1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zh-TW" altLang="en-US" b="1"/>
              <a:t>如取得網頁表單輸入</a:t>
            </a:r>
            <a:r>
              <a:rPr lang="zh-TW" altLang="en-US" b="1" smtClean="0"/>
              <a:t>內容</a:t>
            </a:r>
            <a:endParaRPr lang="en-US" altLang="zh-TW" b="1" smtClean="0"/>
          </a:p>
          <a:p>
            <a:pPr lvl="2">
              <a:buFont typeface="Wingdings" pitchFamily="2" charset="2"/>
              <a:buChar char="Ø"/>
              <a:defRPr/>
            </a:pPr>
            <a:r>
              <a:rPr lang="zh-TW" altLang="en-US" b="1" smtClean="0"/>
              <a:t>或設定 網頁標籤顯示效果</a:t>
            </a:r>
            <a:endParaRPr lang="en-US" altLang="zh-TW" b="1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zh-TW" altLang="en-US" b="1" smtClean="0"/>
              <a:t>如設定圖片或顯示顏色</a:t>
            </a:r>
            <a:endParaRPr lang="en-US" altLang="zh-TW" b="1" smtClean="0"/>
          </a:p>
          <a:p>
            <a:pPr lvl="1">
              <a:buFont typeface="Wingdings" pitchFamily="2" charset="2"/>
              <a:buChar char="Ø"/>
              <a:defRPr/>
            </a:pPr>
            <a:endParaRPr lang="en-US" altLang="zh-TW" b="1"/>
          </a:p>
          <a:p>
            <a:pPr marL="0" indent="0">
              <a:buFont typeface="Arial" charset="0"/>
              <a:buNone/>
              <a:defRPr/>
            </a:pPr>
            <a:r>
              <a:rPr lang="zh-TW" altLang="en-US" b="1" smtClean="0">
                <a:solidFill>
                  <a:srgbClr val="FF0000"/>
                </a:solidFill>
              </a:rPr>
              <a:t>網頁前端程式的特點，與其他程式較不相同</a:t>
            </a:r>
            <a:endParaRPr lang="en-US" altLang="zh-TW" b="1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  <a:defRPr/>
            </a:pPr>
            <a:endParaRPr lang="en-US" altLang="zh-TW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2597</TotalTime>
  <Words>515</Words>
  <Application>Microsoft Office PowerPoint</Application>
  <PresentationFormat>如螢幕大小 (4:3)</PresentationFormat>
  <Paragraphs>96</Paragraphs>
  <Slides>12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JS　事件改變 HTML 標籤內容</vt:lpstr>
      <vt:lpstr>PowerPoint 簡報</vt:lpstr>
      <vt:lpstr>程式範例</vt:lpstr>
      <vt:lpstr>PowerPoint 簡報</vt:lpstr>
      <vt:lpstr>執行結果</vt:lpstr>
      <vt:lpstr> 常見的JS 事件程式設計步驟</vt:lpstr>
      <vt:lpstr>取得 HTML 標籤的JS指令</vt:lpstr>
      <vt:lpstr>button 標籤 onclick 事件</vt:lpstr>
      <vt:lpstr>JS 取得及設定網頁標籤</vt:lpstr>
      <vt:lpstr>JS 取得網頁標籤方法</vt:lpstr>
      <vt:lpstr>設定 HTML 標籤觸發事件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tcu</dc:creator>
  <cp:lastModifiedBy>User</cp:lastModifiedBy>
  <cp:revision>98</cp:revision>
  <dcterms:created xsi:type="dcterms:W3CDTF">2010-03-16T03:27:59Z</dcterms:created>
  <dcterms:modified xsi:type="dcterms:W3CDTF">2019-03-18T11:20:18Z</dcterms:modified>
</cp:coreProperties>
</file>