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3"/>
  </p:notesMasterIdLst>
  <p:sldIdLst>
    <p:sldId id="367" r:id="rId2"/>
    <p:sldId id="369" r:id="rId3"/>
    <p:sldId id="378" r:id="rId4"/>
    <p:sldId id="380" r:id="rId5"/>
    <p:sldId id="371" r:id="rId6"/>
    <p:sldId id="377" r:id="rId7"/>
    <p:sldId id="379" r:id="rId8"/>
    <p:sldId id="372" r:id="rId9"/>
    <p:sldId id="374" r:id="rId10"/>
    <p:sldId id="376" r:id="rId11"/>
    <p:sldId id="381" r:id="rId12"/>
  </p:sldIdLst>
  <p:sldSz cx="9144000" cy="6858000" type="screen4x3"/>
  <p:notesSz cx="6858000" cy="9144000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98" autoAdjust="0"/>
  </p:normalViewPr>
  <p:slideViewPr>
    <p:cSldViewPr>
      <p:cViewPr>
        <p:scale>
          <a:sx n="60" d="100"/>
          <a:sy n="60" d="100"/>
        </p:scale>
        <p:origin x="-1460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ED43BD18-536A-44AA-AA0B-C53EB12B7F97}" type="datetimeFigureOut">
              <a:rPr lang="zh-TW" altLang="en-US"/>
              <a:pPr>
                <a:defRPr/>
              </a:pPr>
              <a:t>2019/4/5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7A62A80D-B35B-4723-99B1-4D006F97F72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152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024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69967C8-11F3-4969-89D5-930ABFC7C975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F978C-4D1B-4442-8072-D180269DBE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42508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DDB60-4164-4FC3-AF79-98C398995E7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46692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391A9-0379-4493-B3EC-519C6192752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1259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FC0A6-A514-4FD0-BA01-99E01A0167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110211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B1F74-A810-442F-AA27-CCA5290560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293746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0753D-215F-47AA-827A-D61A30C5668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795307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66007-8F14-46E1-B78C-45DBBD7A417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668044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F7C09-8B80-4D43-8F46-21A9BF8C3B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509170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12F3F-33E8-41E4-AE8E-C3787C9637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861542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FFD25-D92E-4931-804E-6C2E493D36C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039468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BBED7-D8E5-4F99-8EE3-F456B3F3C2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920856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189DA7D-6735-4BB3-86FE-3F3615296C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JavaScript</a:t>
            </a:r>
            <a:r>
              <a:rPr lang="zh-TW" altLang="en-US" smtClean="0"/>
              <a:t> </a:t>
            </a:r>
            <a:r>
              <a:rPr lang="en-US" altLang="zh-TW" smtClean="0"/>
              <a:t>function</a:t>
            </a:r>
            <a:endParaRPr lang="zh-TW" altLang="en-US" smtClean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>
          <a:xfrm>
            <a:off x="971550" y="-100013"/>
            <a:ext cx="7497763" cy="1143001"/>
          </a:xfrm>
        </p:spPr>
        <p:txBody>
          <a:bodyPr/>
          <a:lstStyle/>
          <a:p>
            <a:r>
              <a:rPr lang="zh-TW" altLang="en-US" smtClean="0"/>
              <a:t>練習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275" y="3716338"/>
            <a:ext cx="5545138" cy="32242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79388" y="1196975"/>
            <a:ext cx="8229600" cy="863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zh-TW" altLang="en-US" dirty="0" smtClean="0"/>
              <a:t>設計以下網頁介面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zh-TW" altLang="en-US" dirty="0"/>
              <a:t>設定按鈕觸發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zh-TW" altLang="en-US" dirty="0" smtClean="0"/>
              <a:t>撰寫對應的函式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點選按鈕顯示相乘結果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前端資料處理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 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取得文字資料轉換成陣列或物件</a:t>
            </a:r>
            <a:endParaRPr lang="en-US" altLang="zh-TW" dirty="0" smtClean="0"/>
          </a:p>
          <a:p>
            <a:r>
              <a:rPr lang="zh-TW" altLang="en-US" dirty="0" smtClean="0"/>
              <a:t>將陣列或物件資料傳入函式</a:t>
            </a:r>
            <a:endParaRPr lang="en-US" altLang="zh-TW" dirty="0" smtClean="0"/>
          </a:p>
          <a:p>
            <a:r>
              <a:rPr lang="zh-TW" altLang="en-US" dirty="0"/>
              <a:t>在函</a:t>
            </a:r>
            <a:r>
              <a:rPr lang="zh-TW" altLang="en-US" dirty="0" smtClean="0"/>
              <a:t>式當中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進行資料處理</a:t>
            </a:r>
            <a:endParaRPr lang="en-US" altLang="zh-TW" dirty="0" smtClean="0"/>
          </a:p>
          <a:p>
            <a:pPr lvl="1"/>
            <a:r>
              <a:rPr lang="zh-TW" altLang="en-US" dirty="0"/>
              <a:t>將資料呈現在</a:t>
            </a:r>
            <a:r>
              <a:rPr lang="zh-TW" altLang="en-US" dirty="0" smtClean="0"/>
              <a:t>網頁</a:t>
            </a:r>
            <a:r>
              <a:rPr lang="en-US" altLang="zh-TW" dirty="0" smtClean="0"/>
              <a:t>,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:</a:t>
            </a:r>
          </a:p>
          <a:p>
            <a:pPr lvl="2"/>
            <a:r>
              <a:rPr lang="zh-TW" altLang="en-US" dirty="0" smtClean="0"/>
              <a:t>條列呈現</a:t>
            </a:r>
            <a:endParaRPr lang="en-US" altLang="zh-TW" dirty="0" smtClean="0"/>
          </a:p>
          <a:p>
            <a:pPr lvl="2"/>
            <a:r>
              <a:rPr lang="zh-TW" altLang="en-US" dirty="0"/>
              <a:t>表格呈現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598889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00113" y="836613"/>
            <a:ext cx="8074025" cy="6310312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zh-TW" altLang="en-US" dirty="0"/>
              <a:t>建立</a:t>
            </a:r>
            <a:r>
              <a:rPr lang="en-US" altLang="zh-TW" dirty="0"/>
              <a:t>JavaScript</a:t>
            </a:r>
            <a:r>
              <a:rPr lang="zh-TW" altLang="en-US" dirty="0"/>
              <a:t>函數</a:t>
            </a:r>
          </a:p>
          <a:p>
            <a:pPr marL="82296" indent="0">
              <a:buFont typeface="Arial" charset="0"/>
              <a:buNone/>
              <a:defRPr/>
            </a:pPr>
            <a:r>
              <a:rPr lang="en-US" altLang="zh-TW" sz="3000" dirty="0"/>
              <a:t>function </a:t>
            </a:r>
            <a:r>
              <a:rPr lang="zh-TW" altLang="en-US" sz="3000" dirty="0" smtClean="0"/>
              <a:t>  </a:t>
            </a:r>
            <a:r>
              <a:rPr lang="zh-TW" altLang="en-US" sz="3000" b="1" dirty="0" smtClean="0">
                <a:solidFill>
                  <a:schemeClr val="accent6"/>
                </a:solidFill>
              </a:rPr>
              <a:t>函數</a:t>
            </a:r>
            <a:r>
              <a:rPr lang="zh-TW" altLang="en-US" sz="3000" b="1" dirty="0" smtClean="0">
                <a:solidFill>
                  <a:schemeClr val="accent6"/>
                </a:solidFill>
              </a:rPr>
              <a:t>名稱</a:t>
            </a:r>
            <a:r>
              <a:rPr lang="zh-TW" altLang="en-US" sz="30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zh-TW" sz="3000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zh-TW" altLang="en-US" sz="3000" b="1" dirty="0" smtClean="0">
                <a:solidFill>
                  <a:schemeClr val="accent3">
                    <a:lumMod val="50000"/>
                  </a:schemeClr>
                </a:solidFill>
              </a:rPr>
              <a:t>參數</a:t>
            </a:r>
            <a:r>
              <a:rPr lang="en-US" altLang="zh-TW" sz="3000" b="1" dirty="0">
                <a:solidFill>
                  <a:schemeClr val="accent3">
                    <a:lumMod val="50000"/>
                  </a:schemeClr>
                </a:solidFill>
              </a:rPr>
              <a:t>1,</a:t>
            </a:r>
            <a:r>
              <a:rPr lang="zh-TW" altLang="en-US" sz="3000" b="1" dirty="0">
                <a:solidFill>
                  <a:schemeClr val="accent3">
                    <a:lumMod val="50000"/>
                  </a:schemeClr>
                </a:solidFill>
              </a:rPr>
              <a:t>參數</a:t>
            </a:r>
            <a:r>
              <a:rPr lang="en-US" altLang="zh-TW" sz="3000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en-US" altLang="zh-TW" sz="3000" b="1" dirty="0" smtClean="0">
                <a:solidFill>
                  <a:schemeClr val="accent3">
                    <a:lumMod val="50000"/>
                  </a:schemeClr>
                </a:solidFill>
              </a:rPr>
              <a:t>,...)</a:t>
            </a:r>
          </a:p>
          <a:p>
            <a:pPr marL="482346" lvl="1" indent="0">
              <a:buFont typeface="Arial" charset="0"/>
              <a:buNone/>
              <a:defRPr/>
            </a:pPr>
            <a:r>
              <a:rPr lang="en-US" altLang="zh-TW" sz="2600" b="1" dirty="0" smtClean="0">
                <a:solidFill>
                  <a:schemeClr val="accent4">
                    <a:lumMod val="50000"/>
                  </a:schemeClr>
                </a:solidFill>
              </a:rPr>
              <a:t>{</a:t>
            </a:r>
            <a:r>
              <a:rPr lang="zh-TW" altLang="en-US" sz="2600" b="1" dirty="0" smtClean="0">
                <a:solidFill>
                  <a:schemeClr val="accent4">
                    <a:lumMod val="50000"/>
                  </a:schemeClr>
                </a:solidFill>
              </a:rPr>
              <a:t>要</a:t>
            </a:r>
            <a:r>
              <a:rPr lang="zh-TW" altLang="en-US" sz="2600" b="1" dirty="0">
                <a:solidFill>
                  <a:schemeClr val="accent4">
                    <a:lumMod val="50000"/>
                  </a:schemeClr>
                </a:solidFill>
              </a:rPr>
              <a:t>執行</a:t>
            </a:r>
            <a:r>
              <a:rPr lang="zh-TW" altLang="en-US" sz="2600" b="1" dirty="0" smtClean="0">
                <a:solidFill>
                  <a:schemeClr val="accent4">
                    <a:lumMod val="50000"/>
                  </a:schemeClr>
                </a:solidFill>
              </a:rPr>
              <a:t>的</a:t>
            </a:r>
            <a:r>
              <a:rPr lang="zh-TW" altLang="en-US" sz="2600" b="1" dirty="0">
                <a:solidFill>
                  <a:schemeClr val="accent4">
                    <a:lumMod val="50000"/>
                  </a:schemeClr>
                </a:solidFill>
              </a:rPr>
              <a:t>程式碼</a:t>
            </a:r>
            <a:r>
              <a:rPr lang="en-US" altLang="zh-TW" sz="2600" b="1" dirty="0" smtClean="0">
                <a:solidFill>
                  <a:schemeClr val="accent4">
                    <a:lumMod val="50000"/>
                  </a:schemeClr>
                </a:solidFill>
              </a:rPr>
              <a:t>}</a:t>
            </a:r>
            <a:endParaRPr lang="en-US" altLang="zh-TW" sz="2600" b="1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defRPr/>
            </a:pPr>
            <a:r>
              <a:rPr lang="zh-TW" altLang="en-US" dirty="0" smtClean="0"/>
              <a:t>範例</a:t>
            </a:r>
            <a:endParaRPr lang="en-US" altLang="zh-TW" dirty="0"/>
          </a:p>
          <a:p>
            <a:pPr marL="400050" lvl="1" indent="0">
              <a:buFont typeface="Arial" charset="0"/>
              <a:buNone/>
              <a:defRPr/>
            </a:pPr>
            <a:r>
              <a:rPr lang="en-US" altLang="zh-TW" sz="2600" dirty="0" smtClean="0"/>
              <a:t>function </a:t>
            </a:r>
            <a:r>
              <a:rPr lang="en-US" altLang="zh-TW" sz="2600" dirty="0">
                <a:solidFill>
                  <a:schemeClr val="accent6"/>
                </a:solidFill>
              </a:rPr>
              <a:t>Name</a:t>
            </a:r>
            <a:r>
              <a:rPr lang="en-US" altLang="zh-TW" sz="2600" dirty="0">
                <a:solidFill>
                  <a:schemeClr val="accent3"/>
                </a:solidFill>
              </a:rPr>
              <a:t>(parameter1, parameter2) 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zh-TW" altLang="en-US" sz="2600" dirty="0" smtClean="0">
                <a:solidFill>
                  <a:srgbClr val="7030A0"/>
                </a:solidFill>
              </a:rPr>
              <a:t>     </a:t>
            </a:r>
            <a:r>
              <a:rPr lang="en-US" altLang="zh-TW" sz="2600" dirty="0" smtClean="0">
                <a:solidFill>
                  <a:srgbClr val="7030A0"/>
                </a:solidFill>
              </a:rPr>
              <a:t>{ code </a:t>
            </a:r>
            <a:r>
              <a:rPr lang="en-US" altLang="zh-TW" sz="2600" dirty="0">
                <a:solidFill>
                  <a:srgbClr val="7030A0"/>
                </a:solidFill>
              </a:rPr>
              <a:t>to be </a:t>
            </a:r>
            <a:r>
              <a:rPr lang="en-US" altLang="zh-TW" sz="2600" dirty="0" smtClean="0">
                <a:solidFill>
                  <a:srgbClr val="7030A0"/>
                </a:solidFill>
              </a:rPr>
              <a:t>executed</a:t>
            </a:r>
            <a:r>
              <a:rPr lang="zh-TW" altLang="en-US" sz="2600" dirty="0" smtClean="0">
                <a:solidFill>
                  <a:srgbClr val="7030A0"/>
                </a:solidFill>
              </a:rPr>
              <a:t> </a:t>
            </a:r>
            <a:r>
              <a:rPr lang="en-US" altLang="zh-TW" sz="2600" dirty="0" smtClean="0">
                <a:solidFill>
                  <a:srgbClr val="7030A0"/>
                </a:solidFill>
              </a:rPr>
              <a:t>}</a:t>
            </a:r>
            <a:endParaRPr lang="en-US" altLang="zh-TW" sz="2600" dirty="0">
              <a:solidFill>
                <a:srgbClr val="7030A0"/>
              </a:solidFill>
            </a:endParaRPr>
          </a:p>
          <a:p>
            <a:pPr>
              <a:defRPr/>
            </a:pPr>
            <a:r>
              <a:rPr lang="zh-TW" altLang="en-US" b="1" dirty="0" smtClean="0">
                <a:solidFill>
                  <a:schemeClr val="accent6"/>
                </a:solidFill>
              </a:rPr>
              <a:t>函數</a:t>
            </a:r>
            <a:r>
              <a:rPr lang="zh-TW" altLang="en-US" b="1" dirty="0">
                <a:solidFill>
                  <a:schemeClr val="accent6"/>
                </a:solidFill>
              </a:rPr>
              <a:t>名稱由英文字母、數字、及 </a:t>
            </a:r>
            <a:r>
              <a:rPr lang="en-US" altLang="zh-TW" b="1" dirty="0">
                <a:solidFill>
                  <a:schemeClr val="accent6"/>
                </a:solidFill>
              </a:rPr>
              <a:t>_ </a:t>
            </a:r>
            <a:r>
              <a:rPr lang="zh-TW" altLang="en-US" b="1" dirty="0">
                <a:solidFill>
                  <a:schemeClr val="accent6"/>
                </a:solidFill>
              </a:rPr>
              <a:t>組成</a:t>
            </a:r>
          </a:p>
          <a:p>
            <a:pPr>
              <a:defRPr/>
            </a:pPr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</a:rPr>
              <a:t>括號</a:t>
            </a:r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</a:rPr>
              <a:t>()</a:t>
            </a:r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</a:rPr>
              <a:t>內 </a:t>
            </a:r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</a:rPr>
              <a:t>可能包括參數名，以逗號分隔</a:t>
            </a:r>
          </a:p>
          <a:p>
            <a:pPr>
              <a:defRPr/>
            </a:pPr>
            <a:r>
              <a:rPr lang="zh-TW" altLang="en-US" b="1" dirty="0">
                <a:solidFill>
                  <a:schemeClr val="accent4">
                    <a:lumMod val="50000"/>
                  </a:schemeClr>
                </a:solidFill>
              </a:rPr>
              <a:t>大括號</a:t>
            </a:r>
            <a:r>
              <a:rPr lang="en-US" altLang="zh-TW" b="1" dirty="0">
                <a:solidFill>
                  <a:schemeClr val="accent4">
                    <a:lumMod val="50000"/>
                  </a:schemeClr>
                </a:solidFill>
              </a:rPr>
              <a:t>{}</a:t>
            </a:r>
            <a:r>
              <a:rPr lang="zh-TW" altLang="en-US" b="1" dirty="0">
                <a:solidFill>
                  <a:schemeClr val="accent4">
                    <a:lumMod val="50000"/>
                  </a:schemeClr>
                </a:solidFill>
              </a:rPr>
              <a:t>內 </a:t>
            </a:r>
            <a:r>
              <a:rPr lang="en-US" altLang="zh-TW" b="1" dirty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zh-TW" altLang="en-US" b="1" dirty="0" smtClean="0">
                <a:solidFill>
                  <a:schemeClr val="accent4">
                    <a:lumMod val="50000"/>
                  </a:schemeClr>
                </a:solidFill>
              </a:rPr>
              <a:t>要執行的程式碼</a:t>
            </a:r>
            <a:endParaRPr lang="zh-TW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 </a:t>
            </a:r>
            <a:br>
              <a:rPr lang="en-US" altLang="zh-TW" dirty="0" smtClean="0"/>
            </a:br>
            <a:r>
              <a:rPr lang="zh-TW" altLang="en-US" dirty="0" smtClean="0"/>
              <a:t>呼叫 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，</a:t>
            </a:r>
            <a:r>
              <a:rPr lang="en-US" altLang="zh-TW" dirty="0" smtClean="0"/>
              <a:t> alert "hello!"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39"/>
            <a:ext cx="6984776" cy="48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764509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呼叫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function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的方式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68313" y="2060575"/>
            <a:ext cx="8229600" cy="42481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程式指令直接呼叫</a:t>
            </a:r>
            <a:endParaRPr lang="en-US" altLang="zh-TW" dirty="0" smtClean="0"/>
          </a:p>
          <a:p>
            <a:pPr>
              <a:defRPr/>
            </a:pPr>
            <a:endParaRPr lang="en-US" altLang="zh-TW" dirty="0" smtClean="0"/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事件啟動</a:t>
            </a:r>
            <a:r>
              <a:rPr lang="en-US" altLang="zh-TW" dirty="0" smtClean="0"/>
              <a:t>(event driven)</a:t>
            </a:r>
          </a:p>
          <a:p>
            <a:pPr lvl="1">
              <a:defRPr/>
            </a:pPr>
            <a:r>
              <a:rPr lang="zh-TW" altLang="en-US" dirty="0" smtClean="0"/>
              <a:t>滑鼠、鍵盤、時間等事件</a:t>
            </a:r>
            <a:endParaRPr lang="en-US" altLang="zh-TW" dirty="0" smtClean="0"/>
          </a:p>
          <a:p>
            <a:pPr>
              <a:defRPr/>
            </a:pPr>
            <a:endParaRPr lang="en-US" altLang="zh-TW" dirty="0" smtClean="0"/>
          </a:p>
          <a:p>
            <a:pPr marL="857250" lvl="1" indent="-457200">
              <a:defRPr/>
            </a:pPr>
            <a:endParaRPr lang="en-US" altLang="zh-TW" dirty="0" smtClean="0"/>
          </a:p>
          <a:p>
            <a:pPr marL="0" indent="0">
              <a:buFont typeface="Arial" charset="0"/>
              <a:buNone/>
              <a:defRPr/>
            </a:pP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156368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499350" cy="777875"/>
          </a:xfrm>
        </p:spPr>
        <p:txBody>
          <a:bodyPr/>
          <a:lstStyle/>
          <a:p>
            <a:r>
              <a:rPr lang="zh-TW" altLang="en-US" dirty="0" smtClean="0"/>
              <a:t>程式當中呼叫</a:t>
            </a:r>
            <a:endParaRPr lang="zh-TW" altLang="en-US" dirty="0" smtClean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259632" y="1556792"/>
            <a:ext cx="7602537" cy="4473575"/>
          </a:xfrm>
        </p:spPr>
        <p:txBody>
          <a:bodyPr>
            <a:normAutofit lnSpcReduction="10000"/>
          </a:bodyPr>
          <a:lstStyle/>
          <a:p>
            <a:pPr marL="82296" indent="0">
              <a:buFont typeface="Arial" charset="0"/>
              <a:buNone/>
              <a:defRPr/>
            </a:pPr>
            <a:r>
              <a:rPr lang="en-US" altLang="zh-TW" sz="2400" dirty="0"/>
              <a:t>&lt;html</a:t>
            </a:r>
            <a:r>
              <a:rPr lang="en-US" altLang="zh-TW" sz="2400" dirty="0" smtClean="0"/>
              <a:t>&gt;</a:t>
            </a:r>
            <a:endParaRPr lang="en-US" altLang="zh-TW" sz="2400" dirty="0"/>
          </a:p>
          <a:p>
            <a:pPr marL="82296" indent="0">
              <a:buFont typeface="Arial" charset="0"/>
              <a:buNone/>
              <a:defRPr/>
            </a:pPr>
            <a:r>
              <a:rPr lang="en-US" altLang="zh-TW" sz="2400" dirty="0"/>
              <a:t>&lt;body</a:t>
            </a:r>
            <a:r>
              <a:rPr lang="en-US" altLang="zh-TW" sz="2400" dirty="0" smtClean="0"/>
              <a:t>&gt;</a:t>
            </a:r>
            <a:endParaRPr lang="en-US" altLang="zh-TW" sz="2400" dirty="0"/>
          </a:p>
          <a:p>
            <a:pPr marL="82296" indent="0">
              <a:buFont typeface="Arial" charset="0"/>
              <a:buNone/>
              <a:defRPr/>
            </a:pPr>
            <a:r>
              <a:rPr lang="en-US" altLang="zh-TW" sz="2400" dirty="0"/>
              <a:t>&lt;script</a:t>
            </a:r>
            <a:r>
              <a:rPr lang="en-US" altLang="zh-TW" sz="2400" dirty="0" smtClean="0"/>
              <a:t>&gt;</a:t>
            </a:r>
          </a:p>
          <a:p>
            <a:pPr marL="82296" indent="0">
              <a:buFont typeface="Arial" charset="0"/>
              <a:buNone/>
              <a:defRPr/>
            </a:pPr>
            <a:r>
              <a:rPr lang="en-US" altLang="zh-TW" sz="2400" dirty="0" smtClean="0"/>
              <a:t>//</a:t>
            </a:r>
            <a:r>
              <a:rPr lang="zh-TW" altLang="en-US" sz="2400" dirty="0" smtClean="0"/>
              <a:t>宣告函式</a:t>
            </a:r>
            <a:endParaRPr lang="en-US" altLang="zh-TW" sz="2400" dirty="0" smtClean="0"/>
          </a:p>
          <a:p>
            <a:pPr marL="82296" indent="0">
              <a:buFont typeface="Arial" charset="0"/>
              <a:buNone/>
              <a:defRPr/>
            </a:pPr>
            <a:r>
              <a:rPr lang="en-US" altLang="zh-TW" sz="2400" dirty="0"/>
              <a:t>function </a:t>
            </a:r>
            <a:r>
              <a:rPr lang="en-US" altLang="zh-TW" sz="2400" dirty="0" err="1"/>
              <a:t>myfunction</a:t>
            </a:r>
            <a:r>
              <a:rPr lang="en-US" altLang="zh-TW" sz="2400" dirty="0"/>
              <a:t>( )</a:t>
            </a:r>
          </a:p>
          <a:p>
            <a:pPr marL="82296" indent="0">
              <a:buFont typeface="Arial" charset="0"/>
              <a:buNone/>
              <a:defRPr/>
            </a:pPr>
            <a:r>
              <a:rPr lang="en-US" altLang="zh-TW" sz="2400" dirty="0"/>
              <a:t>{</a:t>
            </a:r>
            <a:r>
              <a:rPr lang="zh-TW" altLang="en-US" sz="2400" dirty="0"/>
              <a:t>　</a:t>
            </a:r>
          </a:p>
          <a:p>
            <a:pPr marL="82296" indent="0">
              <a:buFont typeface="Arial" charset="0"/>
              <a:buNone/>
              <a:defRPr/>
            </a:pPr>
            <a:r>
              <a:rPr lang="zh-TW" altLang="en-US" sz="2400" dirty="0"/>
              <a:t>     </a:t>
            </a:r>
            <a:r>
              <a:rPr lang="en-US" altLang="zh-TW" sz="2400" dirty="0" smtClean="0"/>
              <a:t>alert("</a:t>
            </a:r>
            <a:r>
              <a:rPr lang="en-US" altLang="zh-TW" sz="2400" dirty="0" smtClean="0"/>
              <a:t>hello!");</a:t>
            </a:r>
            <a:endParaRPr lang="en-US" altLang="zh-TW" sz="2400" dirty="0"/>
          </a:p>
          <a:p>
            <a:pPr marL="82296" indent="0">
              <a:buFont typeface="Arial" charset="0"/>
              <a:buNone/>
              <a:defRPr/>
            </a:pPr>
            <a:r>
              <a:rPr lang="en-US" altLang="zh-TW" sz="2400" dirty="0" smtClean="0"/>
              <a:t>}</a:t>
            </a:r>
            <a:endParaRPr lang="en-US" altLang="zh-TW" sz="2400" dirty="0"/>
          </a:p>
          <a:p>
            <a:pPr marL="82296" indent="0">
              <a:buFont typeface="Arial" charset="0"/>
              <a:buNone/>
              <a:defRPr/>
            </a:pPr>
            <a:r>
              <a:rPr lang="en-US" altLang="zh-TW" sz="2400" dirty="0" err="1" smtClean="0"/>
              <a:t>myfunction</a:t>
            </a:r>
            <a:r>
              <a:rPr lang="en-US" altLang="zh-TW" sz="2400" dirty="0" smtClean="0"/>
              <a:t>( );</a:t>
            </a:r>
            <a:r>
              <a:rPr lang="zh-TW" altLang="en-US" sz="2400" dirty="0"/>
              <a:t>　</a:t>
            </a:r>
            <a:r>
              <a:rPr lang="en-US" altLang="zh-TW" sz="2400" dirty="0" smtClean="0"/>
              <a:t>//</a:t>
            </a:r>
            <a:r>
              <a:rPr lang="zh-TW" altLang="en-US" sz="2400" dirty="0" smtClean="0"/>
              <a:t> 程式當中呼叫</a:t>
            </a:r>
            <a:r>
              <a:rPr lang="zh-TW" altLang="en-US" sz="2400" dirty="0"/>
              <a:t>　　　</a:t>
            </a:r>
            <a:endParaRPr lang="en-US" altLang="zh-TW" sz="2400" dirty="0"/>
          </a:p>
          <a:p>
            <a:pPr marL="82296" indent="0">
              <a:buFont typeface="Arial" charset="0"/>
              <a:buNone/>
              <a:defRPr/>
            </a:pPr>
            <a:r>
              <a:rPr lang="en-US" altLang="zh-TW" sz="2400" dirty="0"/>
              <a:t>&lt;/script&gt;</a:t>
            </a:r>
          </a:p>
          <a:p>
            <a:pPr marL="82296" indent="0">
              <a:buFont typeface="Arial" charset="0"/>
              <a:buNone/>
              <a:defRPr/>
            </a:pPr>
            <a:r>
              <a:rPr lang="en-US" altLang="zh-TW" sz="2400" dirty="0"/>
              <a:t>&lt;/body&gt; &lt;/html&gt;</a:t>
            </a:r>
          </a:p>
          <a:p>
            <a:pPr marL="82296" indent="0">
              <a:buFont typeface="Arial" charset="0"/>
              <a:buNone/>
              <a:defRPr/>
            </a:pPr>
            <a:endParaRPr lang="zh-TW" altLang="en-US" dirty="0"/>
          </a:p>
        </p:txBody>
      </p:sp>
      <p:sp>
        <p:nvSpPr>
          <p:cNvPr id="4100" name="內容版面配置區 2"/>
          <p:cNvSpPr txBox="1">
            <a:spLocks/>
          </p:cNvSpPr>
          <p:nvPr/>
        </p:nvSpPr>
        <p:spPr bwMode="auto">
          <a:xfrm>
            <a:off x="988626" y="908720"/>
            <a:ext cx="7497763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endParaRPr kumimoji="0" lang="zh-TW" alt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事件當中呼叫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521451" cy="447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15840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-31785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事件當中呼叫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&lt;!</a:t>
            </a:r>
            <a:r>
              <a:rPr lang="en-US" altLang="zh-TW" sz="2400" dirty="0" err="1" smtClean="0"/>
              <a:t>DOCTYPE</a:t>
            </a:r>
            <a:r>
              <a:rPr lang="en-US" altLang="zh-TW" sz="2400" dirty="0" smtClean="0"/>
              <a:t> html&gt;</a:t>
            </a:r>
          </a:p>
          <a:p>
            <a:pPr marL="0" indent="0">
              <a:buNone/>
            </a:pPr>
            <a:r>
              <a:rPr lang="en-US" altLang="zh-TW" sz="2400" dirty="0" smtClean="0"/>
              <a:t>&lt;html&gt;</a:t>
            </a:r>
          </a:p>
          <a:p>
            <a:pPr marL="0" indent="0">
              <a:buNone/>
            </a:pPr>
            <a:r>
              <a:rPr lang="en-US" altLang="zh-TW" sz="2400" dirty="0" smtClean="0"/>
              <a:t>&lt;body&gt;</a:t>
            </a:r>
          </a:p>
          <a:p>
            <a:pPr marL="0" indent="0">
              <a:buNone/>
            </a:pPr>
            <a:r>
              <a:rPr lang="en-US" altLang="zh-TW" sz="2400" dirty="0" smtClean="0"/>
              <a:t>&lt;button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onclick</a:t>
            </a:r>
            <a:r>
              <a:rPr lang="en-US" altLang="zh-TW" sz="2400" dirty="0" smtClean="0">
                <a:solidFill>
                  <a:srgbClr val="FF0000"/>
                </a:solidFill>
              </a:rPr>
              <a:t>="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myFunction</a:t>
            </a:r>
            <a:r>
              <a:rPr lang="en-US" altLang="zh-TW" sz="2400" dirty="0" smtClean="0">
                <a:solidFill>
                  <a:srgbClr val="FF0000"/>
                </a:solidFill>
              </a:rPr>
              <a:t>()"</a:t>
            </a:r>
            <a:r>
              <a:rPr lang="en-US" altLang="zh-TW" sz="2400" dirty="0" smtClean="0"/>
              <a:t>&gt;Click me&lt;/button&gt;</a:t>
            </a:r>
          </a:p>
          <a:p>
            <a:pPr marL="0" indent="0">
              <a:buNone/>
            </a:pPr>
            <a:r>
              <a:rPr lang="en-US" altLang="zh-TW" sz="2400" dirty="0" smtClean="0"/>
              <a:t>&lt;script&gt;</a:t>
            </a:r>
          </a:p>
          <a:p>
            <a:pPr marL="0" indent="0">
              <a:buNone/>
            </a:pPr>
            <a:r>
              <a:rPr lang="en-US" altLang="zh-TW" sz="2400" dirty="0" smtClean="0"/>
              <a:t>function </a:t>
            </a:r>
            <a:r>
              <a:rPr lang="en-US" altLang="zh-TW" sz="2400" dirty="0" err="1" smtClean="0"/>
              <a:t>myFunction</a:t>
            </a:r>
            <a:r>
              <a:rPr lang="en-US" altLang="zh-TW" sz="2400" dirty="0" smtClean="0"/>
              <a:t>() {</a:t>
            </a:r>
          </a:p>
          <a:p>
            <a:pPr marL="0" indent="0">
              <a:buNone/>
            </a:pPr>
            <a:r>
              <a:rPr lang="en-US" altLang="zh-TW" sz="2400" dirty="0" smtClean="0"/>
              <a:t>  alert("Hello World");</a:t>
            </a:r>
          </a:p>
          <a:p>
            <a:pPr marL="0" indent="0">
              <a:buNone/>
            </a:pPr>
            <a:r>
              <a:rPr lang="en-US" altLang="zh-TW" sz="2400" dirty="0" smtClean="0"/>
              <a:t>}</a:t>
            </a:r>
          </a:p>
          <a:p>
            <a:pPr marL="0" indent="0">
              <a:buNone/>
            </a:pPr>
            <a:r>
              <a:rPr lang="en-US" altLang="zh-TW" sz="2400" dirty="0" smtClean="0"/>
              <a:t>&lt;/script&gt;</a:t>
            </a:r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&lt;/body&gt;</a:t>
            </a:r>
          </a:p>
          <a:p>
            <a:pPr marL="0" indent="0">
              <a:buNone/>
            </a:pPr>
            <a:r>
              <a:rPr lang="en-US" altLang="zh-TW" sz="2400" dirty="0" smtClean="0"/>
              <a:t>&lt;/html&gt;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11358497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827088" y="260350"/>
            <a:ext cx="7497762" cy="1143000"/>
          </a:xfrm>
        </p:spPr>
        <p:txBody>
          <a:bodyPr/>
          <a:lstStyle/>
          <a:p>
            <a:r>
              <a:rPr lang="en-US" altLang="zh-TW" sz="4800" b="1" dirty="0" smtClean="0"/>
              <a:t>return:</a:t>
            </a:r>
            <a:r>
              <a:rPr lang="zh-TW" altLang="en-US" sz="4800" b="1" dirty="0" smtClean="0"/>
              <a:t>函數回應結果</a:t>
            </a:r>
            <a:endParaRPr lang="zh-TW" altLang="en-US" sz="4800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50" y="1628775"/>
            <a:ext cx="7777163" cy="46005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sz="3000" dirty="0" smtClean="0"/>
              <a:t>遇到</a:t>
            </a:r>
            <a:r>
              <a:rPr lang="en-US" altLang="zh-TW" sz="3000" b="1" dirty="0"/>
              <a:t>return</a:t>
            </a:r>
            <a:r>
              <a:rPr lang="zh-TW" altLang="en-US" sz="3000" dirty="0" smtClean="0"/>
              <a:t>，</a:t>
            </a:r>
            <a:r>
              <a:rPr lang="zh-TW" altLang="en-US" sz="3000" dirty="0"/>
              <a:t>函數就會停止</a:t>
            </a:r>
            <a:r>
              <a:rPr lang="zh-TW" altLang="en-US" sz="3000" dirty="0" smtClean="0"/>
              <a:t>執行。並回傳 </a:t>
            </a:r>
            <a:r>
              <a:rPr lang="en-US" altLang="zh-TW" sz="3000" dirty="0" smtClean="0">
                <a:solidFill>
                  <a:srgbClr val="002060"/>
                </a:solidFill>
              </a:rPr>
              <a:t>return value</a:t>
            </a:r>
            <a:endParaRPr lang="en-US" altLang="zh-TW" sz="30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zh-TW" altLang="en-US" sz="3000" dirty="0" smtClean="0"/>
              <a:t>範例</a:t>
            </a:r>
            <a:endParaRPr lang="zh-TW" altLang="en-US" sz="3000" dirty="0"/>
          </a:p>
          <a:p>
            <a:pPr marL="400050" lvl="1" indent="0">
              <a:buFont typeface="Arial" charset="0"/>
              <a:buNone/>
              <a:defRPr/>
            </a:pPr>
            <a:r>
              <a:rPr lang="en-US" altLang="zh-TW" sz="2600" dirty="0" err="1" smtClean="0"/>
              <a:t>var</a:t>
            </a:r>
            <a:r>
              <a:rPr lang="en-US" altLang="zh-TW" sz="2600" dirty="0"/>
              <a:t> x = </a:t>
            </a:r>
            <a:r>
              <a:rPr lang="en-US" altLang="zh-TW" sz="2600" dirty="0" err="1" smtClean="0"/>
              <a:t>myfunction</a:t>
            </a:r>
            <a:r>
              <a:rPr lang="en-US" altLang="zh-TW" sz="2600" dirty="0" smtClean="0"/>
              <a:t>(2,3);</a:t>
            </a:r>
            <a:r>
              <a:rPr lang="en-US" altLang="zh-TW" sz="2600" dirty="0"/>
              <a:t>       </a:t>
            </a:r>
            <a:r>
              <a:rPr lang="en-US" altLang="zh-TW" sz="2600" dirty="0" smtClean="0"/>
              <a:t>//</a:t>
            </a:r>
            <a:r>
              <a:rPr lang="zh-TW" altLang="en-US" sz="2600" dirty="0"/>
              <a:t>呼叫</a:t>
            </a:r>
            <a:r>
              <a:rPr lang="en-US" altLang="zh-TW" sz="2600" dirty="0" err="1" smtClean="0"/>
              <a:t>myfunction</a:t>
            </a:r>
            <a:r>
              <a:rPr lang="en-US" altLang="zh-TW" sz="2600" dirty="0"/>
              <a:t/>
            </a:r>
            <a:br>
              <a:rPr lang="en-US" altLang="zh-TW" sz="2600" dirty="0"/>
            </a:br>
            <a:r>
              <a:rPr lang="en-US" altLang="zh-TW" sz="2600" dirty="0" smtClean="0"/>
              <a:t>function</a:t>
            </a:r>
            <a:r>
              <a:rPr lang="en-US" altLang="zh-TW" sz="2600" dirty="0"/>
              <a:t> </a:t>
            </a:r>
            <a:r>
              <a:rPr lang="en-US" altLang="zh-TW" sz="2600" dirty="0" err="1" smtClean="0"/>
              <a:t>myfunction</a:t>
            </a:r>
            <a:r>
              <a:rPr lang="en-US" altLang="zh-TW" sz="2600" dirty="0" smtClean="0"/>
              <a:t>(a</a:t>
            </a:r>
            <a:r>
              <a:rPr lang="en-US" altLang="zh-TW" sz="2600" dirty="0"/>
              <a:t>, b) {</a:t>
            </a:r>
            <a:br>
              <a:rPr lang="en-US" altLang="zh-TW" sz="2600" dirty="0"/>
            </a:br>
            <a:r>
              <a:rPr lang="en-US" altLang="zh-TW" sz="2600" dirty="0"/>
              <a:t>    return a * b;         </a:t>
            </a:r>
            <a:br>
              <a:rPr lang="en-US" altLang="zh-TW" sz="2600" dirty="0"/>
            </a:br>
            <a:r>
              <a:rPr lang="en-US" altLang="zh-TW" sz="2600" dirty="0" smtClean="0"/>
              <a:t>}</a:t>
            </a:r>
            <a:r>
              <a:rPr lang="en-US" altLang="zh-TW" sz="2600" dirty="0"/>
              <a:t>  </a:t>
            </a:r>
            <a:r>
              <a:rPr lang="en-US" altLang="zh-TW" sz="2600" dirty="0" smtClean="0"/>
              <a:t>//</a:t>
            </a:r>
            <a:r>
              <a:rPr lang="zh-TW" altLang="en-US" sz="2600" dirty="0" smtClean="0"/>
              <a:t>回傳 </a:t>
            </a:r>
            <a:r>
              <a:rPr lang="en-US" altLang="zh-TW" sz="2600" dirty="0" smtClean="0"/>
              <a:t>a</a:t>
            </a:r>
            <a:r>
              <a:rPr lang="zh-TW" altLang="en-US" sz="2600" dirty="0" smtClean="0"/>
              <a:t>*</a:t>
            </a:r>
            <a:r>
              <a:rPr lang="en-US" altLang="zh-TW" sz="2600" dirty="0" smtClean="0"/>
              <a:t>b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>
          <a:xfrm>
            <a:off x="1403350" y="0"/>
            <a:ext cx="7497763" cy="1143000"/>
          </a:xfrm>
        </p:spPr>
        <p:txBody>
          <a:bodyPr/>
          <a:lstStyle/>
          <a:p>
            <a:r>
              <a:rPr lang="zh-TW" altLang="en-US" smtClean="0"/>
              <a:t>範例程式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539552" y="1125538"/>
            <a:ext cx="8361561" cy="5948362"/>
          </a:xfrm>
        </p:spPr>
        <p:txBody>
          <a:bodyPr>
            <a:normAutofit fontScale="77500" lnSpcReduction="20000"/>
          </a:bodyPr>
          <a:lstStyle/>
          <a:p>
            <a:pPr marL="82296" indent="0">
              <a:buFont typeface="Arial" charset="0"/>
              <a:buNone/>
              <a:defRPr/>
            </a:pPr>
            <a:r>
              <a:rPr lang="en-US" altLang="zh-TW" dirty="0"/>
              <a:t>&lt;html&gt;</a:t>
            </a:r>
          </a:p>
          <a:p>
            <a:pPr marL="82296" indent="0">
              <a:buFont typeface="Arial" charset="0"/>
              <a:buNone/>
              <a:defRPr/>
            </a:pPr>
            <a:r>
              <a:rPr lang="en-US" altLang="zh-TW" dirty="0"/>
              <a:t>&lt;body&gt;</a:t>
            </a:r>
          </a:p>
          <a:p>
            <a:pPr marL="82296" indent="0">
              <a:buFont typeface="Arial" charset="0"/>
              <a:buNone/>
              <a:defRPr/>
            </a:pPr>
            <a:endParaRPr lang="en-US" altLang="zh-TW" dirty="0"/>
          </a:p>
          <a:p>
            <a:pPr marL="82296" indent="0">
              <a:buFont typeface="Arial" charset="0"/>
              <a:buNone/>
              <a:defRPr/>
            </a:pPr>
            <a:r>
              <a:rPr lang="en-US" altLang="zh-TW" dirty="0"/>
              <a:t>&lt;script&gt;</a:t>
            </a:r>
          </a:p>
          <a:p>
            <a:pPr marL="82296" indent="0">
              <a:buFont typeface="Arial" charset="0"/>
              <a:buNone/>
              <a:defRPr/>
            </a:pPr>
            <a:r>
              <a:rPr lang="en-US" altLang="zh-TW" dirty="0"/>
              <a:t>function </a:t>
            </a:r>
            <a:r>
              <a:rPr lang="en-US" altLang="zh-TW" dirty="0" err="1"/>
              <a:t>myFunction</a:t>
            </a:r>
            <a:r>
              <a:rPr lang="en-US" altLang="zh-TW" dirty="0"/>
              <a:t>(a, b)</a:t>
            </a:r>
          </a:p>
          <a:p>
            <a:pPr marL="82296" indent="0">
              <a:buFont typeface="Arial" charset="0"/>
              <a:buNone/>
              <a:defRPr/>
            </a:pPr>
            <a:r>
              <a:rPr lang="en-US" altLang="zh-TW" dirty="0"/>
              <a:t> {</a:t>
            </a:r>
          </a:p>
          <a:p>
            <a:pPr marL="82296" indent="0">
              <a:buFont typeface="Arial" charset="0"/>
              <a:buNone/>
              <a:defRPr/>
            </a:pPr>
            <a:r>
              <a:rPr lang="en-US" altLang="zh-TW" dirty="0">
                <a:solidFill>
                  <a:srgbClr val="FF0000"/>
                </a:solidFill>
              </a:rPr>
              <a:t>    return a * b;</a:t>
            </a:r>
          </a:p>
          <a:p>
            <a:pPr marL="82296" indent="0">
              <a:buFont typeface="Arial" charset="0"/>
              <a:buNone/>
              <a:defRPr/>
            </a:pPr>
            <a:r>
              <a:rPr lang="en-US" altLang="zh-TW" dirty="0"/>
              <a:t>}</a:t>
            </a:r>
          </a:p>
          <a:p>
            <a:pPr marL="82296" indent="0">
              <a:buFont typeface="Arial" charset="0"/>
              <a:buNone/>
              <a:defRPr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ret;</a:t>
            </a:r>
          </a:p>
          <a:p>
            <a:pPr marL="82296" indent="0">
              <a:buNone/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ret </a:t>
            </a:r>
            <a:r>
              <a:rPr lang="en-US" altLang="zh-TW" dirty="0">
                <a:solidFill>
                  <a:srgbClr val="FF0000"/>
                </a:solidFill>
              </a:rPr>
              <a:t>= </a:t>
            </a:r>
            <a:r>
              <a:rPr lang="en-US" altLang="zh-TW" dirty="0" err="1">
                <a:solidFill>
                  <a:srgbClr val="FF0000"/>
                </a:solidFill>
              </a:rPr>
              <a:t>myFunction</a:t>
            </a:r>
            <a:r>
              <a:rPr lang="en-US" altLang="zh-TW" dirty="0">
                <a:solidFill>
                  <a:srgbClr val="FF0000"/>
                </a:solidFill>
              </a:rPr>
              <a:t>(8,9</a:t>
            </a:r>
            <a:r>
              <a:rPr lang="en-US" altLang="zh-TW" dirty="0" smtClean="0">
                <a:solidFill>
                  <a:srgbClr val="FF0000"/>
                </a:solidFill>
              </a:rPr>
              <a:t>);</a:t>
            </a:r>
            <a:endParaRPr lang="en-US" altLang="zh-TW" dirty="0">
              <a:solidFill>
                <a:srgbClr val="FF0000"/>
              </a:solidFill>
            </a:endParaRPr>
          </a:p>
          <a:p>
            <a:pPr marL="82296" indent="0">
              <a:buFont typeface="Arial" charset="0"/>
              <a:buNone/>
              <a:defRPr/>
            </a:pPr>
            <a:r>
              <a:rPr lang="en-US" altLang="zh-TW" dirty="0" err="1"/>
              <a:t>document.write</a:t>
            </a:r>
            <a:r>
              <a:rPr lang="en-US" altLang="zh-TW" dirty="0"/>
              <a:t>("</a:t>
            </a:r>
            <a:r>
              <a:rPr lang="zh-TW" altLang="en-US" dirty="0"/>
              <a:t>相乘結果 </a:t>
            </a:r>
            <a:r>
              <a:rPr lang="en-US" altLang="zh-TW" dirty="0"/>
              <a:t>:8*9</a:t>
            </a:r>
            <a:r>
              <a:rPr lang="en-US" altLang="zh-TW" dirty="0" smtClean="0"/>
              <a:t>="+ ret);</a:t>
            </a:r>
            <a:endParaRPr lang="en-US" altLang="zh-TW" dirty="0"/>
          </a:p>
          <a:p>
            <a:pPr marL="82296" indent="0">
              <a:buFont typeface="Arial" charset="0"/>
              <a:buNone/>
              <a:defRPr/>
            </a:pPr>
            <a:r>
              <a:rPr lang="en-US" altLang="zh-TW" dirty="0"/>
              <a:t>&lt;/script&gt;</a:t>
            </a:r>
          </a:p>
          <a:p>
            <a:pPr marL="82296" indent="0">
              <a:buFont typeface="Arial" charset="0"/>
              <a:buNone/>
              <a:defRPr/>
            </a:pPr>
            <a:r>
              <a:rPr lang="en-US" altLang="zh-TW" dirty="0" smtClean="0"/>
              <a:t>&lt;/</a:t>
            </a:r>
            <a:r>
              <a:rPr lang="en-US" altLang="zh-TW" dirty="0"/>
              <a:t>body&gt;</a:t>
            </a:r>
          </a:p>
          <a:p>
            <a:pPr marL="82296" indent="0">
              <a:buFont typeface="Arial" charset="0"/>
              <a:buNone/>
              <a:defRPr/>
            </a:pPr>
            <a:r>
              <a:rPr lang="en-US" altLang="zh-TW" dirty="0"/>
              <a:t>&lt;/html&gt;</a:t>
            </a:r>
          </a:p>
          <a:p>
            <a:pPr marL="82296" indent="0">
              <a:buFont typeface="Arial" charset="0"/>
              <a:buNone/>
              <a:defRPr/>
            </a:pPr>
            <a:endParaRPr lang="en-US" altLang="zh-TW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2002</TotalTime>
  <Words>293</Words>
  <Application>Microsoft Office PowerPoint</Application>
  <PresentationFormat>如螢幕大小 (4:3)</PresentationFormat>
  <Paragraphs>77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新細明體</vt:lpstr>
      <vt:lpstr>Calibri</vt:lpstr>
      <vt:lpstr>Office 佈景主題</vt:lpstr>
      <vt:lpstr>JavaScript function</vt:lpstr>
      <vt:lpstr>PowerPoint 簡報</vt:lpstr>
      <vt:lpstr>範例:  呼叫 function， alert "hello!"</vt:lpstr>
      <vt:lpstr>呼叫function 的方式</vt:lpstr>
      <vt:lpstr>程式當中呼叫</vt:lpstr>
      <vt:lpstr>事件當中呼叫</vt:lpstr>
      <vt:lpstr>事件當中呼叫</vt:lpstr>
      <vt:lpstr>return:函數回應結果</vt:lpstr>
      <vt:lpstr>範例程式</vt:lpstr>
      <vt:lpstr>練習</vt:lpstr>
      <vt:lpstr>前端資料處理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tcu</dc:creator>
  <cp:lastModifiedBy>User</cp:lastModifiedBy>
  <cp:revision>82</cp:revision>
  <dcterms:created xsi:type="dcterms:W3CDTF">2010-03-16T03:27:59Z</dcterms:created>
  <dcterms:modified xsi:type="dcterms:W3CDTF">2019-04-05T06:45:10Z</dcterms:modified>
</cp:coreProperties>
</file>