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7" r:id="rId2"/>
    <p:sldId id="288" r:id="rId3"/>
    <p:sldId id="295" r:id="rId4"/>
    <p:sldId id="289" r:id="rId5"/>
    <p:sldId id="294" r:id="rId6"/>
    <p:sldId id="290" r:id="rId7"/>
    <p:sldId id="291" r:id="rId8"/>
    <p:sldId id="292" r:id="rId9"/>
    <p:sldId id="29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 autoAdjust="0"/>
    <p:restoredTop sz="94660"/>
  </p:normalViewPr>
  <p:slideViewPr>
    <p:cSldViewPr>
      <p:cViewPr varScale="1">
        <p:scale>
          <a:sx n="64" d="100"/>
          <a:sy n="64" d="100"/>
        </p:scale>
        <p:origin x="-1320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39663-B41A-4322-9FA5-32D776E297AB}" type="datetimeFigureOut">
              <a:rPr lang="zh-TW" altLang="en-US" smtClean="0"/>
              <a:t>2018/2/2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BF85E-0DCB-4221-AC4D-A9493FAF7C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26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F85E-0DCB-4221-AC4D-A9493FAF7C1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3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5C9-79AB-40FF-B23B-4ADA07998EAC}" type="datetime1">
              <a:rPr lang="zh-TW" altLang="en-US" smtClean="0"/>
              <a:t>2018/2/2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37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6CC-59C4-4A29-9700-F1B01FE0BDA6}" type="datetime1">
              <a:rPr lang="zh-TW" altLang="en-US" smtClean="0"/>
              <a:t>2018/2/2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95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94C7-993D-4438-AA6F-CBE23DFB4270}" type="datetime1">
              <a:rPr lang="zh-TW" altLang="en-US" smtClean="0"/>
              <a:t>2018/2/2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22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D2CF-1167-43D6-909A-0C28B0F59C72}" type="datetime1">
              <a:rPr lang="zh-TW" altLang="en-US" smtClean="0"/>
              <a:t>2018/2/2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18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7FD2-AB59-4151-946A-CC608882B58E}" type="datetime1">
              <a:rPr lang="zh-TW" altLang="en-US" smtClean="0"/>
              <a:t>2018/2/2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76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B12C-FF78-4F61-8FE6-616AC9AC73A7}" type="datetime1">
              <a:rPr lang="zh-TW" altLang="en-US" smtClean="0"/>
              <a:t>2018/2/2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62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68AE-CE6D-47B8-9ACB-739E99C0A9C7}" type="datetime1">
              <a:rPr lang="zh-TW" altLang="en-US" smtClean="0"/>
              <a:t>2018/2/2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32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4EAB-4D85-41E6-9F62-245800E68770}" type="datetime1">
              <a:rPr lang="zh-TW" altLang="en-US" smtClean="0"/>
              <a:t>2018/2/2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64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9E1E-774D-4EAC-9D99-BE8865244E73}" type="datetime1">
              <a:rPr lang="zh-TW" altLang="en-US" smtClean="0"/>
              <a:t>2018/2/2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36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2D0A-CEA4-40AB-A293-7F7490CFFD26}" type="datetime1">
              <a:rPr lang="zh-TW" altLang="en-US" smtClean="0"/>
              <a:t>2018/2/2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8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EC37-E449-4919-BB29-FECB6FC261E4}" type="datetime1">
              <a:rPr lang="zh-TW" altLang="en-US" smtClean="0"/>
              <a:t>2018/2/2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7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3F157-DD56-4172-ACB5-7841F7A4BD76}" type="datetime1">
              <a:rPr lang="zh-TW" altLang="en-US" smtClean="0"/>
              <a:t>2018/2/2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01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loop_for_e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2276872"/>
            <a:ext cx="864096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JavaScript </a:t>
            </a:r>
            <a:r>
              <a:rPr lang="en-US" altLang="zh-TW" sz="4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for</a:t>
            </a:r>
            <a:r>
              <a:rPr lang="en-US" altLang="zh-TW" sz="4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Loop</a:t>
            </a:r>
          </a:p>
          <a:p>
            <a:pPr algn="ctr"/>
            <a:r>
              <a:rPr lang="en-US" altLang="zh-TW" sz="4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 </a:t>
            </a:r>
            <a:r>
              <a:rPr lang="en-US" altLang="zh-TW" sz="4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for </a:t>
            </a:r>
            <a:r>
              <a:rPr lang="zh-TW" altLang="en-US" sz="4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迴</a:t>
            </a:r>
            <a:r>
              <a:rPr lang="zh-TW" alt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圈</a:t>
            </a:r>
            <a:r>
              <a:rPr lang="zh-TW" alt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介紹</a:t>
            </a:r>
            <a:r>
              <a:rPr lang="en-US" altLang="zh-TW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)</a:t>
            </a:r>
          </a:p>
          <a:p>
            <a:pPr algn="ctr"/>
            <a:endParaRPr lang="en-US" altLang="zh-TW" sz="4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zh-TW" altLang="en-US" sz="4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704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183880" cy="105156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迴圈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常用於建構一段重複執行的指令</a:t>
            </a:r>
            <a:endParaRPr lang="zh-TW" alt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320381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For loop</a:t>
            </a:r>
          </a:p>
          <a:p>
            <a:pPr lvl="1"/>
            <a:r>
              <a:rPr lang="en-US" altLang="zh-TW" dirty="0" smtClean="0"/>
              <a:t>for (</a:t>
            </a:r>
            <a:r>
              <a:rPr lang="zh-TW" altLang="en-US" dirty="0" smtClean="0"/>
              <a:t>初始設定</a:t>
            </a:r>
            <a:r>
              <a:rPr lang="en-US" altLang="zh-TW" dirty="0" smtClean="0"/>
              <a:t>;</a:t>
            </a:r>
            <a:r>
              <a:rPr lang="zh-TW" altLang="en-US" dirty="0" smtClean="0"/>
              <a:t> </a:t>
            </a:r>
            <a:r>
              <a:rPr lang="zh-TW" altLang="en-US" dirty="0"/>
              <a:t>邏輯條件</a:t>
            </a:r>
            <a:r>
              <a:rPr lang="zh-TW" altLang="en-US" dirty="0" smtClean="0"/>
              <a:t>判斷</a:t>
            </a:r>
            <a:r>
              <a:rPr lang="en-US" altLang="zh-TW" dirty="0" smtClean="0"/>
              <a:t>; </a:t>
            </a:r>
            <a:r>
              <a:rPr lang="zh-TW" altLang="en-US" dirty="0" smtClean="0"/>
              <a:t>改變設定條件</a:t>
            </a:r>
            <a:r>
              <a:rPr lang="en-US" altLang="zh-TW" dirty="0" smtClean="0"/>
              <a:t>) </a:t>
            </a:r>
          </a:p>
          <a:p>
            <a:pPr lvl="2"/>
            <a:r>
              <a:rPr lang="en-US" altLang="zh-TW" dirty="0" smtClean="0"/>
              <a:t>{</a:t>
            </a:r>
            <a:r>
              <a:rPr lang="zh-TW" altLang="en-US" dirty="0" smtClean="0"/>
              <a:t>重複執行</a:t>
            </a:r>
            <a:r>
              <a:rPr lang="zh-TW" altLang="en-US" dirty="0"/>
              <a:t>的</a:t>
            </a:r>
            <a:r>
              <a:rPr lang="zh-TW" altLang="en-US" dirty="0" smtClean="0"/>
              <a:t>指令集</a:t>
            </a:r>
            <a:r>
              <a:rPr lang="en-US" altLang="zh-TW" dirty="0" smtClean="0"/>
              <a:t>}</a:t>
            </a:r>
          </a:p>
          <a:p>
            <a:pPr lvl="1"/>
            <a:r>
              <a:rPr lang="en-US" altLang="zh-TW" dirty="0"/>
              <a:t>//</a:t>
            </a:r>
            <a:r>
              <a:rPr lang="zh-TW" altLang="en-US" dirty="0"/>
              <a:t>當邏輯條件判斷為真時執行迴圈內</a:t>
            </a:r>
            <a:r>
              <a:rPr lang="zh-TW" altLang="en-US" dirty="0" smtClean="0"/>
              <a:t>指令，範例</a:t>
            </a:r>
            <a:r>
              <a:rPr lang="en-US" altLang="zh-TW" dirty="0" smtClean="0"/>
              <a:t>:</a:t>
            </a:r>
            <a:endParaRPr lang="zh-TW" altLang="en-US" dirty="0"/>
          </a:p>
          <a:p>
            <a:pPr lvl="1"/>
            <a:r>
              <a:rPr lang="en-US" altLang="zh-TW" dirty="0"/>
              <a:t>for(</a:t>
            </a:r>
            <a:r>
              <a:rPr lang="en-US" altLang="zh-TW" dirty="0" err="1"/>
              <a:t>i</a:t>
            </a:r>
            <a:r>
              <a:rPr lang="en-US" altLang="zh-TW" dirty="0"/>
              <a:t>=1; </a:t>
            </a:r>
            <a:r>
              <a:rPr lang="en-US" altLang="zh-TW" dirty="0" err="1"/>
              <a:t>i</a:t>
            </a:r>
            <a:r>
              <a:rPr lang="en-US" altLang="zh-TW" dirty="0"/>
              <a:t> &lt; 5; </a:t>
            </a:r>
            <a:r>
              <a:rPr lang="en-US" altLang="zh-TW" dirty="0" err="1"/>
              <a:t>i</a:t>
            </a:r>
            <a:r>
              <a:rPr lang="en-US" altLang="zh-TW" dirty="0"/>
              <a:t>++) </a:t>
            </a:r>
            <a:endParaRPr lang="en-US" altLang="zh-TW" dirty="0" smtClean="0"/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  {</a:t>
            </a:r>
            <a:r>
              <a:rPr lang="zh-TW" altLang="en-US" dirty="0"/>
              <a:t>執行的指令</a:t>
            </a:r>
            <a:r>
              <a:rPr lang="en-US" altLang="zh-TW" dirty="0"/>
              <a:t>}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While loop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初始設定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while (</a:t>
            </a:r>
            <a:r>
              <a:rPr lang="zh-TW" altLang="en-US" dirty="0"/>
              <a:t>邏輯條件判斷</a:t>
            </a:r>
            <a:r>
              <a:rPr lang="en-US" altLang="zh-TW" dirty="0" smtClean="0"/>
              <a:t>) </a:t>
            </a:r>
          </a:p>
          <a:p>
            <a:pPr lvl="2"/>
            <a:r>
              <a:rPr lang="en-US" altLang="zh-TW" dirty="0" smtClean="0"/>
              <a:t>{</a:t>
            </a:r>
            <a:r>
              <a:rPr lang="zh-TW" altLang="en-US" dirty="0"/>
              <a:t>重複執行的指令集</a:t>
            </a:r>
            <a:r>
              <a:rPr lang="en-US" altLang="zh-TW" dirty="0" smtClean="0"/>
              <a:t>} </a:t>
            </a:r>
          </a:p>
          <a:p>
            <a:pPr lvl="1"/>
            <a:r>
              <a:rPr lang="en-US" altLang="zh-TW" dirty="0"/>
              <a:t>//</a:t>
            </a:r>
            <a:r>
              <a:rPr lang="zh-TW" altLang="en-US" dirty="0"/>
              <a:t>當邏輯條件判斷為真時執行迴圈內指令，範例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 </a:t>
            </a:r>
          </a:p>
          <a:p>
            <a:pPr lvl="1"/>
            <a:r>
              <a:rPr lang="en-US" altLang="zh-TW" dirty="0" smtClean="0"/>
              <a:t>While(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&lt;10) </a:t>
            </a:r>
          </a:p>
          <a:p>
            <a:pPr lvl="2"/>
            <a:r>
              <a:rPr lang="en-US" altLang="zh-TW" dirty="0" smtClean="0"/>
              <a:t>{</a:t>
            </a:r>
            <a:r>
              <a:rPr lang="zh-TW" altLang="en-US" dirty="0"/>
              <a:t>執行的指令</a:t>
            </a:r>
            <a:r>
              <a:rPr lang="en-US" altLang="zh-TW" dirty="0"/>
              <a:t>,</a:t>
            </a:r>
            <a:r>
              <a:rPr lang="zh-TW" altLang="en-US" dirty="0"/>
              <a:t>含 改變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的指令</a:t>
            </a:r>
            <a:r>
              <a:rPr lang="en-US" altLang="zh-TW" dirty="0" smtClean="0"/>
              <a:t>}</a:t>
            </a:r>
            <a:endParaRPr lang="zh-TW" altLang="en-US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44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561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for loop 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altLang="zh-TW" dirty="0"/>
              <a:t>for (</a:t>
            </a:r>
            <a:r>
              <a:rPr lang="en-US" altLang="zh-TW" i="1" dirty="0"/>
              <a:t>statement 1</a:t>
            </a:r>
            <a:r>
              <a:rPr lang="en-US" altLang="zh-TW" dirty="0"/>
              <a:t>;</a:t>
            </a:r>
            <a:r>
              <a:rPr lang="en-US" altLang="zh-TW" i="1" dirty="0"/>
              <a:t> statement 2</a:t>
            </a:r>
            <a:r>
              <a:rPr lang="en-US" altLang="zh-TW" dirty="0"/>
              <a:t>;</a:t>
            </a:r>
            <a:r>
              <a:rPr lang="en-US" altLang="zh-TW" i="1" dirty="0"/>
              <a:t> statement 3</a:t>
            </a:r>
            <a:r>
              <a:rPr lang="en-US" altLang="zh-TW" dirty="0"/>
              <a:t>) {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</a:t>
            </a:r>
            <a:r>
              <a:rPr lang="en-US" altLang="zh-TW" i="1" dirty="0"/>
              <a:t>code block to be executed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statement 1:</a:t>
            </a:r>
            <a:r>
              <a:rPr lang="zh-TW" altLang="en-US" dirty="0" smtClean="0"/>
              <a:t> </a:t>
            </a:r>
            <a:r>
              <a:rPr lang="zh-TW" altLang="en-US" dirty="0"/>
              <a:t>起始條件</a:t>
            </a:r>
            <a:endParaRPr lang="en-US" altLang="zh-TW" dirty="0" smtClean="0"/>
          </a:p>
          <a:p>
            <a:r>
              <a:rPr lang="en-US" altLang="zh-TW" dirty="0"/>
              <a:t>statement </a:t>
            </a:r>
            <a:r>
              <a:rPr lang="en-US" altLang="zh-TW" dirty="0" smtClean="0"/>
              <a:t>2:</a:t>
            </a:r>
            <a:r>
              <a:rPr lang="zh-TW" altLang="en-US" dirty="0" smtClean="0"/>
              <a:t> 終止條件</a:t>
            </a:r>
            <a:endParaRPr lang="en-US" altLang="zh-TW" dirty="0" smtClean="0"/>
          </a:p>
          <a:p>
            <a:r>
              <a:rPr lang="en-US" altLang="zh-TW" dirty="0"/>
              <a:t>statement </a:t>
            </a:r>
            <a:r>
              <a:rPr lang="en-US" altLang="zh-TW" dirty="0" smtClean="0"/>
              <a:t>3:</a:t>
            </a:r>
            <a:r>
              <a:rPr lang="zh-TW" altLang="en-US" dirty="0" smtClean="0"/>
              <a:t> 每次的改變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smtClean="0"/>
              <a:t>www.w3schools.com/js/js_loop_for.asp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69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1069" y="116632"/>
            <a:ext cx="8183880" cy="1051560"/>
          </a:xfrm>
        </p:spPr>
        <p:txBody>
          <a:bodyPr/>
          <a:lstStyle/>
          <a:p>
            <a:pPr algn="ctr"/>
            <a:r>
              <a:rPr lang="zh-TW" altLang="en-US" dirty="0" smtClean="0"/>
              <a:t>  </a:t>
            </a:r>
            <a:r>
              <a:rPr lang="en-US" altLang="zh-TW" dirty="0" smtClean="0"/>
              <a:t>for </a:t>
            </a:r>
            <a:r>
              <a:rPr lang="zh-TW" altLang="en-US" dirty="0" smtClean="0"/>
              <a:t>迴圈</a:t>
            </a:r>
            <a:r>
              <a:rPr lang="zh-TW" altLang="en-US" dirty="0"/>
              <a:t>入門範例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988" y="1340768"/>
            <a:ext cx="8229600" cy="460841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等差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或等比級數累加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※</a:t>
            </a:r>
            <a:r>
              <a:rPr lang="zh-TW" altLang="en-US" dirty="0"/>
              <a:t>等差數列</a:t>
            </a:r>
            <a:r>
              <a:rPr lang="en-US" altLang="zh-TW" dirty="0"/>
              <a:t>: </a:t>
            </a:r>
            <a:r>
              <a:rPr lang="zh-TW" altLang="en-US" dirty="0"/>
              <a:t>給了一個數列＜</a:t>
            </a:r>
            <a:r>
              <a:rPr lang="en-US" altLang="zh-TW" dirty="0"/>
              <a:t>a</a:t>
            </a:r>
          </a:p>
          <a:p>
            <a:pPr lvl="2"/>
            <a:r>
              <a:rPr lang="zh-TW" altLang="en-US" dirty="0" smtClean="0"/>
              <a:t>如果</a:t>
            </a:r>
            <a:r>
              <a:rPr lang="zh-TW" altLang="en-US" dirty="0"/>
              <a:t>相鄰兩項的後項減去前項是一個固的數 </a:t>
            </a:r>
            <a:r>
              <a:rPr lang="en-US" altLang="zh-TW" dirty="0" smtClean="0"/>
              <a:t>d (</a:t>
            </a:r>
            <a:r>
              <a:rPr lang="zh-TW" altLang="en-US" dirty="0" smtClean="0"/>
              <a:t>公差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 smtClean="0"/>
              <a:t>可以</a:t>
            </a:r>
            <a:r>
              <a:rPr lang="zh-TW" altLang="en-US" dirty="0"/>
              <a:t>寫成 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dirty="0" smtClean="0"/>
              <a:t>a</a:t>
            </a:r>
            <a:r>
              <a:rPr lang="zh-TW" altLang="en-US" dirty="0" smtClean="0"/>
              <a:t>，</a:t>
            </a:r>
            <a:r>
              <a:rPr lang="en-US" altLang="zh-TW" dirty="0" smtClean="0"/>
              <a:t>a</a:t>
            </a:r>
            <a:r>
              <a:rPr lang="zh-TW" altLang="en-US" dirty="0" smtClean="0"/>
              <a:t>＋</a:t>
            </a:r>
            <a:r>
              <a:rPr lang="en-US" altLang="zh-TW" dirty="0"/>
              <a:t>d</a:t>
            </a:r>
            <a:r>
              <a:rPr lang="zh-TW" altLang="en-US" dirty="0"/>
              <a:t>，</a:t>
            </a:r>
            <a:r>
              <a:rPr lang="en-US" altLang="zh-TW" dirty="0" smtClean="0"/>
              <a:t>a</a:t>
            </a:r>
            <a:r>
              <a:rPr lang="zh-TW" altLang="en-US" dirty="0" smtClean="0"/>
              <a:t>＋</a:t>
            </a:r>
            <a:r>
              <a:rPr lang="en-US" altLang="zh-TW" dirty="0"/>
              <a:t>2d</a:t>
            </a:r>
            <a:r>
              <a:rPr lang="zh-TW" altLang="en-US" dirty="0"/>
              <a:t>，</a:t>
            </a:r>
            <a:r>
              <a:rPr lang="en-US" altLang="zh-TW" dirty="0"/>
              <a:t>a </a:t>
            </a:r>
            <a:r>
              <a:rPr lang="zh-TW" altLang="en-US" dirty="0" smtClean="0"/>
              <a:t>＋</a:t>
            </a:r>
            <a:r>
              <a:rPr lang="en-US" altLang="zh-TW" dirty="0"/>
              <a:t>3d</a:t>
            </a:r>
            <a:r>
              <a:rPr lang="zh-TW" altLang="en-US" dirty="0"/>
              <a:t>，</a:t>
            </a:r>
            <a:r>
              <a:rPr lang="en-US" altLang="zh-TW" dirty="0" smtClean="0"/>
              <a:t>…</a:t>
            </a:r>
            <a:endParaRPr lang="zh-TW" altLang="en-US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 smtClean="0"/>
          </a:p>
          <a:p>
            <a:pPr lvl="1"/>
            <a:r>
              <a:rPr lang="en-US" altLang="zh-TW" dirty="0" smtClean="0"/>
              <a:t>※</a:t>
            </a:r>
            <a:r>
              <a:rPr lang="zh-TW" altLang="en-US" dirty="0"/>
              <a:t>級數</a:t>
            </a:r>
            <a:r>
              <a:rPr lang="en-US" altLang="zh-TW" dirty="0"/>
              <a:t>: </a:t>
            </a:r>
            <a:r>
              <a:rPr lang="zh-TW" altLang="en-US" dirty="0"/>
              <a:t>給了一個</a:t>
            </a:r>
            <a:r>
              <a:rPr lang="zh-TW" altLang="en-US" dirty="0" smtClean="0"/>
              <a:t>數列用</a:t>
            </a:r>
            <a:r>
              <a:rPr lang="zh-TW" altLang="en-US" dirty="0"/>
              <a:t>加號把各項連起來：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618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1069" y="116632"/>
            <a:ext cx="8183880" cy="1051560"/>
          </a:xfrm>
        </p:spPr>
        <p:txBody>
          <a:bodyPr/>
          <a:lstStyle/>
          <a:p>
            <a:pPr algn="ctr"/>
            <a:r>
              <a:rPr lang="zh-TW" altLang="en-US" dirty="0" smtClean="0"/>
              <a:t>  </a:t>
            </a:r>
            <a:r>
              <a:rPr lang="en-US" altLang="zh-TW" dirty="0" smtClean="0"/>
              <a:t>for </a:t>
            </a:r>
            <a:r>
              <a:rPr lang="zh-TW" altLang="en-US" dirty="0" smtClean="0"/>
              <a:t>迴圈</a:t>
            </a:r>
            <a:r>
              <a:rPr lang="zh-TW" altLang="en-US" dirty="0"/>
              <a:t>入門範例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988" y="1340768"/>
            <a:ext cx="8229600" cy="4608413"/>
          </a:xfrm>
        </p:spPr>
        <p:txBody>
          <a:bodyPr>
            <a:normAutofit lnSpcReduction="10000"/>
          </a:bodyPr>
          <a:lstStyle/>
          <a:p>
            <a:pPr lvl="1"/>
            <a:endParaRPr lang="en-US" altLang="zh-TW" dirty="0" smtClean="0"/>
          </a:p>
          <a:p>
            <a:r>
              <a:rPr lang="en-US" altLang="zh-TW" dirty="0" smtClean="0"/>
              <a:t>※</a:t>
            </a:r>
            <a:r>
              <a:rPr lang="zh-TW" altLang="en-US" dirty="0"/>
              <a:t>等比數列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如果數列 </a:t>
            </a:r>
            <a:r>
              <a:rPr lang="en-US" altLang="zh-TW" dirty="0" smtClean="0"/>
              <a:t>a </a:t>
            </a:r>
            <a:r>
              <a:rPr lang="zh-TW" altLang="en-US" dirty="0" smtClean="0"/>
              <a:t>每一</a:t>
            </a:r>
            <a:r>
              <a:rPr lang="zh-TW" altLang="en-US" dirty="0"/>
              <a:t>項與其前一項的比值都是一個常數 </a:t>
            </a:r>
            <a:r>
              <a:rPr lang="en-US" altLang="zh-TW" dirty="0"/>
              <a:t>r</a:t>
            </a:r>
            <a:r>
              <a:rPr lang="zh-TW" altLang="en-US" dirty="0"/>
              <a:t>（</a:t>
            </a:r>
            <a:r>
              <a:rPr lang="en-US" altLang="zh-TW" dirty="0"/>
              <a:t>r≠0</a:t>
            </a:r>
            <a:r>
              <a:rPr lang="zh-TW" altLang="en-US" dirty="0"/>
              <a:t>），則稱此數</a:t>
            </a:r>
            <a:r>
              <a:rPr lang="zh-TW" altLang="en-US" dirty="0" smtClean="0"/>
              <a:t>列為</a:t>
            </a:r>
            <a:r>
              <a:rPr lang="zh-TW" altLang="en-US" dirty="0"/>
              <a:t>等比</a:t>
            </a:r>
            <a:r>
              <a:rPr lang="zh-TW" altLang="en-US" dirty="0" smtClean="0"/>
              <a:t>數列，</a:t>
            </a:r>
            <a:r>
              <a:rPr lang="en-US" altLang="zh-TW" dirty="0"/>
              <a:t>r </a:t>
            </a:r>
            <a:r>
              <a:rPr lang="zh-TW" altLang="en-US" dirty="0"/>
              <a:t>為公比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即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a, </a:t>
            </a:r>
            <a:r>
              <a:rPr lang="en-US" altLang="zh-TW" dirty="0" err="1" smtClean="0"/>
              <a:t>ar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arrr</a:t>
            </a:r>
            <a:r>
              <a:rPr lang="en-US" altLang="zh-TW" dirty="0" smtClean="0"/>
              <a:t>….</a:t>
            </a:r>
            <a:endParaRPr lang="en-US" altLang="zh-TW" dirty="0"/>
          </a:p>
          <a:p>
            <a:pPr lvl="1"/>
            <a:endParaRPr lang="zh-TW" altLang="en-US" dirty="0" smtClean="0"/>
          </a:p>
          <a:p>
            <a:pPr lvl="1"/>
            <a:r>
              <a:rPr lang="en-US" altLang="zh-TW" dirty="0" smtClean="0"/>
              <a:t>※</a:t>
            </a:r>
            <a:r>
              <a:rPr lang="zh-TW" altLang="en-US" dirty="0"/>
              <a:t>級數</a:t>
            </a:r>
            <a:r>
              <a:rPr lang="en-US" altLang="zh-TW" dirty="0"/>
              <a:t>: </a:t>
            </a:r>
            <a:r>
              <a:rPr lang="zh-TW" altLang="en-US" dirty="0"/>
              <a:t>給了一個</a:t>
            </a:r>
            <a:r>
              <a:rPr lang="zh-TW" altLang="en-US" dirty="0" smtClean="0"/>
              <a:t>數列用</a:t>
            </a:r>
            <a:r>
              <a:rPr lang="zh-TW" altLang="en-US" dirty="0"/>
              <a:t>加號把各項連起來：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330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183880" cy="1051560"/>
          </a:xfrm>
        </p:spPr>
        <p:txBody>
          <a:bodyPr/>
          <a:lstStyle/>
          <a:p>
            <a:r>
              <a:rPr lang="zh-TW" altLang="en-US" dirty="0" smtClean="0"/>
              <a:t>  </a:t>
            </a:r>
            <a:r>
              <a:rPr lang="en-US" altLang="zh-TW" dirty="0" smtClean="0"/>
              <a:t>for </a:t>
            </a:r>
            <a:r>
              <a:rPr lang="zh-TW" altLang="en-US" dirty="0" smtClean="0"/>
              <a:t>迴圈</a:t>
            </a:r>
            <a:r>
              <a:rPr lang="zh-TW" altLang="en-US" dirty="0"/>
              <a:t>入門範例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216014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複利計算</a:t>
            </a:r>
            <a:endParaRPr lang="en-US" altLang="zh-TW" dirty="0" smtClean="0"/>
          </a:p>
          <a:p>
            <a:r>
              <a:rPr lang="zh-TW" altLang="en-US" dirty="0" smtClean="0"/>
              <a:t>下一年總金額 </a:t>
            </a:r>
            <a:r>
              <a:rPr lang="en-US" altLang="zh-TW" dirty="0" smtClean="0"/>
              <a:t>=</a:t>
            </a:r>
            <a:r>
              <a:rPr lang="zh-TW" altLang="en-US" dirty="0" smtClean="0"/>
              <a:t> 今年本金 *</a:t>
            </a:r>
            <a:r>
              <a:rPr lang="en-US" altLang="zh-TW" dirty="0" smtClean="0"/>
              <a:t>(1+</a:t>
            </a:r>
            <a:r>
              <a:rPr lang="zh-TW" altLang="en-US" dirty="0" smtClean="0"/>
              <a:t>年利率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615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183880" cy="1051560"/>
          </a:xfrm>
        </p:spPr>
        <p:txBody>
          <a:bodyPr/>
          <a:lstStyle/>
          <a:p>
            <a:r>
              <a:rPr lang="zh-TW" altLang="en-US" dirty="0" smtClean="0"/>
              <a:t>  </a:t>
            </a:r>
            <a:r>
              <a:rPr lang="en-US" altLang="zh-TW" dirty="0" smtClean="0"/>
              <a:t>for </a:t>
            </a:r>
            <a:r>
              <a:rPr lang="zh-TW" altLang="en-US" dirty="0" smtClean="0"/>
              <a:t>迴圈</a:t>
            </a:r>
            <a:r>
              <a:rPr lang="zh-TW" altLang="en-US" dirty="0"/>
              <a:t>入門範例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216014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產生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table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2847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183880" cy="1051560"/>
          </a:xfrm>
        </p:spPr>
        <p:txBody>
          <a:bodyPr/>
          <a:lstStyle/>
          <a:p>
            <a:r>
              <a:rPr lang="zh-TW" altLang="en-US" dirty="0" smtClean="0"/>
              <a:t> 迴圈</a:t>
            </a:r>
            <a:r>
              <a:rPr lang="zh-TW" altLang="en-US" dirty="0"/>
              <a:t>注意事項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216014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避免無窮迴圈，程式當掉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02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183880" cy="1051560"/>
          </a:xfrm>
        </p:spPr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2160141"/>
          </a:xfrm>
        </p:spPr>
        <p:txBody>
          <a:bodyPr>
            <a:normAutofit/>
          </a:bodyPr>
          <a:lstStyle/>
          <a:p>
            <a:pPr lvl="1"/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www.w3schools.com/js/tryit.asp?filename=tryjs_loop_for_ex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/>
              <a:t>https://</a:t>
            </a:r>
            <a:r>
              <a:rPr lang="en-US" altLang="zh-TW" smtClean="0"/>
              <a:t>www.w3schools.com/js/tryit.asp?filename=tryjs_while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79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1978</TotalTime>
  <Words>317</Words>
  <Application>Microsoft Office PowerPoint</Application>
  <PresentationFormat>如螢幕大小 (4:3)</PresentationFormat>
  <Paragraphs>57</Paragraphs>
  <Slides>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PowerPoint 簡報</vt:lpstr>
      <vt:lpstr>迴圈 : 常用於建構一段重複執行的指令</vt:lpstr>
      <vt:lpstr>for loop 語法</vt:lpstr>
      <vt:lpstr>  for 迴圈入門範例</vt:lpstr>
      <vt:lpstr>  for 迴圈入門範例</vt:lpstr>
      <vt:lpstr>  for 迴圈入門範例</vt:lpstr>
      <vt:lpstr>  for 迴圈入門範例</vt:lpstr>
      <vt:lpstr> 迴圈注意事項</vt:lpstr>
      <vt:lpstr>參考資料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介紹</dc:title>
  <dc:creator>AutoBVT</dc:creator>
  <cp:lastModifiedBy>User</cp:lastModifiedBy>
  <cp:revision>79</cp:revision>
  <dcterms:created xsi:type="dcterms:W3CDTF">2015-01-21T12:58:59Z</dcterms:created>
  <dcterms:modified xsi:type="dcterms:W3CDTF">2018-02-02T03:44:59Z</dcterms:modified>
</cp:coreProperties>
</file>