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8" r:id="rId3"/>
    <p:sldId id="289" r:id="rId4"/>
    <p:sldId id="276" r:id="rId5"/>
    <p:sldId id="277" r:id="rId6"/>
    <p:sldId id="278" r:id="rId7"/>
    <p:sldId id="290" r:id="rId8"/>
    <p:sldId id="27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0615A7-77FD-44DC-A94B-E316B0F0836B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92B0B9-3817-45A5-BB9B-5D3F42EBDF05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6465FB-1310-45FE-B3A5-7C04ABECBC91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B25F5B-89E2-442D-A17E-081DF364A6F5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F71470-54F8-4E31-ADBF-8CA1CBE3374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parsei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jsref_parsefloa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29600" cy="1143000"/>
          </a:xfrm>
        </p:spPr>
        <p:txBody>
          <a:bodyPr/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－變數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7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/>
              <a:t> ((</a:t>
            </a:r>
            <a:r>
              <a:rPr lang="en-US" altLang="zh-TW" dirty="0" smtClean="0"/>
              <a:t>variable </a:t>
            </a:r>
            <a:r>
              <a:rPr lang="zh-TW" altLang="en-US" dirty="0" smtClean="0"/>
              <a:t>的縮寫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程式中用來儲存資訊， </a:t>
            </a:r>
            <a:r>
              <a:rPr lang="zh-TW" altLang="en-US" dirty="0"/>
              <a:t>以方便進行運算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加減乘除及計數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第幾筆、次、個</a:t>
            </a:r>
            <a:r>
              <a:rPr lang="en-US" altLang="zh-TW" dirty="0" smtClean="0"/>
              <a:t>...)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網頁或網路輸入資訊轉成變數，以利運算處理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如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輸入資訊、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傳來的資訊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變數資料轉換成結構化字串，以利呈現或網路傳輸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/>
              <a:t>轉換</a:t>
            </a:r>
            <a:r>
              <a:rPr lang="zh-TW" altLang="en-US" dirty="0" smtClean="0"/>
              <a:t>成 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標籤，插入網頁當中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文字訊息，上傳到 </a:t>
            </a:r>
            <a:r>
              <a:rPr lang="en-US" altLang="zh-TW" dirty="0" smtClean="0"/>
              <a:t>web server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365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(variable)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宣告方法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在要宣告的變數名稱前加上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TW" b="1" dirty="0" smtClean="0">
                <a:solidFill>
                  <a:srgbClr val="FF0000"/>
                </a:solidFill>
              </a:rPr>
              <a:t> x;</a:t>
            </a:r>
            <a:r>
              <a:rPr lang="en-US" altLang="zh-TW" dirty="0" smtClean="0"/>
              <a:t> //</a:t>
            </a:r>
            <a:r>
              <a:rPr lang="zh-TW" altLang="en-US" dirty="0" smtClean="0"/>
              <a:t>宣告了一個名為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若要宣告全域變數，則不要加上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同時宣告多個變數。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en-US" altLang="zh-TW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宣告時就賦予值，且型態不同。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TW" b="1" dirty="0" smtClean="0">
                <a:solidFill>
                  <a:srgbClr val="FF0000"/>
                </a:solidFill>
              </a:rPr>
              <a:t> name='John',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age=20;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不宣告也可應用</a:t>
            </a:r>
            <a:r>
              <a:rPr lang="en-US" altLang="zh-TW" dirty="0" smtClean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例如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a=1; b=2; c=</a:t>
            </a:r>
            <a:r>
              <a:rPr lang="en-US" altLang="zh-TW" dirty="0" err="1" smtClean="0">
                <a:solidFill>
                  <a:srgbClr val="0070C0"/>
                </a:solidFill>
              </a:rPr>
              <a:t>a+b</a:t>
            </a:r>
            <a:r>
              <a:rPr lang="en-US" altLang="zh-TW" dirty="0" smtClean="0">
                <a:solidFill>
                  <a:srgbClr val="0070C0"/>
                </a:solidFill>
              </a:rPr>
              <a:t>;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314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變數型態自動轉換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04031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 &lt;script&gt;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++;</a:t>
            </a:r>
          </a:p>
          <a:p>
            <a:pPr marL="0" indent="0">
              <a:buFont typeface="Arial" charset="0"/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alert(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 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j =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j = j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 string +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alert(j);  // JS alert function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&lt;/script&gt;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JavaScript Popup Boxes:</a:t>
            </a:r>
          </a:p>
          <a:p>
            <a:pPr marL="400050" lvl="1" indent="0">
              <a:buFont typeface="Arial" charset="0"/>
              <a:buNone/>
            </a:pPr>
            <a:r>
              <a:rPr lang="en-US" altLang="zh-TW" dirty="0" smtClean="0"/>
              <a:t>https://www.w3schools.com/js/js_popup.asp</a:t>
            </a:r>
            <a:endParaRPr lang="zh-TW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903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變數型態自動轉換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dirty="0" smtClean="0"/>
              <a:t>  &lt;script&gt;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k;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k = 1.234;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k; //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+ float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    alert(</a:t>
            </a:r>
            <a:r>
              <a:rPr lang="en-US" altLang="zh-TW" dirty="0" err="1" smtClean="0"/>
              <a:t>i.toString</a:t>
            </a:r>
            <a:r>
              <a:rPr lang="en-US" altLang="zh-TW" dirty="0" smtClean="0"/>
              <a:t>());</a:t>
            </a:r>
          </a:p>
          <a:p>
            <a:pPr marL="0" indent="0">
              <a:buFont typeface="Arial" charset="0"/>
              <a:buNone/>
            </a:pPr>
            <a:r>
              <a:rPr lang="en-US" altLang="zh-TW" dirty="0" smtClean="0"/>
              <a:t>    &lt;/script&gt;</a:t>
            </a:r>
          </a:p>
          <a:p>
            <a:pPr marL="0" indent="0">
              <a:buFont typeface="Arial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84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變數也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可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當作物件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zh-TW" altLang="en-US" dirty="0" smtClean="0"/>
              <a:t>物件有許多方法與屬性</a:t>
            </a:r>
            <a:endParaRPr lang="en-US" altLang="zh-TW" dirty="0" smtClean="0"/>
          </a:p>
          <a:p>
            <a:pPr marL="857250" lvl="1" indent="-457200">
              <a:defRPr/>
            </a:pPr>
            <a:r>
              <a:rPr lang="en-US" altLang="zh-TW" dirty="0" smtClean="0"/>
              <a:t>e.g. JavaScript HTML document object:</a:t>
            </a:r>
          </a:p>
          <a:p>
            <a:pPr marL="1085850" lvl="2" indent="-285750">
              <a:defRPr/>
            </a:pPr>
            <a:r>
              <a:rPr lang="en-US" altLang="zh-TW" sz="1800" dirty="0" smtClean="0">
                <a:hlinkClick r:id="rId3"/>
              </a:rPr>
              <a:t>https://www.w3schools.com/jsref/dom_obj_document.asp</a:t>
            </a:r>
            <a:endParaRPr lang="en-US" altLang="zh-TW" sz="1800" dirty="0" smtClean="0"/>
          </a:p>
          <a:p>
            <a:pPr marL="400050" lvl="1" indent="0">
              <a:buFont typeface="Arial" charset="0"/>
              <a:buNone/>
              <a:defRPr/>
            </a:pPr>
            <a:endParaRPr lang="en-US" altLang="zh-TW" sz="22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&lt;script&gt;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i;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i = "Mary";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j;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j = </a:t>
            </a:r>
            <a:r>
              <a:rPr lang="en-US" altLang="zh-TW" sz="2800" dirty="0" err="1" smtClean="0"/>
              <a:t>i.length</a:t>
            </a:r>
            <a:r>
              <a:rPr lang="en-US" altLang="zh-TW" sz="2800" dirty="0" smtClean="0"/>
              <a:t>;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// objet I : property length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alert(</a:t>
            </a:r>
            <a:r>
              <a:rPr lang="en-US" altLang="zh-TW" sz="2800" dirty="0" err="1" smtClean="0"/>
              <a:t>j.toString</a:t>
            </a:r>
            <a:r>
              <a:rPr lang="en-US" altLang="zh-TW" sz="2800" dirty="0" smtClean="0"/>
              <a:t>()); // objet j : method </a:t>
            </a:r>
            <a:r>
              <a:rPr lang="en-US" altLang="zh-TW" sz="2800" dirty="0" err="1" smtClean="0"/>
              <a:t>toString</a:t>
            </a:r>
            <a:r>
              <a:rPr lang="en-US" altLang="zh-TW" sz="2800" dirty="0" smtClean="0"/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&lt;/script&gt;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73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資料型態轉換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字串轉</a:t>
            </a:r>
            <a:r>
              <a:rPr lang="zh-TW" altLang="en-US" dirty="0"/>
              <a:t>整數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 </a:t>
            </a:r>
            <a:r>
              <a:rPr lang="en-US" altLang="zh-TW" dirty="0" err="1"/>
              <a:t>parseInt</a:t>
            </a:r>
            <a:r>
              <a:rPr lang="en-US" altLang="zh-TW" dirty="0"/>
              <a:t>() </a:t>
            </a:r>
            <a:r>
              <a:rPr lang="en-US" altLang="zh-TW" dirty="0" smtClean="0"/>
              <a:t> Function</a:t>
            </a:r>
          </a:p>
          <a:p>
            <a:pPr lvl="1">
              <a:defRPr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www.w3schools.com/jsref/jsref_parseint.asp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字串轉浮點數 </a:t>
            </a:r>
            <a:r>
              <a:rPr lang="en-US" altLang="zh-TW" dirty="0" smtClean="0"/>
              <a:t>JavaScript </a:t>
            </a:r>
            <a:r>
              <a:rPr lang="en-US" altLang="zh-TW" dirty="0" err="1" smtClean="0"/>
              <a:t>parseFloat</a:t>
            </a:r>
            <a:r>
              <a:rPr lang="en-US" altLang="zh-TW" dirty="0" smtClean="0"/>
              <a:t>() Function</a:t>
            </a:r>
          </a:p>
          <a:p>
            <a:pPr lvl="1">
              <a:defRPr/>
            </a:pPr>
            <a:r>
              <a:rPr lang="en-US" altLang="zh-TW" dirty="0" smtClean="0">
                <a:hlinkClick r:id="rId4"/>
              </a:rPr>
              <a:t>https://www.w3schools.com/jsref/jsref_parsefloat.asp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判斷輸入字串是否為數值  </a:t>
            </a:r>
            <a:r>
              <a:rPr lang="en-US" altLang="zh-TW" dirty="0" err="1" smtClean="0"/>
              <a:t>isNaN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/>
              <a:t>http://</a:t>
            </a:r>
            <a:r>
              <a:rPr lang="en-US" altLang="zh-TW" dirty="0" err="1" smtClean="0"/>
              <a:t>www.w3school.com.cn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jsref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jsref_isNaN.asp</a:t>
            </a:r>
            <a:endParaRPr lang="en-US" altLang="zh-TW" smtClean="0"/>
          </a:p>
          <a:p>
            <a:pPr lvl="1">
              <a:defRPr/>
            </a:pPr>
            <a:endParaRPr lang="zh-TW" altLang="en-US" dirty="0" smtClean="0"/>
          </a:p>
          <a:p>
            <a:pPr marL="0" indent="0">
              <a:buFont typeface="Arial" charset="0"/>
              <a:buNone/>
              <a:defRPr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40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變數命名規則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 smtClean="0"/>
              <a:t>只可由</a:t>
            </a:r>
            <a:r>
              <a:rPr lang="zh-TW" altLang="en-US" dirty="0"/>
              <a:t>英文字、</a:t>
            </a:r>
            <a:r>
              <a:rPr lang="zh-TW" altLang="en-US" dirty="0" smtClean="0"/>
              <a:t>數字、</a:t>
            </a:r>
            <a:r>
              <a:rPr lang="en-US" altLang="zh-TW" dirty="0" smtClean="0"/>
              <a:t>$</a:t>
            </a:r>
            <a:r>
              <a:rPr lang="zh-TW" altLang="en-US" dirty="0" smtClean="0"/>
              <a:t>及 </a:t>
            </a:r>
            <a:r>
              <a:rPr lang="en-US" altLang="zh-TW" b="1" dirty="0" smtClean="0"/>
              <a:t>_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組成。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 smtClean="0"/>
              <a:t>名稱</a:t>
            </a:r>
            <a:r>
              <a:rPr lang="zh-TW" altLang="en-US" b="1" dirty="0" smtClean="0">
                <a:solidFill>
                  <a:srgbClr val="FF0000"/>
                </a:solidFill>
              </a:rPr>
              <a:t>大</a:t>
            </a:r>
            <a:r>
              <a:rPr lang="zh-TW" altLang="en-US" b="1" dirty="0">
                <a:solidFill>
                  <a:srgbClr val="FF0000"/>
                </a:solidFill>
              </a:rPr>
              <a:t>小寫</a:t>
            </a:r>
            <a:r>
              <a:rPr lang="zh-TW" altLang="en-US" b="1" dirty="0" smtClean="0">
                <a:solidFill>
                  <a:srgbClr val="FF0000"/>
                </a:solidFill>
              </a:rPr>
              <a:t>不同</a:t>
            </a:r>
            <a:r>
              <a:rPr lang="zh-TW" altLang="en-US" dirty="0" smtClean="0"/>
              <a:t>則為不同變數。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變數名稱的第一個字元不可以是</a:t>
            </a:r>
            <a:r>
              <a:rPr lang="zh-TW" altLang="en-US" dirty="0" smtClean="0"/>
              <a:t>數字</a:t>
            </a:r>
            <a:r>
              <a:rPr lang="zh-TW" altLang="en-US" dirty="0"/>
              <a:t>。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不可以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關鍵字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marL="400050" lvl="1" indent="0">
              <a:buFont typeface="Arial" charset="0"/>
              <a:buNone/>
              <a:defRPr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if, for,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等關鍵字。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JavaScript</a:t>
            </a:r>
            <a:r>
              <a:rPr lang="en-US" altLang="zh-TW" dirty="0"/>
              <a:t> Reserved Words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US" altLang="zh-TW" dirty="0" smtClean="0">
                <a:hlinkClick r:id="rId3"/>
              </a:rPr>
              <a:t>https://www.w3schools.com/js/js_reserved.asp</a:t>
            </a:r>
            <a:endParaRPr lang="en-US" altLang="zh-TW" dirty="0" smtClean="0"/>
          </a:p>
          <a:p>
            <a:pPr marL="400050" lvl="1" indent="0">
              <a:buFont typeface="Arial" charset="0"/>
              <a:buNone/>
              <a:defRPr/>
            </a:pPr>
            <a:endParaRPr lang="en-US" altLang="zh-TW" dirty="0" smtClean="0"/>
          </a:p>
          <a:p>
            <a:pPr marL="0" indent="0">
              <a:buFont typeface="Arial" charset="0"/>
              <a:buNone/>
              <a:defRPr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947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413</Words>
  <Application>Microsoft Office PowerPoint</Application>
  <PresentationFormat>如螢幕大小 (4:3)</PresentationFormat>
  <Paragraphs>78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JavaScript －變數</vt:lpstr>
      <vt:lpstr>變數</vt:lpstr>
      <vt:lpstr>變數(variable)</vt:lpstr>
      <vt:lpstr>變數型態自動轉換</vt:lpstr>
      <vt:lpstr>變數型態自動轉換</vt:lpstr>
      <vt:lpstr>變數也可當作物件</vt:lpstr>
      <vt:lpstr>資料型態轉換</vt:lpstr>
      <vt:lpstr>變數命名規則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85</cp:revision>
  <dcterms:created xsi:type="dcterms:W3CDTF">2015-01-21T12:58:59Z</dcterms:created>
  <dcterms:modified xsi:type="dcterms:W3CDTF">2019-03-20T01:36:18Z</dcterms:modified>
</cp:coreProperties>
</file>