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3"/>
  </p:notesMasterIdLst>
  <p:sldIdLst>
    <p:sldId id="257" r:id="rId2"/>
    <p:sldId id="383" r:id="rId3"/>
    <p:sldId id="385" r:id="rId4"/>
    <p:sldId id="386" r:id="rId5"/>
    <p:sldId id="387" r:id="rId6"/>
    <p:sldId id="388" r:id="rId7"/>
    <p:sldId id="396" r:id="rId8"/>
    <p:sldId id="392" r:id="rId9"/>
    <p:sldId id="394" r:id="rId10"/>
    <p:sldId id="389" r:id="rId11"/>
    <p:sldId id="391" r:id="rId12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98" autoAdjust="0"/>
  </p:normalViewPr>
  <p:slideViewPr>
    <p:cSldViewPr>
      <p:cViewPr varScale="1">
        <p:scale>
          <a:sx n="76" d="100"/>
          <a:sy n="76" d="100"/>
        </p:scale>
        <p:origin x="10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3E94B2BE-3EF5-4615-B03E-C37DD9CC7E02}" type="datetimeFigureOut">
              <a:rPr lang="zh-TW" altLang="en-US"/>
              <a:pPr>
                <a:defRPr/>
              </a:pPr>
              <a:t>2020/7/9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DDDEB7B9-1BF5-4AA1-BF14-B7E62FD0F7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30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E17313-190A-4130-AB36-DBD6F9F1D6E0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C05004E-09E5-49E0-AA6F-103D5E8960C3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F9C28-F958-4322-9C88-E58BE476D6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11764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3160C-57C6-405E-B05E-C66D3C9635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43690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F1110-5179-49C8-9753-0AE642448B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184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DDA58-53C4-4A10-805C-15939DBAA7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36638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6374C-7B68-43DD-99C8-E3DDB6697B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14410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46FCF-8936-4A7F-8998-89697B6D08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90492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C40FC-5582-4F2F-B9FB-8445F7E92D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44023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4FF21-4472-4628-9567-2561061CEF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172888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A30C9-C027-4ABC-94DE-D4C05881BB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27092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4862D-D8D4-4669-B7E0-F64D6875AC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132778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BCC83-9937-4C53-9D2C-E1A1034718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95591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6B8844-4458-40FC-A68E-3792AD6B31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JSON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JavaScript Object Notation</a:t>
            </a:r>
            <a:br>
              <a:rPr lang="en-US" altLang="zh-TW" dirty="0" smtClean="0"/>
            </a:br>
            <a:endParaRPr lang="zh-TW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TW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巢狀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資料結構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nested </a:t>
            </a:r>
            <a:r>
              <a:rPr lang="en-US" altLang="zh-TW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17532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name:value</a:t>
            </a:r>
            <a:r>
              <a:rPr lang="en-US" altLang="zh-TW" dirty="0" smtClean="0"/>
              <a:t> pair </a:t>
            </a:r>
            <a:r>
              <a:rPr lang="zh-TW" altLang="en-US" dirty="0" smtClean="0"/>
              <a:t>當中之 </a:t>
            </a:r>
            <a:r>
              <a:rPr lang="en-US" altLang="zh-TW" dirty="0" smtClean="0"/>
              <a:t>value </a:t>
            </a:r>
            <a:r>
              <a:rPr lang="zh-TW" altLang="en-US" dirty="0" smtClean="0"/>
              <a:t>可為另一 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zh-TW" altLang="en-US" dirty="0"/>
              <a:t>子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常用於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master-detail </a:t>
            </a:r>
            <a:r>
              <a:rPr lang="zh-TW" altLang="en-US" dirty="0" smtClean="0"/>
              <a:t>及多值資料 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如訂單內包含貨品細項、個人基本資料包含多個聯絡資訊。例如</a:t>
            </a:r>
            <a:r>
              <a:rPr lang="en-US" altLang="zh-TW" dirty="0" smtClean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dirty="0" smtClean="0"/>
              <a:t>https://</a:t>
            </a:r>
            <a:r>
              <a:rPr lang="en-US" altLang="zh-TW" dirty="0" err="1" smtClean="0"/>
              <a:t>www.w3schools.com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tryit.asp?filename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tryjson_object_nested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574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巢狀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範例一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 </a:t>
            </a:r>
            <a:r>
              <a:rPr lang="zh-TW" altLang="en-US" dirty="0" smtClean="0"/>
              <a:t>為另一物件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myObj</a:t>
            </a:r>
            <a:r>
              <a:rPr lang="en-US" altLang="zh-TW" dirty="0" smtClean="0"/>
              <a:t> = { "</a:t>
            </a:r>
            <a:r>
              <a:rPr lang="en-US" altLang="zh-TW" dirty="0" err="1" smtClean="0"/>
              <a:t>name":"John</a:t>
            </a:r>
            <a:r>
              <a:rPr lang="en-US" altLang="zh-TW" dirty="0" smtClean="0"/>
              <a:t>",  "</a:t>
            </a:r>
            <a:r>
              <a:rPr lang="en-US" altLang="zh-TW" dirty="0" err="1" smtClean="0"/>
              <a:t>age":</a:t>
            </a:r>
            <a:r>
              <a:rPr lang="en-US" altLang="zh-TW" err="1" smtClean="0"/>
              <a:t>30</a:t>
            </a:r>
            <a:r>
              <a:rPr lang="en-US" altLang="zh-TW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"cars": { "</a:t>
            </a:r>
            <a:r>
              <a:rPr lang="en-US" altLang="zh-TW" dirty="0" err="1" smtClean="0">
                <a:solidFill>
                  <a:srgbClr val="FF0000"/>
                </a:solidFill>
              </a:rPr>
              <a:t>car1</a:t>
            </a:r>
            <a:r>
              <a:rPr lang="en-US" altLang="zh-TW" dirty="0" smtClean="0">
                <a:solidFill>
                  <a:srgbClr val="FF0000"/>
                </a:solidFill>
              </a:rPr>
              <a:t>":"Ford", "</a:t>
            </a:r>
            <a:r>
              <a:rPr lang="en-US" altLang="zh-TW" dirty="0" err="1" smtClean="0">
                <a:solidFill>
                  <a:srgbClr val="FF0000"/>
                </a:solidFill>
              </a:rPr>
              <a:t>car2</a:t>
            </a:r>
            <a:r>
              <a:rPr lang="en-US" altLang="zh-TW" dirty="0" smtClean="0">
                <a:solidFill>
                  <a:srgbClr val="FF0000"/>
                </a:solidFill>
              </a:rPr>
              <a:t>":"BMW",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"</a:t>
            </a:r>
            <a:r>
              <a:rPr lang="en-US" altLang="zh-TW" dirty="0" err="1" smtClean="0">
                <a:solidFill>
                  <a:srgbClr val="FF0000"/>
                </a:solidFill>
              </a:rPr>
              <a:t>car3</a:t>
            </a:r>
            <a:r>
              <a:rPr lang="en-US" altLang="zh-TW" dirty="0" smtClean="0">
                <a:solidFill>
                  <a:srgbClr val="FF0000"/>
                </a:solidFill>
              </a:rPr>
              <a:t>":"Fiat</a:t>
            </a:r>
            <a:r>
              <a:rPr lang="en-US" altLang="zh-TW" smtClean="0">
                <a:solidFill>
                  <a:srgbClr val="FF0000"/>
                </a:solidFill>
              </a:rPr>
              <a:t>"  </a:t>
            </a:r>
            <a:r>
              <a:rPr lang="en-US" altLang="zh-TW" smtClean="0">
                <a:solidFill>
                  <a:srgbClr val="FF0000"/>
                </a:solidFill>
              </a:rPr>
              <a:t>}</a:t>
            </a:r>
            <a:r>
              <a:rPr lang="en-US" altLang="zh-TW" smtClean="0"/>
              <a:t>}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範例二</a:t>
            </a:r>
            <a:r>
              <a:rPr lang="en-US" altLang="zh-TW" dirty="0" smtClean="0"/>
              <a:t>: </a:t>
            </a:r>
            <a:r>
              <a:rPr lang="en-US" altLang="zh-TW" dirty="0"/>
              <a:t>value </a:t>
            </a:r>
            <a:r>
              <a:rPr lang="zh-TW" altLang="en-US" dirty="0" smtClean="0"/>
              <a:t>為陣列</a:t>
            </a:r>
            <a:endParaRPr lang="zh-TW" altLang="en-US" dirty="0"/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myObj</a:t>
            </a:r>
            <a:r>
              <a:rPr lang="en-US" altLang="zh-TW" dirty="0" smtClean="0"/>
              <a:t> = { "</a:t>
            </a:r>
            <a:r>
              <a:rPr lang="en-US" altLang="zh-TW" dirty="0" err="1" smtClean="0"/>
              <a:t>name":"John","age":</a:t>
            </a:r>
            <a:r>
              <a:rPr lang="en-US" altLang="zh-TW" err="1" smtClean="0"/>
              <a:t>30</a:t>
            </a:r>
            <a:r>
              <a:rPr lang="en-US" altLang="zh-TW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"cars": ["Ford", "BMW", "</a:t>
            </a:r>
            <a:r>
              <a:rPr lang="en-US" altLang="zh-TW" smtClean="0">
                <a:solidFill>
                  <a:srgbClr val="FF0000"/>
                </a:solidFill>
              </a:rPr>
              <a:t>Fiat</a:t>
            </a:r>
            <a:r>
              <a:rPr lang="en-US" altLang="zh-TW" smtClean="0">
                <a:solidFill>
                  <a:srgbClr val="FF0000"/>
                </a:solidFill>
              </a:rPr>
              <a:t>"]</a:t>
            </a:r>
            <a:r>
              <a:rPr lang="en-US" altLang="zh-TW" smtClean="0"/>
              <a:t> </a:t>
            </a:r>
            <a:r>
              <a:rPr lang="en-US" altLang="zh-TW" dirty="0" smtClean="0"/>
              <a:t>}</a:t>
            </a:r>
          </a:p>
          <a:p>
            <a:pPr>
              <a:buFont typeface="Wingdings" pitchFamily="2" charset="2"/>
              <a:buChar char="Ø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7398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75" name="內容版面配置區 4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JSON</a:t>
            </a:r>
            <a:r>
              <a:rPr lang="en-US" altLang="zh-TW" dirty="0" smtClean="0"/>
              <a:t> : JavaScript Object Notation</a:t>
            </a:r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一種簡單的資料結構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常用於資料交換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許多程式語言可處理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 </a:t>
            </a:r>
            <a:r>
              <a:rPr lang="en-US" altLang="zh-TW" dirty="0" smtClean="0"/>
              <a:t>JavaScript)</a:t>
            </a:r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有兩種結構：</a:t>
            </a:r>
          </a:p>
          <a:p>
            <a:pPr lvl="1"/>
            <a:r>
              <a:rPr lang="zh-TW" altLang="en-US" dirty="0" smtClean="0"/>
              <a:t>物件</a:t>
            </a:r>
            <a:r>
              <a:rPr lang="en-US" altLang="zh-TW" dirty="0" smtClean="0"/>
              <a:t>(object)</a:t>
            </a:r>
            <a:r>
              <a:rPr lang="zh-TW" altLang="en-US" dirty="0" smtClean="0"/>
              <a:t>：包含在 </a:t>
            </a:r>
            <a:r>
              <a:rPr lang="en-US" altLang="zh-TW" dirty="0" smtClean="0"/>
              <a:t>{} </a:t>
            </a:r>
            <a:r>
              <a:rPr lang="zh-TW" altLang="en-US" dirty="0"/>
              <a:t>之</a:t>
            </a:r>
            <a:r>
              <a:rPr lang="en-US" altLang="zh-TW" dirty="0" err="1" smtClean="0"/>
              <a:t>name:value</a:t>
            </a:r>
            <a:r>
              <a:rPr lang="en-US" altLang="zh-TW" dirty="0" smtClean="0"/>
              <a:t> pairs</a:t>
            </a:r>
            <a:r>
              <a:rPr lang="zh-TW" altLang="en-US" dirty="0" smtClean="0"/>
              <a:t>，如下範例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myObj</a:t>
            </a:r>
            <a:r>
              <a:rPr lang="en-US" altLang="zh-TW" dirty="0" smtClean="0"/>
              <a:t> = { </a:t>
            </a:r>
            <a:r>
              <a:rPr lang="en-US" altLang="zh-TW" dirty="0" smtClean="0">
                <a:solidFill>
                  <a:srgbClr val="00B0F0"/>
                </a:solidFill>
              </a:rPr>
              <a:t>name: "John", </a:t>
            </a:r>
            <a:r>
              <a:rPr lang="en-US" altLang="zh-TW" dirty="0" smtClean="0">
                <a:solidFill>
                  <a:srgbClr val="FF0000"/>
                </a:solidFill>
              </a:rPr>
              <a:t>age: 31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B050"/>
                </a:solidFill>
              </a:rPr>
              <a:t>city: "New York" </a:t>
            </a:r>
            <a:r>
              <a:rPr lang="en-US" altLang="zh-TW" dirty="0" smtClean="0"/>
              <a:t>};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en-US" dirty="0" smtClean="0"/>
              <a:t>：包含在 </a:t>
            </a:r>
            <a:r>
              <a:rPr lang="en-US" altLang="zh-TW" dirty="0" smtClean="0"/>
              <a:t>[]</a:t>
            </a:r>
            <a:r>
              <a:rPr lang="zh-TW" altLang="en-US" dirty="0" smtClean="0"/>
              <a:t> </a:t>
            </a:r>
            <a:r>
              <a:rPr lang="zh-TW" altLang="en-US" dirty="0"/>
              <a:t>當中</a:t>
            </a:r>
            <a:r>
              <a:rPr lang="zh-TW" altLang="en-US" dirty="0" smtClean="0"/>
              <a:t>之值</a:t>
            </a:r>
            <a:r>
              <a:rPr lang="en-US" altLang="zh-TW" dirty="0" smtClean="0"/>
              <a:t>(value)</a:t>
            </a:r>
            <a:r>
              <a:rPr lang="zh-TW" altLang="en-US" dirty="0" smtClean="0"/>
              <a:t>的集合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可包含多個成員，成員間使用</a:t>
            </a:r>
            <a:r>
              <a:rPr lang="zh-TW" altLang="en-US" dirty="0" smtClean="0">
                <a:solidFill>
                  <a:srgbClr val="FF0000"/>
                </a:solidFill>
              </a:rPr>
              <a:t>逗號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/>
              <a:t>分割。</a:t>
            </a:r>
            <a:endParaRPr lang="en-US" altLang="zh-TW" dirty="0" smtClean="0"/>
          </a:p>
          <a:p>
            <a:r>
              <a:rPr lang="zh-TW" altLang="en-US" dirty="0" smtClean="0"/>
              <a:t>參考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https://</a:t>
            </a:r>
            <a:r>
              <a:rPr lang="en-US" altLang="zh-TW" dirty="0" err="1"/>
              <a:t>zh.wikipedia.org</a:t>
            </a:r>
            <a:r>
              <a:rPr lang="en-US" altLang="zh-TW" dirty="0"/>
              <a:t>/wiki/</a:t>
            </a:r>
            <a:r>
              <a:rPr lang="en-US" altLang="zh-TW" dirty="0" err="1"/>
              <a:t>JSON</a:t>
            </a:r>
            <a:endParaRPr lang="zh-TW" altLang="en-US" dirty="0"/>
          </a:p>
        </p:txBody>
      </p:sp>
      <p:sp>
        <p:nvSpPr>
          <p:cNvPr id="4" name="標題 3"/>
          <p:cNvSpPr txBox="1">
            <a:spLocks/>
          </p:cNvSpPr>
          <p:nvPr/>
        </p:nvSpPr>
        <p:spPr bwMode="auto">
          <a:xfrm>
            <a:off x="395536" y="11663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kumimoji="0"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資料結構</a:t>
            </a:r>
          </a:p>
        </p:txBody>
      </p:sp>
    </p:spTree>
    <p:extLst>
      <p:ext uri="{BB962C8B-B14F-4D97-AF65-F5344CB8AC3E}">
        <p14:creationId xmlns:p14="http://schemas.microsoft.com/office/powerpoint/2010/main" val="719270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 變數即為 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 自訂物件</a:t>
            </a:r>
            <a:endParaRPr lang="en-US" altLang="zh-TW" dirty="0" smtClean="0"/>
          </a:p>
          <a:p>
            <a:r>
              <a:rPr lang="zh-TW" altLang="en-US" dirty="0" smtClean="0"/>
              <a:t>可使用特定之方法及屬性處理資料</a:t>
            </a:r>
            <a:endParaRPr lang="en-US" altLang="zh-TW" dirty="0" smtClean="0"/>
          </a:p>
        </p:txBody>
      </p:sp>
      <p:sp>
        <p:nvSpPr>
          <p:cNvPr id="4" name="標題 3"/>
          <p:cNvSpPr txBox="1">
            <a:spLocks/>
          </p:cNvSpPr>
          <p:nvPr/>
        </p:nvSpPr>
        <p:spPr bwMode="auto">
          <a:xfrm>
            <a:off x="395536" y="11663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kumimoji="0"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kumimoji="0"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=</a:t>
            </a:r>
            <a:r>
              <a:rPr kumimoji="0"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kumimoji="0"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kumimoji="0"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自訂物件</a:t>
            </a:r>
            <a:endParaRPr kumimoji="0"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59990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自訂物件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43" name="內容版面配置區 4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smtClean="0"/>
              <a:t>JS </a:t>
            </a:r>
            <a:r>
              <a:rPr lang="zh-TW" altLang="en-US" smtClean="0"/>
              <a:t>程式可自行定義物件，例如</a:t>
            </a:r>
            <a:r>
              <a:rPr lang="en-US" altLang="zh-TW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var person = {firstName:"John", lastName:"Doe", </a:t>
            </a:r>
            <a:r>
              <a:rPr lang="en-US" altLang="zh-TW" smtClean="0">
                <a:solidFill>
                  <a:srgbClr val="FF0000"/>
                </a:solidFill>
              </a:rPr>
              <a:t>age:50</a:t>
            </a:r>
            <a:r>
              <a:rPr lang="en-US" altLang="zh-TW" smtClean="0"/>
              <a:t>, eyeColor:"blue"};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mtClean="0"/>
              <a:t>person </a:t>
            </a:r>
            <a:r>
              <a:rPr lang="zh-TW" altLang="en-US" smtClean="0"/>
              <a:t>物件，定義三屬性。</a:t>
            </a:r>
            <a:endParaRPr lang="en-US" altLang="zh-TW" smtClean="0"/>
          </a:p>
          <a:p>
            <a:pPr>
              <a:buFont typeface="Wingdings" pitchFamily="2" charset="2"/>
              <a:buChar char="Ø"/>
            </a:pPr>
            <a:r>
              <a:rPr lang="zh-TW" altLang="en-US" smtClean="0"/>
              <a:t>格式</a:t>
            </a:r>
            <a:endParaRPr lang="en-US" altLang="zh-TW" smtClean="0"/>
          </a:p>
          <a:p>
            <a:pPr lvl="1">
              <a:buFont typeface="Wingdings" pitchFamily="2" charset="2"/>
              <a:buChar char="Ø"/>
            </a:pPr>
            <a:r>
              <a:rPr lang="zh-TW" altLang="en-US" smtClean="0"/>
              <a:t>以大括號包含物件之屬性及方法</a:t>
            </a:r>
            <a:endParaRPr lang="en-US" altLang="zh-TW" smtClean="0"/>
          </a:p>
          <a:p>
            <a:pPr lvl="1">
              <a:buFont typeface="Wingdings" pitchFamily="2" charset="2"/>
              <a:buChar char="Ø"/>
            </a:pPr>
            <a:r>
              <a:rPr lang="zh-TW" altLang="en-US" smtClean="0"/>
              <a:t>以 </a:t>
            </a:r>
            <a:r>
              <a:rPr lang="en-US" altLang="zh-TW" b="1" smtClean="0">
                <a:solidFill>
                  <a:srgbClr val="FF0000"/>
                </a:solidFill>
              </a:rPr>
              <a:t>name value pairs </a:t>
            </a:r>
            <a:r>
              <a:rPr lang="zh-TW" altLang="en-US" smtClean="0"/>
              <a:t>方式物件元素</a:t>
            </a:r>
            <a:endParaRPr lang="en-US" altLang="zh-TW" smtClean="0"/>
          </a:p>
          <a:p>
            <a:pPr lvl="2">
              <a:buFont typeface="Wingdings" pitchFamily="2" charset="2"/>
              <a:buChar char="Ø"/>
            </a:pPr>
            <a:r>
              <a:rPr lang="en-US" altLang="zh-TW" smtClean="0"/>
              <a:t>Name</a:t>
            </a:r>
            <a:r>
              <a:rPr lang="zh-TW" altLang="en-US" smtClean="0"/>
              <a:t> </a:t>
            </a:r>
            <a:r>
              <a:rPr lang="en-US" altLang="zh-TW" smtClean="0">
                <a:solidFill>
                  <a:srgbClr val="FF0000"/>
                </a:solidFill>
              </a:rPr>
              <a:t>: </a:t>
            </a:r>
            <a:r>
              <a:rPr lang="en-US" altLang="zh-TW" smtClean="0"/>
              <a:t>value</a:t>
            </a:r>
            <a:r>
              <a:rPr lang="en-US" altLang="zh-TW" smtClean="0">
                <a:solidFill>
                  <a:srgbClr val="FF0000"/>
                </a:solidFill>
              </a:rPr>
              <a:t>,</a:t>
            </a:r>
            <a:r>
              <a:rPr lang="en-US" altLang="zh-TW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6627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屬性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之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存取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 person = {</a:t>
            </a:r>
            <a:r>
              <a:rPr lang="en-US" altLang="zh-TW" dirty="0" err="1" smtClean="0"/>
              <a:t>firstName</a:t>
            </a:r>
            <a:r>
              <a:rPr lang="en-US" altLang="zh-TW" dirty="0" smtClean="0"/>
              <a:t>:"John", </a:t>
            </a:r>
            <a:r>
              <a:rPr lang="en-US" altLang="zh-TW" dirty="0" err="1" smtClean="0"/>
              <a:t>lastName</a:t>
            </a:r>
            <a:r>
              <a:rPr lang="en-US" altLang="zh-TW" dirty="0" smtClean="0"/>
              <a:t>:"Doe", </a:t>
            </a:r>
            <a:r>
              <a:rPr lang="en-US" altLang="zh-TW" dirty="0" err="1" smtClean="0"/>
              <a:t>age:50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eyeColor</a:t>
            </a:r>
            <a:r>
              <a:rPr lang="en-US" altLang="zh-TW" dirty="0" smtClean="0"/>
              <a:t>:"blue"};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//set value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person.eyeColor</a:t>
            </a:r>
            <a:r>
              <a:rPr lang="en-US" altLang="zh-TW" dirty="0" smtClean="0"/>
              <a:t> ="Black" 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person.age</a:t>
            </a:r>
            <a:r>
              <a:rPr lang="en-US" altLang="zh-TW" dirty="0" smtClean="0"/>
              <a:t> =30;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person</a:t>
            </a:r>
            <a:r>
              <a:rPr lang="en-US" altLang="zh-TW" dirty="0" smtClean="0">
                <a:solidFill>
                  <a:srgbClr val="FF0000"/>
                </a:solidFill>
              </a:rPr>
              <a:t>["</a:t>
            </a:r>
            <a:r>
              <a:rPr lang="en-US" altLang="zh-TW" dirty="0" err="1" smtClean="0">
                <a:solidFill>
                  <a:srgbClr val="FF0000"/>
                </a:solidFill>
              </a:rPr>
              <a:t>lastName</a:t>
            </a:r>
            <a:r>
              <a:rPr lang="en-US" altLang="zh-TW" dirty="0" smtClean="0">
                <a:solidFill>
                  <a:srgbClr val="FF0000"/>
                </a:solidFill>
              </a:rPr>
              <a:t>"] </a:t>
            </a:r>
            <a:r>
              <a:rPr lang="en-US" altLang="zh-TW" dirty="0" smtClean="0"/>
              <a:t>=" Connor" ; 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// get value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x = person["</a:t>
            </a:r>
            <a:r>
              <a:rPr lang="en-US" altLang="zh-TW" dirty="0" err="1" smtClean="0"/>
              <a:t>eyeColor</a:t>
            </a:r>
            <a:r>
              <a:rPr lang="en-US" altLang="zh-TW" dirty="0" smtClean="0"/>
              <a:t>"];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x = person[0];</a:t>
            </a:r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98942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{}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與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[]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資料差異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{}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 value pair </a:t>
            </a:r>
            <a:r>
              <a:rPr lang="zh-TW" altLang="en-US" dirty="0" smtClean="0"/>
              <a:t>方式存取，例如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r>
              <a:rPr lang="en-US" altLang="zh-TW" dirty="0" err="1" smtClean="0">
                <a:solidFill>
                  <a:srgbClr val="7030A0"/>
                </a:solidFill>
              </a:rPr>
              <a:t>var</a:t>
            </a:r>
            <a:r>
              <a:rPr lang="en-US" altLang="zh-TW" dirty="0" smtClean="0">
                <a:solidFill>
                  <a:srgbClr val="7030A0"/>
                </a:solidFill>
              </a:rPr>
              <a:t> person = </a:t>
            </a:r>
            <a:r>
              <a:rPr lang="en-US" altLang="zh-TW" dirty="0" smtClean="0">
                <a:solidFill>
                  <a:srgbClr val="FF0000"/>
                </a:solidFill>
              </a:rPr>
              <a:t>{</a:t>
            </a:r>
            <a:r>
              <a:rPr lang="en-US" altLang="zh-TW" dirty="0" err="1" smtClean="0">
                <a:solidFill>
                  <a:srgbClr val="7030A0"/>
                </a:solidFill>
              </a:rPr>
              <a:t>firstName</a:t>
            </a:r>
            <a:r>
              <a:rPr lang="en-US" altLang="zh-TW" dirty="0" smtClean="0">
                <a:solidFill>
                  <a:srgbClr val="7030A0"/>
                </a:solidFill>
              </a:rPr>
              <a:t>:"John", </a:t>
            </a:r>
            <a:r>
              <a:rPr lang="en-US" altLang="zh-TW" dirty="0" err="1" smtClean="0">
                <a:solidFill>
                  <a:srgbClr val="7030A0"/>
                </a:solidFill>
              </a:rPr>
              <a:t>lastName</a:t>
            </a:r>
            <a:r>
              <a:rPr lang="en-US" altLang="zh-TW" dirty="0" smtClean="0">
                <a:solidFill>
                  <a:srgbClr val="7030A0"/>
                </a:solidFill>
              </a:rPr>
              <a:t>:"Doe"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r>
              <a:rPr lang="en-US" altLang="zh-TW" dirty="0" smtClean="0">
                <a:solidFill>
                  <a:srgbClr val="7030A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altLang="zh-TW" dirty="0" err="1" smtClean="0">
                <a:solidFill>
                  <a:srgbClr val="FF0000"/>
                </a:solidFill>
              </a:rPr>
              <a:t>person.firstName</a:t>
            </a:r>
            <a:r>
              <a:rPr lang="en-US" altLang="zh-TW" dirty="0" smtClean="0"/>
              <a:t> ="Black" ;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[]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陣列方式存取，例如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r>
              <a:rPr lang="en-US" altLang="zh-TW" dirty="0" err="1">
                <a:solidFill>
                  <a:srgbClr val="7030A0"/>
                </a:solidFill>
              </a:rPr>
              <a:t>var</a:t>
            </a:r>
            <a:r>
              <a:rPr lang="en-US" altLang="zh-TW" dirty="0">
                <a:solidFill>
                  <a:srgbClr val="7030A0"/>
                </a:solidFill>
              </a:rPr>
              <a:t> </a:t>
            </a:r>
            <a:r>
              <a:rPr lang="en-US" altLang="zh-TW" dirty="0" smtClean="0">
                <a:solidFill>
                  <a:srgbClr val="7030A0"/>
                </a:solidFill>
              </a:rPr>
              <a:t>people= </a:t>
            </a:r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en-US" altLang="zh-TW" dirty="0" smtClean="0">
                <a:solidFill>
                  <a:srgbClr val="7030A0"/>
                </a:solidFill>
              </a:rPr>
              <a:t>{</a:t>
            </a:r>
            <a:r>
              <a:rPr lang="en-US" altLang="zh-TW" dirty="0" err="1" smtClean="0">
                <a:solidFill>
                  <a:srgbClr val="7030A0"/>
                </a:solidFill>
              </a:rPr>
              <a:t>firstName</a:t>
            </a:r>
            <a:r>
              <a:rPr lang="en-US" altLang="zh-TW" dirty="0">
                <a:solidFill>
                  <a:srgbClr val="7030A0"/>
                </a:solidFill>
              </a:rPr>
              <a:t>:"John", </a:t>
            </a:r>
            <a:r>
              <a:rPr lang="en-US" altLang="zh-TW" dirty="0" err="1">
                <a:solidFill>
                  <a:srgbClr val="7030A0"/>
                </a:solidFill>
              </a:rPr>
              <a:t>lastName</a:t>
            </a:r>
            <a:r>
              <a:rPr lang="en-US" altLang="zh-TW" dirty="0">
                <a:solidFill>
                  <a:srgbClr val="7030A0"/>
                </a:solidFill>
              </a:rPr>
              <a:t>:"Doe</a:t>
            </a:r>
            <a:r>
              <a:rPr lang="en-US" altLang="zh-TW" dirty="0" smtClean="0">
                <a:solidFill>
                  <a:srgbClr val="7030A0"/>
                </a:solidFill>
              </a:rPr>
              <a:t>"},</a:t>
            </a:r>
            <a:endParaRPr lang="en-US" altLang="zh-TW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7030A0"/>
                </a:solidFill>
              </a:rPr>
              <a:t>{</a:t>
            </a:r>
            <a:r>
              <a:rPr lang="en-US" altLang="zh-TW" dirty="0" err="1">
                <a:solidFill>
                  <a:srgbClr val="7030A0"/>
                </a:solidFill>
              </a:rPr>
              <a:t>firstName</a:t>
            </a:r>
            <a:r>
              <a:rPr lang="en-US" altLang="zh-TW" dirty="0" smtClean="0">
                <a:solidFill>
                  <a:srgbClr val="7030A0"/>
                </a:solidFill>
              </a:rPr>
              <a:t>:"Merry", </a:t>
            </a:r>
            <a:r>
              <a:rPr lang="en-US" altLang="zh-TW" dirty="0" err="1">
                <a:solidFill>
                  <a:srgbClr val="7030A0"/>
                </a:solidFill>
              </a:rPr>
              <a:t>lastName</a:t>
            </a:r>
            <a:r>
              <a:rPr lang="en-US" altLang="zh-TW" dirty="0" smtClean="0">
                <a:solidFill>
                  <a:srgbClr val="7030A0"/>
                </a:solidFill>
              </a:rPr>
              <a:t>:"</a:t>
            </a:r>
            <a:r>
              <a:rPr lang="en-US" altLang="zh-TW" dirty="0" err="1" smtClean="0">
                <a:solidFill>
                  <a:srgbClr val="7030A0"/>
                </a:solidFill>
              </a:rPr>
              <a:t>Trup</a:t>
            </a:r>
            <a:r>
              <a:rPr lang="en-US" altLang="zh-TW" dirty="0" smtClean="0">
                <a:solidFill>
                  <a:srgbClr val="7030A0"/>
                </a:solidFill>
              </a:rPr>
              <a:t>"}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r>
              <a:rPr lang="en-US" altLang="zh-TW" dirty="0" smtClean="0">
                <a:solidFill>
                  <a:srgbClr val="7030A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altLang="zh-TW" dirty="0" smtClean="0"/>
              <a:t>alert(people</a:t>
            </a:r>
            <a:r>
              <a:rPr lang="en-US" altLang="zh-TW" dirty="0" smtClean="0">
                <a:solidFill>
                  <a:srgbClr val="FF0000"/>
                </a:solidFill>
              </a:rPr>
              <a:t>[0]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firstName</a:t>
            </a:r>
            <a:r>
              <a:rPr lang="en-US" altLang="zh-TW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11754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結構化文件與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物件轉換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結構化文件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XML </a:t>
            </a:r>
            <a:r>
              <a:rPr lang="zh-TW" altLang="en-US" dirty="0" smtClean="0"/>
              <a:t>格式字串資料</a:t>
            </a:r>
            <a:r>
              <a:rPr lang="en-US" altLang="zh-TW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電腦檔案或網路傳輸常見格式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dirty="0"/>
              <a:t>可轉換</a:t>
            </a:r>
            <a:r>
              <a:rPr lang="zh-TW" altLang="en-US" dirty="0" smtClean="0"/>
              <a:t>成程式中的物件，如下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myObj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JSON.parse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myJSONstr</a:t>
            </a:r>
            <a:r>
              <a:rPr lang="en-US" altLang="zh-TW" dirty="0">
                <a:solidFill>
                  <a:srgbClr val="FF0000"/>
                </a:solidFill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// </a:t>
            </a:r>
            <a:r>
              <a:rPr lang="zh-TW" altLang="en-US" dirty="0"/>
              <a:t>將</a:t>
            </a:r>
            <a:r>
              <a:rPr lang="en-US" altLang="zh-TW" dirty="0" err="1"/>
              <a:t>myJSONstr</a:t>
            </a:r>
            <a:r>
              <a:rPr lang="en-US" altLang="zh-TW" dirty="0"/>
              <a:t> </a:t>
            </a:r>
            <a:r>
              <a:rPr lang="zh-TW" altLang="en-US" dirty="0"/>
              <a:t>字串轉換成 </a:t>
            </a:r>
            <a:r>
              <a:rPr lang="en-US" altLang="zh-TW" dirty="0" err="1"/>
              <a:t>myObj</a:t>
            </a:r>
            <a:r>
              <a:rPr lang="en-US" altLang="zh-TW" dirty="0"/>
              <a:t> </a:t>
            </a:r>
            <a:r>
              <a:rPr lang="zh-TW" altLang="en-US" dirty="0"/>
              <a:t>物件</a:t>
            </a:r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84304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結構化文件與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物件轉換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/>
              <a:t>可將程式中的物件轉換成結構化文件</a:t>
            </a:r>
            <a:r>
              <a:rPr lang="en-US" altLang="zh-TW" dirty="0"/>
              <a:t>( </a:t>
            </a:r>
            <a:r>
              <a:rPr lang="en-US" altLang="zh-TW" dirty="0" err="1"/>
              <a:t>JSON</a:t>
            </a:r>
            <a:r>
              <a:rPr lang="en-US" altLang="zh-TW" dirty="0"/>
              <a:t> </a:t>
            </a:r>
            <a:r>
              <a:rPr lang="zh-TW" altLang="en-US" dirty="0"/>
              <a:t>字串資料</a:t>
            </a:r>
            <a:r>
              <a:rPr lang="en-US" altLang="zh-TW" dirty="0"/>
              <a:t>)</a:t>
            </a:r>
            <a:r>
              <a:rPr lang="zh-TW" altLang="en-US" dirty="0"/>
              <a:t>，如下</a:t>
            </a:r>
            <a:r>
              <a:rPr lang="en-US" altLang="zh-TW" dirty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>
                <a:solidFill>
                  <a:srgbClr val="FF0000"/>
                </a:solidFill>
              </a:rPr>
              <a:t>var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myJSONstr</a:t>
            </a:r>
            <a:r>
              <a:rPr lang="en-US" altLang="zh-TW" dirty="0" smtClean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JSON.stringify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myObj</a:t>
            </a:r>
            <a:r>
              <a:rPr lang="en-US" altLang="zh-TW" dirty="0" smtClean="0">
                <a:solidFill>
                  <a:srgbClr val="FF0000"/>
                </a:solidFill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//</a:t>
            </a:r>
            <a:r>
              <a:rPr lang="zh-TW" altLang="en-US" dirty="0" smtClean="0"/>
              <a:t>將  </a:t>
            </a:r>
            <a:r>
              <a:rPr lang="en-US" altLang="zh-TW" dirty="0" err="1"/>
              <a:t>myObj</a:t>
            </a:r>
            <a:r>
              <a:rPr lang="en-US" altLang="zh-TW" dirty="0"/>
              <a:t> </a:t>
            </a:r>
            <a:r>
              <a:rPr lang="zh-TW" altLang="en-US" dirty="0" smtClean="0"/>
              <a:t>物件</a:t>
            </a:r>
            <a:r>
              <a:rPr lang="zh-TW" altLang="en-US" dirty="0"/>
              <a:t>轉換</a:t>
            </a:r>
            <a:r>
              <a:rPr lang="zh-TW" altLang="en-US" dirty="0" smtClean="0"/>
              <a:t>成 </a:t>
            </a:r>
            <a:r>
              <a:rPr lang="en-US" altLang="zh-TW" dirty="0" err="1" smtClean="0"/>
              <a:t>myJSONstr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1931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3480</TotalTime>
  <Words>368</Words>
  <Application>Microsoft Office PowerPoint</Application>
  <PresentationFormat>如螢幕大小 (4:3)</PresentationFormat>
  <Paragraphs>71</Paragraphs>
  <Slides>11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Wingdings</vt:lpstr>
      <vt:lpstr>Office 佈景主題</vt:lpstr>
      <vt:lpstr>JSON JavaScript Object Notation </vt:lpstr>
      <vt:lpstr>JSON</vt:lpstr>
      <vt:lpstr>PowerPoint 簡報</vt:lpstr>
      <vt:lpstr>PowerPoint 簡報</vt:lpstr>
      <vt:lpstr>JS 自訂物件</vt:lpstr>
      <vt:lpstr>屬性之存取</vt:lpstr>
      <vt:lpstr>JSON {} 與 [] 資料差異</vt:lpstr>
      <vt:lpstr>結構化文件與 JSON 物件轉換</vt:lpstr>
      <vt:lpstr>結構化文件與 JSON 物件轉換</vt:lpstr>
      <vt:lpstr>巢狀 JSON 資料結構 nested json</vt:lpstr>
      <vt:lpstr>巢狀 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tcu</dc:creator>
  <cp:lastModifiedBy>chhsiao</cp:lastModifiedBy>
  <cp:revision>127</cp:revision>
  <dcterms:created xsi:type="dcterms:W3CDTF">2010-03-16T03:27:59Z</dcterms:created>
  <dcterms:modified xsi:type="dcterms:W3CDTF">2020-07-08T18:37:51Z</dcterms:modified>
</cp:coreProperties>
</file>