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57" r:id="rId3"/>
    <p:sldId id="275" r:id="rId4"/>
    <p:sldId id="274" r:id="rId5"/>
    <p:sldId id="276" r:id="rId6"/>
    <p:sldId id="281" r:id="rId7"/>
    <p:sldId id="279" r:id="rId8"/>
    <p:sldId id="277" r:id="rId9"/>
    <p:sldId id="278" r:id="rId10"/>
    <p:sldId id="556" r:id="rId11"/>
    <p:sldId id="580" r:id="rId12"/>
    <p:sldId id="263" r:id="rId13"/>
    <p:sldId id="285" r:id="rId14"/>
    <p:sldId id="284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h Chi Ee" initials="YCE" lastIdx="1" clrIdx="0">
    <p:extLst>
      <p:ext uri="{19B8F6BF-5375-455C-9EA6-DF929625EA0E}">
        <p15:presenceInfo xmlns:p15="http://schemas.microsoft.com/office/powerpoint/2012/main" userId="4f0f73d02ecdb7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4A355-3E34-48A5-8A03-BC7E94A7566D}" v="1" dt="2020-01-28T09:00:30.405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0261" autoAdjust="0"/>
  </p:normalViewPr>
  <p:slideViewPr>
    <p:cSldViewPr snapToGrid="0">
      <p:cViewPr varScale="1">
        <p:scale>
          <a:sx n="64" d="100"/>
          <a:sy n="64" d="100"/>
        </p:scale>
        <p:origin x="1286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oh Chi Ee" userId="4f0f73d02ecdb764" providerId="LiveId" clId="{CCD3B178-052D-4DD3-AB21-8AC8E38D8A50}"/>
    <pc:docChg chg="modSld">
      <pc:chgData name="Yeoh Chi Ee" userId="4f0f73d02ecdb764" providerId="LiveId" clId="{CCD3B178-052D-4DD3-AB21-8AC8E38D8A50}" dt="2020-01-28T09:00:30.403" v="0"/>
      <pc:docMkLst>
        <pc:docMk/>
      </pc:docMkLst>
      <pc:sldChg chg="addSp">
        <pc:chgData name="Yeoh Chi Ee" userId="4f0f73d02ecdb764" providerId="LiveId" clId="{CCD3B178-052D-4DD3-AB21-8AC8E38D8A50}" dt="2020-01-28T09:00:30.403" v="0"/>
        <pc:sldMkLst>
          <pc:docMk/>
          <pc:sldMk cId="2019640138" sldId="282"/>
        </pc:sldMkLst>
        <pc:spChg chg="add">
          <ac:chgData name="Yeoh Chi Ee" userId="4f0f73d02ecdb764" providerId="LiveId" clId="{CCD3B178-052D-4DD3-AB21-8AC8E38D8A50}" dt="2020-01-28T09:00:30.403" v="0"/>
          <ac:spMkLst>
            <pc:docMk/>
            <pc:sldMk cId="2019640138" sldId="282"/>
            <ac:spMk id="4" creationId="{AE498486-B95F-4C51-91C1-3753349E026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CA5EF-9AB4-4D88-AB66-911C95C06E6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FED7F896-7026-4810-96D6-600827C0D162}">
      <dgm:prSet phldrT="[Text]" custT="1"/>
      <dgm:spPr/>
      <dgm:t>
        <a:bodyPr/>
        <a:lstStyle/>
        <a:p>
          <a:r>
            <a:rPr lang="zh-CN" altLang="en-US" sz="2400" dirty="0"/>
            <a:t>讀取使用者的輸入</a:t>
          </a:r>
          <a:endParaRPr lang="en-MY" sz="2400" dirty="0"/>
        </a:p>
      </dgm:t>
    </dgm:pt>
    <dgm:pt modelId="{BBED3361-5C13-432F-8B95-23E736506A78}" type="parTrans" cxnId="{176BD060-1291-4E6C-98C6-C9FBCEF99A41}">
      <dgm:prSet/>
      <dgm:spPr/>
      <dgm:t>
        <a:bodyPr/>
        <a:lstStyle/>
        <a:p>
          <a:endParaRPr lang="en-MY" sz="6000"/>
        </a:p>
      </dgm:t>
    </dgm:pt>
    <dgm:pt modelId="{60D1F782-70A2-4764-B7AB-57B074009F6C}" type="sibTrans" cxnId="{176BD060-1291-4E6C-98C6-C9FBCEF99A41}">
      <dgm:prSet/>
      <dgm:spPr/>
      <dgm:t>
        <a:bodyPr/>
        <a:lstStyle/>
        <a:p>
          <a:endParaRPr lang="en-MY" sz="6000"/>
        </a:p>
      </dgm:t>
    </dgm:pt>
    <dgm:pt modelId="{D7283A50-2404-42D3-868B-2BD8D03FA063}">
      <dgm:prSet phldrT="[Text]" custT="1"/>
      <dgm:spPr/>
      <dgm:t>
        <a:bodyPr/>
        <a:lstStyle/>
        <a:p>
          <a:r>
            <a:rPr lang="zh-CN" altLang="en-US" sz="2400" dirty="0"/>
            <a:t>將</a:t>
          </a:r>
          <a:r>
            <a:rPr lang="en-US" altLang="zh-CN" sz="2400" dirty="0"/>
            <a:t>JSON</a:t>
          </a:r>
          <a:r>
            <a:rPr lang="zh-CN" altLang="en-US" sz="2400" dirty="0"/>
            <a:t>物件轉成字串 </a:t>
          </a:r>
          <a:br>
            <a:rPr lang="en-MY" altLang="zh-CN" sz="2400" dirty="0"/>
          </a:br>
          <a:r>
            <a:rPr lang="en-US" altLang="zh-CN" sz="2400" dirty="0"/>
            <a:t>- </a:t>
          </a:r>
          <a:r>
            <a:rPr lang="en-MY" altLang="zh-CN" sz="2400" dirty="0" err="1">
              <a:solidFill>
                <a:schemeClr val="bg1"/>
              </a:solidFill>
            </a:rPr>
            <a:t>JSON.stringify</a:t>
          </a:r>
          <a:r>
            <a:rPr lang="en-MY" altLang="zh-CN" sz="2400" dirty="0">
              <a:solidFill>
                <a:schemeClr val="bg1"/>
              </a:solidFill>
            </a:rPr>
            <a:t>(JSON</a:t>
          </a:r>
          <a:r>
            <a:rPr lang="zh-CN" altLang="en-US" sz="2400" dirty="0">
              <a:solidFill>
                <a:schemeClr val="bg1"/>
              </a:solidFill>
            </a:rPr>
            <a:t>物件</a:t>
          </a:r>
          <a:r>
            <a:rPr lang="en-MY" altLang="zh-CN" sz="2400" dirty="0">
              <a:solidFill>
                <a:schemeClr val="bg1"/>
              </a:solidFill>
            </a:rPr>
            <a:t>); </a:t>
          </a:r>
          <a:endParaRPr lang="en-MY" sz="2400" dirty="0">
            <a:solidFill>
              <a:schemeClr val="bg1"/>
            </a:solidFill>
          </a:endParaRPr>
        </a:p>
      </dgm:t>
    </dgm:pt>
    <dgm:pt modelId="{F8511B8A-16B8-4196-B3AF-1F3E57F297C3}" type="parTrans" cxnId="{57FBD723-1607-4F48-AFE0-86E3C427FBB7}">
      <dgm:prSet/>
      <dgm:spPr/>
      <dgm:t>
        <a:bodyPr/>
        <a:lstStyle/>
        <a:p>
          <a:endParaRPr lang="en-MY" sz="6000"/>
        </a:p>
      </dgm:t>
    </dgm:pt>
    <dgm:pt modelId="{3A6B2B11-A391-422B-83FC-6E10B41B4D80}" type="sibTrans" cxnId="{57FBD723-1607-4F48-AFE0-86E3C427FBB7}">
      <dgm:prSet/>
      <dgm:spPr/>
      <dgm:t>
        <a:bodyPr/>
        <a:lstStyle/>
        <a:p>
          <a:endParaRPr lang="en-MY" sz="6000"/>
        </a:p>
      </dgm:t>
    </dgm:pt>
    <dgm:pt modelId="{38ACEEA7-7827-4660-9C64-0284A05AB4D2}">
      <dgm:prSet phldrT="[Text]" custT="1"/>
      <dgm:spPr/>
      <dgm:t>
        <a:bodyPr/>
        <a:lstStyle/>
        <a:p>
          <a:r>
            <a:rPr lang="zh-CN" altLang="en-US" sz="2400" dirty="0"/>
            <a:t>利用</a:t>
          </a:r>
          <a:r>
            <a:rPr lang="en-US" altLang="zh-CN" sz="2400" dirty="0"/>
            <a:t>HTTP POST</a:t>
          </a:r>
          <a:r>
            <a:rPr lang="zh-CN" altLang="en-US" sz="2400" dirty="0"/>
            <a:t>將資料上傳至伺服器端</a:t>
          </a:r>
          <a:endParaRPr lang="en-MY" sz="2400" dirty="0"/>
        </a:p>
      </dgm:t>
    </dgm:pt>
    <dgm:pt modelId="{FC21D4BA-3382-4086-9307-FE850E856169}" type="parTrans" cxnId="{271EA266-0F1F-4FC8-B5D3-D8B52F3F8AE0}">
      <dgm:prSet/>
      <dgm:spPr/>
      <dgm:t>
        <a:bodyPr/>
        <a:lstStyle/>
        <a:p>
          <a:endParaRPr lang="en-MY" sz="6000"/>
        </a:p>
      </dgm:t>
    </dgm:pt>
    <dgm:pt modelId="{F7D1E57C-14AB-488D-9477-21172884B8D8}" type="sibTrans" cxnId="{271EA266-0F1F-4FC8-B5D3-D8B52F3F8AE0}">
      <dgm:prSet/>
      <dgm:spPr/>
      <dgm:t>
        <a:bodyPr/>
        <a:lstStyle/>
        <a:p>
          <a:endParaRPr lang="en-MY" sz="6000"/>
        </a:p>
      </dgm:t>
    </dgm:pt>
    <dgm:pt modelId="{AF4142E5-9F6C-46BA-B2BB-6E520079E0E3}" type="pres">
      <dgm:prSet presAssocID="{9E0CA5EF-9AB4-4D88-AB66-911C95C06E6F}" presName="outerComposite" presStyleCnt="0">
        <dgm:presLayoutVars>
          <dgm:chMax val="5"/>
          <dgm:dir/>
          <dgm:resizeHandles val="exact"/>
        </dgm:presLayoutVars>
      </dgm:prSet>
      <dgm:spPr/>
    </dgm:pt>
    <dgm:pt modelId="{D87F2452-CCDD-4BD5-940F-693BF35261F7}" type="pres">
      <dgm:prSet presAssocID="{9E0CA5EF-9AB4-4D88-AB66-911C95C06E6F}" presName="dummyMaxCanvas" presStyleCnt="0">
        <dgm:presLayoutVars/>
      </dgm:prSet>
      <dgm:spPr/>
    </dgm:pt>
    <dgm:pt modelId="{3144534A-0E8C-4E87-ABC6-A8A4F84D8BA1}" type="pres">
      <dgm:prSet presAssocID="{9E0CA5EF-9AB4-4D88-AB66-911C95C06E6F}" presName="ThreeNodes_1" presStyleLbl="node1" presStyleIdx="0" presStyleCnt="3">
        <dgm:presLayoutVars>
          <dgm:bulletEnabled val="1"/>
        </dgm:presLayoutVars>
      </dgm:prSet>
      <dgm:spPr/>
    </dgm:pt>
    <dgm:pt modelId="{94CC7DF0-3051-4886-8AB7-3FDB365C69B9}" type="pres">
      <dgm:prSet presAssocID="{9E0CA5EF-9AB4-4D88-AB66-911C95C06E6F}" presName="ThreeNodes_2" presStyleLbl="node1" presStyleIdx="1" presStyleCnt="3">
        <dgm:presLayoutVars>
          <dgm:bulletEnabled val="1"/>
        </dgm:presLayoutVars>
      </dgm:prSet>
      <dgm:spPr/>
    </dgm:pt>
    <dgm:pt modelId="{939F7019-D280-45F3-8EB9-5815F910B8D1}" type="pres">
      <dgm:prSet presAssocID="{9E0CA5EF-9AB4-4D88-AB66-911C95C06E6F}" presName="ThreeNodes_3" presStyleLbl="node1" presStyleIdx="2" presStyleCnt="3">
        <dgm:presLayoutVars>
          <dgm:bulletEnabled val="1"/>
        </dgm:presLayoutVars>
      </dgm:prSet>
      <dgm:spPr/>
    </dgm:pt>
    <dgm:pt modelId="{5707EC09-6D1F-43D3-A294-309704A304CC}" type="pres">
      <dgm:prSet presAssocID="{9E0CA5EF-9AB4-4D88-AB66-911C95C06E6F}" presName="ThreeConn_1-2" presStyleLbl="fgAccFollowNode1" presStyleIdx="0" presStyleCnt="2">
        <dgm:presLayoutVars>
          <dgm:bulletEnabled val="1"/>
        </dgm:presLayoutVars>
      </dgm:prSet>
      <dgm:spPr/>
    </dgm:pt>
    <dgm:pt modelId="{E7B0CBA8-F1A2-452D-8DE4-562AF39459AE}" type="pres">
      <dgm:prSet presAssocID="{9E0CA5EF-9AB4-4D88-AB66-911C95C06E6F}" presName="ThreeConn_2-3" presStyleLbl="fgAccFollowNode1" presStyleIdx="1" presStyleCnt="2">
        <dgm:presLayoutVars>
          <dgm:bulletEnabled val="1"/>
        </dgm:presLayoutVars>
      </dgm:prSet>
      <dgm:spPr/>
    </dgm:pt>
    <dgm:pt modelId="{FABB8225-794A-4B15-A1A1-89CB50D5691D}" type="pres">
      <dgm:prSet presAssocID="{9E0CA5EF-9AB4-4D88-AB66-911C95C06E6F}" presName="ThreeNodes_1_text" presStyleLbl="node1" presStyleIdx="2" presStyleCnt="3">
        <dgm:presLayoutVars>
          <dgm:bulletEnabled val="1"/>
        </dgm:presLayoutVars>
      </dgm:prSet>
      <dgm:spPr/>
    </dgm:pt>
    <dgm:pt modelId="{BCD2E52A-82F7-4E9F-9F54-56C19C126C16}" type="pres">
      <dgm:prSet presAssocID="{9E0CA5EF-9AB4-4D88-AB66-911C95C06E6F}" presName="ThreeNodes_2_text" presStyleLbl="node1" presStyleIdx="2" presStyleCnt="3">
        <dgm:presLayoutVars>
          <dgm:bulletEnabled val="1"/>
        </dgm:presLayoutVars>
      </dgm:prSet>
      <dgm:spPr/>
    </dgm:pt>
    <dgm:pt modelId="{02C16651-00F5-49AC-ADB6-5456AD508708}" type="pres">
      <dgm:prSet presAssocID="{9E0CA5EF-9AB4-4D88-AB66-911C95C06E6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85C4F07-EB47-4970-AD5C-114518FC2230}" type="presOf" srcId="{38ACEEA7-7827-4660-9C64-0284A05AB4D2}" destId="{939F7019-D280-45F3-8EB9-5815F910B8D1}" srcOrd="0" destOrd="0" presId="urn:microsoft.com/office/officeart/2005/8/layout/vProcess5"/>
    <dgm:cxn modelId="{57FBD723-1607-4F48-AFE0-86E3C427FBB7}" srcId="{9E0CA5EF-9AB4-4D88-AB66-911C95C06E6F}" destId="{D7283A50-2404-42D3-868B-2BD8D03FA063}" srcOrd="1" destOrd="0" parTransId="{F8511B8A-16B8-4196-B3AF-1F3E57F297C3}" sibTransId="{3A6B2B11-A391-422B-83FC-6E10B41B4D80}"/>
    <dgm:cxn modelId="{F3A6CF2E-C991-4B91-B23B-CEE4F261C78A}" type="presOf" srcId="{60D1F782-70A2-4764-B7AB-57B074009F6C}" destId="{5707EC09-6D1F-43D3-A294-309704A304CC}" srcOrd="0" destOrd="0" presId="urn:microsoft.com/office/officeart/2005/8/layout/vProcess5"/>
    <dgm:cxn modelId="{8B3C7E2F-FB8C-4053-834D-D18BECF75E85}" type="presOf" srcId="{D7283A50-2404-42D3-868B-2BD8D03FA063}" destId="{94CC7DF0-3051-4886-8AB7-3FDB365C69B9}" srcOrd="0" destOrd="0" presId="urn:microsoft.com/office/officeart/2005/8/layout/vProcess5"/>
    <dgm:cxn modelId="{176BD060-1291-4E6C-98C6-C9FBCEF99A41}" srcId="{9E0CA5EF-9AB4-4D88-AB66-911C95C06E6F}" destId="{FED7F896-7026-4810-96D6-600827C0D162}" srcOrd="0" destOrd="0" parTransId="{BBED3361-5C13-432F-8B95-23E736506A78}" sibTransId="{60D1F782-70A2-4764-B7AB-57B074009F6C}"/>
    <dgm:cxn modelId="{271EA266-0F1F-4FC8-B5D3-D8B52F3F8AE0}" srcId="{9E0CA5EF-9AB4-4D88-AB66-911C95C06E6F}" destId="{38ACEEA7-7827-4660-9C64-0284A05AB4D2}" srcOrd="2" destOrd="0" parTransId="{FC21D4BA-3382-4086-9307-FE850E856169}" sibTransId="{F7D1E57C-14AB-488D-9477-21172884B8D8}"/>
    <dgm:cxn modelId="{192FAAA2-8518-4C1C-8954-9937956F577C}" type="presOf" srcId="{9E0CA5EF-9AB4-4D88-AB66-911C95C06E6F}" destId="{AF4142E5-9F6C-46BA-B2BB-6E520079E0E3}" srcOrd="0" destOrd="0" presId="urn:microsoft.com/office/officeart/2005/8/layout/vProcess5"/>
    <dgm:cxn modelId="{0734B7CB-3C20-4956-8A17-17213A109FFE}" type="presOf" srcId="{D7283A50-2404-42D3-868B-2BD8D03FA063}" destId="{BCD2E52A-82F7-4E9F-9F54-56C19C126C16}" srcOrd="1" destOrd="0" presId="urn:microsoft.com/office/officeart/2005/8/layout/vProcess5"/>
    <dgm:cxn modelId="{1F3D0ACC-BA97-4A29-AF50-7FA44320C376}" type="presOf" srcId="{FED7F896-7026-4810-96D6-600827C0D162}" destId="{FABB8225-794A-4B15-A1A1-89CB50D5691D}" srcOrd="1" destOrd="0" presId="urn:microsoft.com/office/officeart/2005/8/layout/vProcess5"/>
    <dgm:cxn modelId="{84199AE9-813C-43F1-B2C9-680FC8034EAE}" type="presOf" srcId="{38ACEEA7-7827-4660-9C64-0284A05AB4D2}" destId="{02C16651-00F5-49AC-ADB6-5456AD508708}" srcOrd="1" destOrd="0" presId="urn:microsoft.com/office/officeart/2005/8/layout/vProcess5"/>
    <dgm:cxn modelId="{BAC486ED-42A9-4784-92F4-F110B6EE0619}" type="presOf" srcId="{3A6B2B11-A391-422B-83FC-6E10B41B4D80}" destId="{E7B0CBA8-F1A2-452D-8DE4-562AF39459AE}" srcOrd="0" destOrd="0" presId="urn:microsoft.com/office/officeart/2005/8/layout/vProcess5"/>
    <dgm:cxn modelId="{7768BEF4-9889-4B7B-BEB6-054AF71EE350}" type="presOf" srcId="{FED7F896-7026-4810-96D6-600827C0D162}" destId="{3144534A-0E8C-4E87-ABC6-A8A4F84D8BA1}" srcOrd="0" destOrd="0" presId="urn:microsoft.com/office/officeart/2005/8/layout/vProcess5"/>
    <dgm:cxn modelId="{0D6F51E9-5FB9-4D9B-B53A-971070677A1B}" type="presParOf" srcId="{AF4142E5-9F6C-46BA-B2BB-6E520079E0E3}" destId="{D87F2452-CCDD-4BD5-940F-693BF35261F7}" srcOrd="0" destOrd="0" presId="urn:microsoft.com/office/officeart/2005/8/layout/vProcess5"/>
    <dgm:cxn modelId="{939F5FF3-0256-4A38-A5B3-A30B6B0A7019}" type="presParOf" srcId="{AF4142E5-9F6C-46BA-B2BB-6E520079E0E3}" destId="{3144534A-0E8C-4E87-ABC6-A8A4F84D8BA1}" srcOrd="1" destOrd="0" presId="urn:microsoft.com/office/officeart/2005/8/layout/vProcess5"/>
    <dgm:cxn modelId="{DF3B51A6-8816-4332-A336-9A1D2AB4B5AF}" type="presParOf" srcId="{AF4142E5-9F6C-46BA-B2BB-6E520079E0E3}" destId="{94CC7DF0-3051-4886-8AB7-3FDB365C69B9}" srcOrd="2" destOrd="0" presId="urn:microsoft.com/office/officeart/2005/8/layout/vProcess5"/>
    <dgm:cxn modelId="{BFDE0494-3684-432C-98BC-0AD01B0519B1}" type="presParOf" srcId="{AF4142E5-9F6C-46BA-B2BB-6E520079E0E3}" destId="{939F7019-D280-45F3-8EB9-5815F910B8D1}" srcOrd="3" destOrd="0" presId="urn:microsoft.com/office/officeart/2005/8/layout/vProcess5"/>
    <dgm:cxn modelId="{B1D1014B-841F-4CB2-B687-7E3204B58633}" type="presParOf" srcId="{AF4142E5-9F6C-46BA-B2BB-6E520079E0E3}" destId="{5707EC09-6D1F-43D3-A294-309704A304CC}" srcOrd="4" destOrd="0" presId="urn:microsoft.com/office/officeart/2005/8/layout/vProcess5"/>
    <dgm:cxn modelId="{1AE84239-C6CC-49D6-8B55-E27EC9E454E9}" type="presParOf" srcId="{AF4142E5-9F6C-46BA-B2BB-6E520079E0E3}" destId="{E7B0CBA8-F1A2-452D-8DE4-562AF39459AE}" srcOrd="5" destOrd="0" presId="urn:microsoft.com/office/officeart/2005/8/layout/vProcess5"/>
    <dgm:cxn modelId="{6D46168F-2832-48EC-AE1C-31F6B04092C7}" type="presParOf" srcId="{AF4142E5-9F6C-46BA-B2BB-6E520079E0E3}" destId="{FABB8225-794A-4B15-A1A1-89CB50D5691D}" srcOrd="6" destOrd="0" presId="urn:microsoft.com/office/officeart/2005/8/layout/vProcess5"/>
    <dgm:cxn modelId="{C7E1C1B1-DFA4-4327-9001-73C19879155C}" type="presParOf" srcId="{AF4142E5-9F6C-46BA-B2BB-6E520079E0E3}" destId="{BCD2E52A-82F7-4E9F-9F54-56C19C126C16}" srcOrd="7" destOrd="0" presId="urn:microsoft.com/office/officeart/2005/8/layout/vProcess5"/>
    <dgm:cxn modelId="{3BA0F5E9-19C9-419E-8F90-E401A36D44D3}" type="presParOf" srcId="{AF4142E5-9F6C-46BA-B2BB-6E520079E0E3}" destId="{02C16651-00F5-49AC-ADB6-5456AD50870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CA5EF-9AB4-4D88-AB66-911C95C06E6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FED7F896-7026-4810-96D6-600827C0D162}">
      <dgm:prSet phldrT="[Text]" custT="1"/>
      <dgm:spPr/>
      <dgm:t>
        <a:bodyPr/>
        <a:lstStyle/>
        <a:p>
          <a:r>
            <a:rPr lang="zh-CN" altLang="en-US" sz="2400" dirty="0"/>
            <a:t>透過</a:t>
          </a:r>
          <a:r>
            <a:rPr lang="en-MY" altLang="zh-CN" sz="2400" dirty="0"/>
            <a:t>HTTP GET</a:t>
          </a:r>
          <a:r>
            <a:rPr lang="zh-CN" altLang="en-US" sz="2400" dirty="0"/>
            <a:t>向伺服器端取得資料（</a:t>
          </a:r>
          <a:r>
            <a:rPr lang="en-US" altLang="zh-CN" sz="2400" dirty="0"/>
            <a:t>JSON</a:t>
          </a:r>
          <a:r>
            <a:rPr lang="zh-CN" altLang="en-US" sz="2400" dirty="0"/>
            <a:t>格式）</a:t>
          </a:r>
          <a:endParaRPr lang="en-MY" sz="2400" dirty="0"/>
        </a:p>
      </dgm:t>
    </dgm:pt>
    <dgm:pt modelId="{BBED3361-5C13-432F-8B95-23E736506A78}" type="parTrans" cxnId="{176BD060-1291-4E6C-98C6-C9FBCEF99A41}">
      <dgm:prSet/>
      <dgm:spPr/>
      <dgm:t>
        <a:bodyPr/>
        <a:lstStyle/>
        <a:p>
          <a:endParaRPr lang="en-MY" sz="6000"/>
        </a:p>
      </dgm:t>
    </dgm:pt>
    <dgm:pt modelId="{60D1F782-70A2-4764-B7AB-57B074009F6C}" type="sibTrans" cxnId="{176BD060-1291-4E6C-98C6-C9FBCEF99A41}">
      <dgm:prSet/>
      <dgm:spPr/>
      <dgm:t>
        <a:bodyPr/>
        <a:lstStyle/>
        <a:p>
          <a:endParaRPr lang="en-MY" sz="6000"/>
        </a:p>
      </dgm:t>
    </dgm:pt>
    <dgm:pt modelId="{D7283A50-2404-42D3-868B-2BD8D03FA063}">
      <dgm:prSet phldrT="[Text]" custT="1"/>
      <dgm:spPr/>
      <dgm:t>
        <a:bodyPr/>
        <a:lstStyle/>
        <a:p>
          <a:r>
            <a:rPr lang="zh-CN" altLang="en-US" sz="2400" dirty="0"/>
            <a:t>將</a:t>
          </a:r>
          <a:r>
            <a:rPr lang="en-US" altLang="zh-CN" sz="2400" dirty="0"/>
            <a:t>JSON</a:t>
          </a:r>
          <a:r>
            <a:rPr lang="zh-CN" altLang="en-US" sz="2400" dirty="0"/>
            <a:t>字串轉成物件 </a:t>
          </a:r>
          <a:br>
            <a:rPr lang="en-MY" altLang="zh-CN" sz="2400" dirty="0"/>
          </a:br>
          <a:r>
            <a:rPr lang="en-US" altLang="zh-CN" sz="2400" dirty="0"/>
            <a:t>- </a:t>
          </a:r>
          <a:r>
            <a:rPr lang="en-MY" altLang="zh-CN" sz="2400" dirty="0" err="1">
              <a:solidFill>
                <a:schemeClr val="bg1"/>
              </a:solidFill>
            </a:rPr>
            <a:t>JSON.parse</a:t>
          </a:r>
          <a:r>
            <a:rPr lang="en-MY" altLang="zh-CN" sz="2400" dirty="0">
              <a:solidFill>
                <a:schemeClr val="bg1"/>
              </a:solidFill>
            </a:rPr>
            <a:t>(</a:t>
          </a:r>
          <a:r>
            <a:rPr lang="zh-CN" altLang="en-US" sz="2400" dirty="0">
              <a:solidFill>
                <a:schemeClr val="bg1"/>
              </a:solidFill>
            </a:rPr>
            <a:t>字串</a:t>
          </a:r>
          <a:r>
            <a:rPr lang="en-MY" altLang="zh-CN" sz="2400" dirty="0">
              <a:solidFill>
                <a:schemeClr val="bg1"/>
              </a:solidFill>
            </a:rPr>
            <a:t>); </a:t>
          </a:r>
          <a:endParaRPr lang="en-MY" sz="2400" dirty="0">
            <a:solidFill>
              <a:schemeClr val="bg1"/>
            </a:solidFill>
          </a:endParaRPr>
        </a:p>
      </dgm:t>
    </dgm:pt>
    <dgm:pt modelId="{F8511B8A-16B8-4196-B3AF-1F3E57F297C3}" type="parTrans" cxnId="{57FBD723-1607-4F48-AFE0-86E3C427FBB7}">
      <dgm:prSet/>
      <dgm:spPr/>
      <dgm:t>
        <a:bodyPr/>
        <a:lstStyle/>
        <a:p>
          <a:endParaRPr lang="en-MY" sz="6000"/>
        </a:p>
      </dgm:t>
    </dgm:pt>
    <dgm:pt modelId="{3A6B2B11-A391-422B-83FC-6E10B41B4D80}" type="sibTrans" cxnId="{57FBD723-1607-4F48-AFE0-86E3C427FBB7}">
      <dgm:prSet/>
      <dgm:spPr/>
      <dgm:t>
        <a:bodyPr/>
        <a:lstStyle/>
        <a:p>
          <a:endParaRPr lang="en-MY" sz="6000"/>
        </a:p>
      </dgm:t>
    </dgm:pt>
    <dgm:pt modelId="{38ACEEA7-7827-4660-9C64-0284A05AB4D2}">
      <dgm:prSet phldrT="[Text]" custT="1"/>
      <dgm:spPr/>
      <dgm:t>
        <a:bodyPr/>
        <a:lstStyle/>
        <a:p>
          <a:r>
            <a:rPr lang="zh-CN" altLang="en-US" sz="2400" dirty="0"/>
            <a:t>把資料顯示在網頁</a:t>
          </a:r>
          <a:endParaRPr lang="en-MY" sz="2400" dirty="0"/>
        </a:p>
      </dgm:t>
    </dgm:pt>
    <dgm:pt modelId="{FC21D4BA-3382-4086-9307-FE850E856169}" type="parTrans" cxnId="{271EA266-0F1F-4FC8-B5D3-D8B52F3F8AE0}">
      <dgm:prSet/>
      <dgm:spPr/>
      <dgm:t>
        <a:bodyPr/>
        <a:lstStyle/>
        <a:p>
          <a:endParaRPr lang="en-MY" sz="6000"/>
        </a:p>
      </dgm:t>
    </dgm:pt>
    <dgm:pt modelId="{F7D1E57C-14AB-488D-9477-21172884B8D8}" type="sibTrans" cxnId="{271EA266-0F1F-4FC8-B5D3-D8B52F3F8AE0}">
      <dgm:prSet/>
      <dgm:spPr/>
      <dgm:t>
        <a:bodyPr/>
        <a:lstStyle/>
        <a:p>
          <a:endParaRPr lang="en-MY" sz="6000"/>
        </a:p>
      </dgm:t>
    </dgm:pt>
    <dgm:pt modelId="{AF4142E5-9F6C-46BA-B2BB-6E520079E0E3}" type="pres">
      <dgm:prSet presAssocID="{9E0CA5EF-9AB4-4D88-AB66-911C95C06E6F}" presName="outerComposite" presStyleCnt="0">
        <dgm:presLayoutVars>
          <dgm:chMax val="5"/>
          <dgm:dir/>
          <dgm:resizeHandles val="exact"/>
        </dgm:presLayoutVars>
      </dgm:prSet>
      <dgm:spPr/>
    </dgm:pt>
    <dgm:pt modelId="{D87F2452-CCDD-4BD5-940F-693BF35261F7}" type="pres">
      <dgm:prSet presAssocID="{9E0CA5EF-9AB4-4D88-AB66-911C95C06E6F}" presName="dummyMaxCanvas" presStyleCnt="0">
        <dgm:presLayoutVars/>
      </dgm:prSet>
      <dgm:spPr/>
    </dgm:pt>
    <dgm:pt modelId="{3144534A-0E8C-4E87-ABC6-A8A4F84D8BA1}" type="pres">
      <dgm:prSet presAssocID="{9E0CA5EF-9AB4-4D88-AB66-911C95C06E6F}" presName="ThreeNodes_1" presStyleLbl="node1" presStyleIdx="0" presStyleCnt="3">
        <dgm:presLayoutVars>
          <dgm:bulletEnabled val="1"/>
        </dgm:presLayoutVars>
      </dgm:prSet>
      <dgm:spPr/>
    </dgm:pt>
    <dgm:pt modelId="{94CC7DF0-3051-4886-8AB7-3FDB365C69B9}" type="pres">
      <dgm:prSet presAssocID="{9E0CA5EF-9AB4-4D88-AB66-911C95C06E6F}" presName="ThreeNodes_2" presStyleLbl="node1" presStyleIdx="1" presStyleCnt="3">
        <dgm:presLayoutVars>
          <dgm:bulletEnabled val="1"/>
        </dgm:presLayoutVars>
      </dgm:prSet>
      <dgm:spPr/>
    </dgm:pt>
    <dgm:pt modelId="{939F7019-D280-45F3-8EB9-5815F910B8D1}" type="pres">
      <dgm:prSet presAssocID="{9E0CA5EF-9AB4-4D88-AB66-911C95C06E6F}" presName="ThreeNodes_3" presStyleLbl="node1" presStyleIdx="2" presStyleCnt="3">
        <dgm:presLayoutVars>
          <dgm:bulletEnabled val="1"/>
        </dgm:presLayoutVars>
      </dgm:prSet>
      <dgm:spPr/>
    </dgm:pt>
    <dgm:pt modelId="{5707EC09-6D1F-43D3-A294-309704A304CC}" type="pres">
      <dgm:prSet presAssocID="{9E0CA5EF-9AB4-4D88-AB66-911C95C06E6F}" presName="ThreeConn_1-2" presStyleLbl="fgAccFollowNode1" presStyleIdx="0" presStyleCnt="2">
        <dgm:presLayoutVars>
          <dgm:bulletEnabled val="1"/>
        </dgm:presLayoutVars>
      </dgm:prSet>
      <dgm:spPr/>
    </dgm:pt>
    <dgm:pt modelId="{E7B0CBA8-F1A2-452D-8DE4-562AF39459AE}" type="pres">
      <dgm:prSet presAssocID="{9E0CA5EF-9AB4-4D88-AB66-911C95C06E6F}" presName="ThreeConn_2-3" presStyleLbl="fgAccFollowNode1" presStyleIdx="1" presStyleCnt="2">
        <dgm:presLayoutVars>
          <dgm:bulletEnabled val="1"/>
        </dgm:presLayoutVars>
      </dgm:prSet>
      <dgm:spPr/>
    </dgm:pt>
    <dgm:pt modelId="{FABB8225-794A-4B15-A1A1-89CB50D5691D}" type="pres">
      <dgm:prSet presAssocID="{9E0CA5EF-9AB4-4D88-AB66-911C95C06E6F}" presName="ThreeNodes_1_text" presStyleLbl="node1" presStyleIdx="2" presStyleCnt="3">
        <dgm:presLayoutVars>
          <dgm:bulletEnabled val="1"/>
        </dgm:presLayoutVars>
      </dgm:prSet>
      <dgm:spPr/>
    </dgm:pt>
    <dgm:pt modelId="{BCD2E52A-82F7-4E9F-9F54-56C19C126C16}" type="pres">
      <dgm:prSet presAssocID="{9E0CA5EF-9AB4-4D88-AB66-911C95C06E6F}" presName="ThreeNodes_2_text" presStyleLbl="node1" presStyleIdx="2" presStyleCnt="3">
        <dgm:presLayoutVars>
          <dgm:bulletEnabled val="1"/>
        </dgm:presLayoutVars>
      </dgm:prSet>
      <dgm:spPr/>
    </dgm:pt>
    <dgm:pt modelId="{02C16651-00F5-49AC-ADB6-5456AD508708}" type="pres">
      <dgm:prSet presAssocID="{9E0CA5EF-9AB4-4D88-AB66-911C95C06E6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85C4F07-EB47-4970-AD5C-114518FC2230}" type="presOf" srcId="{38ACEEA7-7827-4660-9C64-0284A05AB4D2}" destId="{939F7019-D280-45F3-8EB9-5815F910B8D1}" srcOrd="0" destOrd="0" presId="urn:microsoft.com/office/officeart/2005/8/layout/vProcess5"/>
    <dgm:cxn modelId="{57FBD723-1607-4F48-AFE0-86E3C427FBB7}" srcId="{9E0CA5EF-9AB4-4D88-AB66-911C95C06E6F}" destId="{D7283A50-2404-42D3-868B-2BD8D03FA063}" srcOrd="1" destOrd="0" parTransId="{F8511B8A-16B8-4196-B3AF-1F3E57F297C3}" sibTransId="{3A6B2B11-A391-422B-83FC-6E10B41B4D80}"/>
    <dgm:cxn modelId="{F3A6CF2E-C991-4B91-B23B-CEE4F261C78A}" type="presOf" srcId="{60D1F782-70A2-4764-B7AB-57B074009F6C}" destId="{5707EC09-6D1F-43D3-A294-309704A304CC}" srcOrd="0" destOrd="0" presId="urn:microsoft.com/office/officeart/2005/8/layout/vProcess5"/>
    <dgm:cxn modelId="{8B3C7E2F-FB8C-4053-834D-D18BECF75E85}" type="presOf" srcId="{D7283A50-2404-42D3-868B-2BD8D03FA063}" destId="{94CC7DF0-3051-4886-8AB7-3FDB365C69B9}" srcOrd="0" destOrd="0" presId="urn:microsoft.com/office/officeart/2005/8/layout/vProcess5"/>
    <dgm:cxn modelId="{176BD060-1291-4E6C-98C6-C9FBCEF99A41}" srcId="{9E0CA5EF-9AB4-4D88-AB66-911C95C06E6F}" destId="{FED7F896-7026-4810-96D6-600827C0D162}" srcOrd="0" destOrd="0" parTransId="{BBED3361-5C13-432F-8B95-23E736506A78}" sibTransId="{60D1F782-70A2-4764-B7AB-57B074009F6C}"/>
    <dgm:cxn modelId="{271EA266-0F1F-4FC8-B5D3-D8B52F3F8AE0}" srcId="{9E0CA5EF-9AB4-4D88-AB66-911C95C06E6F}" destId="{38ACEEA7-7827-4660-9C64-0284A05AB4D2}" srcOrd="2" destOrd="0" parTransId="{FC21D4BA-3382-4086-9307-FE850E856169}" sibTransId="{F7D1E57C-14AB-488D-9477-21172884B8D8}"/>
    <dgm:cxn modelId="{192FAAA2-8518-4C1C-8954-9937956F577C}" type="presOf" srcId="{9E0CA5EF-9AB4-4D88-AB66-911C95C06E6F}" destId="{AF4142E5-9F6C-46BA-B2BB-6E520079E0E3}" srcOrd="0" destOrd="0" presId="urn:microsoft.com/office/officeart/2005/8/layout/vProcess5"/>
    <dgm:cxn modelId="{0734B7CB-3C20-4956-8A17-17213A109FFE}" type="presOf" srcId="{D7283A50-2404-42D3-868B-2BD8D03FA063}" destId="{BCD2E52A-82F7-4E9F-9F54-56C19C126C16}" srcOrd="1" destOrd="0" presId="urn:microsoft.com/office/officeart/2005/8/layout/vProcess5"/>
    <dgm:cxn modelId="{1F3D0ACC-BA97-4A29-AF50-7FA44320C376}" type="presOf" srcId="{FED7F896-7026-4810-96D6-600827C0D162}" destId="{FABB8225-794A-4B15-A1A1-89CB50D5691D}" srcOrd="1" destOrd="0" presId="urn:microsoft.com/office/officeart/2005/8/layout/vProcess5"/>
    <dgm:cxn modelId="{84199AE9-813C-43F1-B2C9-680FC8034EAE}" type="presOf" srcId="{38ACEEA7-7827-4660-9C64-0284A05AB4D2}" destId="{02C16651-00F5-49AC-ADB6-5456AD508708}" srcOrd="1" destOrd="0" presId="urn:microsoft.com/office/officeart/2005/8/layout/vProcess5"/>
    <dgm:cxn modelId="{BAC486ED-42A9-4784-92F4-F110B6EE0619}" type="presOf" srcId="{3A6B2B11-A391-422B-83FC-6E10B41B4D80}" destId="{E7B0CBA8-F1A2-452D-8DE4-562AF39459AE}" srcOrd="0" destOrd="0" presId="urn:microsoft.com/office/officeart/2005/8/layout/vProcess5"/>
    <dgm:cxn modelId="{7768BEF4-9889-4B7B-BEB6-054AF71EE350}" type="presOf" srcId="{FED7F896-7026-4810-96D6-600827C0D162}" destId="{3144534A-0E8C-4E87-ABC6-A8A4F84D8BA1}" srcOrd="0" destOrd="0" presId="urn:microsoft.com/office/officeart/2005/8/layout/vProcess5"/>
    <dgm:cxn modelId="{0D6F51E9-5FB9-4D9B-B53A-971070677A1B}" type="presParOf" srcId="{AF4142E5-9F6C-46BA-B2BB-6E520079E0E3}" destId="{D87F2452-CCDD-4BD5-940F-693BF35261F7}" srcOrd="0" destOrd="0" presId="urn:microsoft.com/office/officeart/2005/8/layout/vProcess5"/>
    <dgm:cxn modelId="{939F5FF3-0256-4A38-A5B3-A30B6B0A7019}" type="presParOf" srcId="{AF4142E5-9F6C-46BA-B2BB-6E520079E0E3}" destId="{3144534A-0E8C-4E87-ABC6-A8A4F84D8BA1}" srcOrd="1" destOrd="0" presId="urn:microsoft.com/office/officeart/2005/8/layout/vProcess5"/>
    <dgm:cxn modelId="{DF3B51A6-8816-4332-A336-9A1D2AB4B5AF}" type="presParOf" srcId="{AF4142E5-9F6C-46BA-B2BB-6E520079E0E3}" destId="{94CC7DF0-3051-4886-8AB7-3FDB365C69B9}" srcOrd="2" destOrd="0" presId="urn:microsoft.com/office/officeart/2005/8/layout/vProcess5"/>
    <dgm:cxn modelId="{BFDE0494-3684-432C-98BC-0AD01B0519B1}" type="presParOf" srcId="{AF4142E5-9F6C-46BA-B2BB-6E520079E0E3}" destId="{939F7019-D280-45F3-8EB9-5815F910B8D1}" srcOrd="3" destOrd="0" presId="urn:microsoft.com/office/officeart/2005/8/layout/vProcess5"/>
    <dgm:cxn modelId="{B1D1014B-841F-4CB2-B687-7E3204B58633}" type="presParOf" srcId="{AF4142E5-9F6C-46BA-B2BB-6E520079E0E3}" destId="{5707EC09-6D1F-43D3-A294-309704A304CC}" srcOrd="4" destOrd="0" presId="urn:microsoft.com/office/officeart/2005/8/layout/vProcess5"/>
    <dgm:cxn modelId="{1AE84239-C6CC-49D6-8B55-E27EC9E454E9}" type="presParOf" srcId="{AF4142E5-9F6C-46BA-B2BB-6E520079E0E3}" destId="{E7B0CBA8-F1A2-452D-8DE4-562AF39459AE}" srcOrd="5" destOrd="0" presId="urn:microsoft.com/office/officeart/2005/8/layout/vProcess5"/>
    <dgm:cxn modelId="{6D46168F-2832-48EC-AE1C-31F6B04092C7}" type="presParOf" srcId="{AF4142E5-9F6C-46BA-B2BB-6E520079E0E3}" destId="{FABB8225-794A-4B15-A1A1-89CB50D5691D}" srcOrd="6" destOrd="0" presId="urn:microsoft.com/office/officeart/2005/8/layout/vProcess5"/>
    <dgm:cxn modelId="{C7E1C1B1-DFA4-4327-9001-73C19879155C}" type="presParOf" srcId="{AF4142E5-9F6C-46BA-B2BB-6E520079E0E3}" destId="{BCD2E52A-82F7-4E9F-9F54-56C19C126C16}" srcOrd="7" destOrd="0" presId="urn:microsoft.com/office/officeart/2005/8/layout/vProcess5"/>
    <dgm:cxn modelId="{3BA0F5E9-19C9-419E-8F90-E401A36D44D3}" type="presParOf" srcId="{AF4142E5-9F6C-46BA-B2BB-6E520079E0E3}" destId="{02C16651-00F5-49AC-ADB6-5456AD50870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4534A-0E8C-4E87-ABC6-A8A4F84D8BA1}">
      <dsp:nvSpPr>
        <dsp:cNvPr id="0" name=""/>
        <dsp:cNvSpPr/>
      </dsp:nvSpPr>
      <dsp:spPr>
        <a:xfrm>
          <a:off x="0" y="0"/>
          <a:ext cx="8161020" cy="114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讀取使用者的輸入</a:t>
          </a:r>
          <a:endParaRPr lang="en-MY" sz="2400" kern="1200" dirty="0"/>
        </a:p>
      </dsp:txBody>
      <dsp:txXfrm>
        <a:off x="33477" y="33477"/>
        <a:ext cx="6927634" cy="1076046"/>
      </dsp:txXfrm>
    </dsp:sp>
    <dsp:sp modelId="{94CC7DF0-3051-4886-8AB7-3FDB365C69B9}">
      <dsp:nvSpPr>
        <dsp:cNvPr id="0" name=""/>
        <dsp:cNvSpPr/>
      </dsp:nvSpPr>
      <dsp:spPr>
        <a:xfrm>
          <a:off x="720089" y="1333500"/>
          <a:ext cx="8161020" cy="114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將</a:t>
          </a:r>
          <a:r>
            <a:rPr lang="en-US" altLang="zh-CN" sz="2400" kern="1200" dirty="0"/>
            <a:t>JSON</a:t>
          </a:r>
          <a:r>
            <a:rPr lang="zh-CN" altLang="en-US" sz="2400" kern="1200" dirty="0"/>
            <a:t>物件轉成字串 </a:t>
          </a:r>
          <a:br>
            <a:rPr lang="en-MY" altLang="zh-CN" sz="2400" kern="1200" dirty="0"/>
          </a:br>
          <a:r>
            <a:rPr lang="en-US" altLang="zh-CN" sz="2400" kern="1200" dirty="0"/>
            <a:t>- </a:t>
          </a:r>
          <a:r>
            <a:rPr lang="en-MY" altLang="zh-CN" sz="2400" kern="1200" dirty="0" err="1">
              <a:solidFill>
                <a:schemeClr val="bg1"/>
              </a:solidFill>
            </a:rPr>
            <a:t>JSON.stringify</a:t>
          </a:r>
          <a:r>
            <a:rPr lang="en-MY" altLang="zh-CN" sz="2400" kern="1200" dirty="0">
              <a:solidFill>
                <a:schemeClr val="bg1"/>
              </a:solidFill>
            </a:rPr>
            <a:t>(JSON</a:t>
          </a:r>
          <a:r>
            <a:rPr lang="zh-CN" altLang="en-US" sz="2400" kern="1200" dirty="0">
              <a:solidFill>
                <a:schemeClr val="bg1"/>
              </a:solidFill>
            </a:rPr>
            <a:t>物件</a:t>
          </a:r>
          <a:r>
            <a:rPr lang="en-MY" altLang="zh-CN" sz="2400" kern="1200" dirty="0">
              <a:solidFill>
                <a:schemeClr val="bg1"/>
              </a:solidFill>
            </a:rPr>
            <a:t>); </a:t>
          </a:r>
          <a:endParaRPr lang="en-MY" sz="2400" kern="1200" dirty="0">
            <a:solidFill>
              <a:schemeClr val="bg1"/>
            </a:solidFill>
          </a:endParaRPr>
        </a:p>
      </dsp:txBody>
      <dsp:txXfrm>
        <a:off x="753566" y="1366977"/>
        <a:ext cx="6631026" cy="1076046"/>
      </dsp:txXfrm>
    </dsp:sp>
    <dsp:sp modelId="{939F7019-D280-45F3-8EB9-5815F910B8D1}">
      <dsp:nvSpPr>
        <dsp:cNvPr id="0" name=""/>
        <dsp:cNvSpPr/>
      </dsp:nvSpPr>
      <dsp:spPr>
        <a:xfrm>
          <a:off x="1440179" y="2667000"/>
          <a:ext cx="8161020" cy="114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利用</a:t>
          </a:r>
          <a:r>
            <a:rPr lang="en-US" altLang="zh-CN" sz="2400" kern="1200" dirty="0"/>
            <a:t>HTTP POST</a:t>
          </a:r>
          <a:r>
            <a:rPr lang="zh-CN" altLang="en-US" sz="2400" kern="1200" dirty="0"/>
            <a:t>將資料上傳至伺服器端</a:t>
          </a:r>
          <a:endParaRPr lang="en-MY" sz="2400" kern="1200" dirty="0"/>
        </a:p>
      </dsp:txBody>
      <dsp:txXfrm>
        <a:off x="1473656" y="2700477"/>
        <a:ext cx="6631026" cy="1076046"/>
      </dsp:txXfrm>
    </dsp:sp>
    <dsp:sp modelId="{5707EC09-6D1F-43D3-A294-309704A304CC}">
      <dsp:nvSpPr>
        <dsp:cNvPr id="0" name=""/>
        <dsp:cNvSpPr/>
      </dsp:nvSpPr>
      <dsp:spPr>
        <a:xfrm>
          <a:off x="7418070" y="866775"/>
          <a:ext cx="742950" cy="7429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7585234" y="866775"/>
        <a:ext cx="408622" cy="559070"/>
      </dsp:txXfrm>
    </dsp:sp>
    <dsp:sp modelId="{E7B0CBA8-F1A2-452D-8DE4-562AF39459AE}">
      <dsp:nvSpPr>
        <dsp:cNvPr id="0" name=""/>
        <dsp:cNvSpPr/>
      </dsp:nvSpPr>
      <dsp:spPr>
        <a:xfrm>
          <a:off x="8138159" y="2192655"/>
          <a:ext cx="742950" cy="7429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8305323" y="2192655"/>
        <a:ext cx="408622" cy="559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4534A-0E8C-4E87-ABC6-A8A4F84D8BA1}">
      <dsp:nvSpPr>
        <dsp:cNvPr id="0" name=""/>
        <dsp:cNvSpPr/>
      </dsp:nvSpPr>
      <dsp:spPr>
        <a:xfrm>
          <a:off x="0" y="0"/>
          <a:ext cx="8161020" cy="114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透過</a:t>
          </a:r>
          <a:r>
            <a:rPr lang="en-MY" altLang="zh-CN" sz="2400" kern="1200" dirty="0"/>
            <a:t>HTTP GET</a:t>
          </a:r>
          <a:r>
            <a:rPr lang="zh-CN" altLang="en-US" sz="2400" kern="1200" dirty="0"/>
            <a:t>向伺服器端取得資料（</a:t>
          </a:r>
          <a:r>
            <a:rPr lang="en-US" altLang="zh-CN" sz="2400" kern="1200" dirty="0"/>
            <a:t>JSON</a:t>
          </a:r>
          <a:r>
            <a:rPr lang="zh-CN" altLang="en-US" sz="2400" kern="1200" dirty="0"/>
            <a:t>格式）</a:t>
          </a:r>
          <a:endParaRPr lang="en-MY" sz="2400" kern="1200" dirty="0"/>
        </a:p>
      </dsp:txBody>
      <dsp:txXfrm>
        <a:off x="33477" y="33477"/>
        <a:ext cx="6927634" cy="1076046"/>
      </dsp:txXfrm>
    </dsp:sp>
    <dsp:sp modelId="{94CC7DF0-3051-4886-8AB7-3FDB365C69B9}">
      <dsp:nvSpPr>
        <dsp:cNvPr id="0" name=""/>
        <dsp:cNvSpPr/>
      </dsp:nvSpPr>
      <dsp:spPr>
        <a:xfrm>
          <a:off x="720089" y="1333500"/>
          <a:ext cx="8161020" cy="114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將</a:t>
          </a:r>
          <a:r>
            <a:rPr lang="en-US" altLang="zh-CN" sz="2400" kern="1200" dirty="0"/>
            <a:t>JSON</a:t>
          </a:r>
          <a:r>
            <a:rPr lang="zh-CN" altLang="en-US" sz="2400" kern="1200" dirty="0"/>
            <a:t>字串轉成物件 </a:t>
          </a:r>
          <a:br>
            <a:rPr lang="en-MY" altLang="zh-CN" sz="2400" kern="1200" dirty="0"/>
          </a:br>
          <a:r>
            <a:rPr lang="en-US" altLang="zh-CN" sz="2400" kern="1200" dirty="0"/>
            <a:t>- </a:t>
          </a:r>
          <a:r>
            <a:rPr lang="en-MY" altLang="zh-CN" sz="2400" kern="1200" dirty="0" err="1">
              <a:solidFill>
                <a:schemeClr val="bg1"/>
              </a:solidFill>
            </a:rPr>
            <a:t>JSON.parse</a:t>
          </a:r>
          <a:r>
            <a:rPr lang="en-MY" altLang="zh-CN" sz="2400" kern="1200" dirty="0">
              <a:solidFill>
                <a:schemeClr val="bg1"/>
              </a:solidFill>
            </a:rPr>
            <a:t>(</a:t>
          </a:r>
          <a:r>
            <a:rPr lang="zh-CN" altLang="en-US" sz="2400" kern="1200" dirty="0">
              <a:solidFill>
                <a:schemeClr val="bg1"/>
              </a:solidFill>
            </a:rPr>
            <a:t>字串</a:t>
          </a:r>
          <a:r>
            <a:rPr lang="en-MY" altLang="zh-CN" sz="2400" kern="1200" dirty="0">
              <a:solidFill>
                <a:schemeClr val="bg1"/>
              </a:solidFill>
            </a:rPr>
            <a:t>); </a:t>
          </a:r>
          <a:endParaRPr lang="en-MY" sz="2400" kern="1200" dirty="0">
            <a:solidFill>
              <a:schemeClr val="bg1"/>
            </a:solidFill>
          </a:endParaRPr>
        </a:p>
      </dsp:txBody>
      <dsp:txXfrm>
        <a:off x="753566" y="1366977"/>
        <a:ext cx="6631026" cy="1076046"/>
      </dsp:txXfrm>
    </dsp:sp>
    <dsp:sp modelId="{939F7019-D280-45F3-8EB9-5815F910B8D1}">
      <dsp:nvSpPr>
        <dsp:cNvPr id="0" name=""/>
        <dsp:cNvSpPr/>
      </dsp:nvSpPr>
      <dsp:spPr>
        <a:xfrm>
          <a:off x="1440179" y="2667000"/>
          <a:ext cx="8161020" cy="1143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把資料顯示在網頁</a:t>
          </a:r>
          <a:endParaRPr lang="en-MY" sz="2400" kern="1200" dirty="0"/>
        </a:p>
      </dsp:txBody>
      <dsp:txXfrm>
        <a:off x="1473656" y="2700477"/>
        <a:ext cx="6631026" cy="1076046"/>
      </dsp:txXfrm>
    </dsp:sp>
    <dsp:sp modelId="{5707EC09-6D1F-43D3-A294-309704A304CC}">
      <dsp:nvSpPr>
        <dsp:cNvPr id="0" name=""/>
        <dsp:cNvSpPr/>
      </dsp:nvSpPr>
      <dsp:spPr>
        <a:xfrm>
          <a:off x="7418070" y="866775"/>
          <a:ext cx="742950" cy="7429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7585234" y="866775"/>
        <a:ext cx="408622" cy="559070"/>
      </dsp:txXfrm>
    </dsp:sp>
    <dsp:sp modelId="{E7B0CBA8-F1A2-452D-8DE4-562AF39459AE}">
      <dsp:nvSpPr>
        <dsp:cNvPr id="0" name=""/>
        <dsp:cNvSpPr/>
      </dsp:nvSpPr>
      <dsp:spPr>
        <a:xfrm>
          <a:off x="8138159" y="2192655"/>
          <a:ext cx="742950" cy="7429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8305323" y="2192655"/>
        <a:ext cx="408622" cy="559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var </a:t>
            </a:r>
            <a:r>
              <a:rPr lang="en-US" altLang="zh-TW" dirty="0" err="1"/>
              <a:t>xmlHttp</a:t>
            </a:r>
            <a:r>
              <a:rPr lang="en-US" altLang="zh-TW" dirty="0"/>
              <a:t> = new </a:t>
            </a:r>
            <a:r>
              <a:rPr lang="en-US" altLang="zh-TW" dirty="0" err="1"/>
              <a:t>XMLHttpRequest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var ret;</a:t>
            </a:r>
          </a:p>
          <a:p>
            <a:endParaRPr lang="en-US" altLang="zh-TW" dirty="0"/>
          </a:p>
          <a:p>
            <a:r>
              <a:rPr lang="en-US" altLang="zh-TW" dirty="0"/>
              <a:t>//</a:t>
            </a:r>
            <a:r>
              <a:rPr lang="zh-TW" altLang="en-US" dirty="0"/>
              <a:t>上傳 </a:t>
            </a:r>
            <a:r>
              <a:rPr lang="en-MY" dirty="0" err="1"/>
              <a:t>dataStr</a:t>
            </a:r>
            <a:r>
              <a:rPr lang="en-MY" dirty="0"/>
              <a:t> </a:t>
            </a:r>
            <a:r>
              <a:rPr lang="zh-TW" altLang="en-US" dirty="0"/>
              <a:t>到網路上</a:t>
            </a:r>
          </a:p>
          <a:p>
            <a:r>
              <a:rPr lang="en-MY" dirty="0"/>
              <a:t>function </a:t>
            </a:r>
            <a:r>
              <a:rPr lang="en-MY" dirty="0" err="1"/>
              <a:t>HTTPPostData</a:t>
            </a:r>
            <a:r>
              <a:rPr lang="en-MY" dirty="0"/>
              <a:t>(</a:t>
            </a:r>
            <a:r>
              <a:rPr lang="en-MY" dirty="0" err="1"/>
              <a:t>urlStr</a:t>
            </a:r>
            <a:r>
              <a:rPr lang="en-MY" dirty="0"/>
              <a:t>, </a:t>
            </a:r>
            <a:r>
              <a:rPr lang="en-MY" dirty="0" err="1"/>
              <a:t>dataStr</a:t>
            </a:r>
            <a:r>
              <a:rPr lang="en-MY" dirty="0"/>
              <a:t>) {</a:t>
            </a:r>
          </a:p>
          <a:p>
            <a:r>
              <a:rPr lang="en-MY" dirty="0"/>
              <a:t>    var </a:t>
            </a:r>
            <a:r>
              <a:rPr lang="en-MY" dirty="0" err="1"/>
              <a:t>rawFile</a:t>
            </a:r>
            <a:r>
              <a:rPr lang="en-MY" dirty="0"/>
              <a:t> = new </a:t>
            </a:r>
            <a:r>
              <a:rPr lang="en-MY" dirty="0" err="1"/>
              <a:t>XMLHttpRequest</a:t>
            </a:r>
            <a:r>
              <a:rPr lang="en-MY" dirty="0"/>
              <a:t>();</a:t>
            </a:r>
          </a:p>
          <a:p>
            <a:r>
              <a:rPr lang="en-MY" dirty="0"/>
              <a:t>    </a:t>
            </a:r>
            <a:r>
              <a:rPr lang="en-MY" dirty="0" err="1"/>
              <a:t>rawFile.open</a:t>
            </a:r>
            <a:r>
              <a:rPr lang="en-MY" dirty="0"/>
              <a:t>("POST", </a:t>
            </a:r>
            <a:r>
              <a:rPr lang="en-MY" dirty="0" err="1"/>
              <a:t>urlStr</a:t>
            </a:r>
            <a:r>
              <a:rPr lang="en-MY" dirty="0"/>
              <a:t>, true);</a:t>
            </a:r>
          </a:p>
          <a:p>
            <a:r>
              <a:rPr lang="en-MY" dirty="0"/>
              <a:t>    </a:t>
            </a:r>
            <a:r>
              <a:rPr lang="en-MY" dirty="0" err="1"/>
              <a:t>rawFile.setRequestHeader</a:t>
            </a:r>
            <a:r>
              <a:rPr lang="en-MY" dirty="0"/>
              <a:t>("Content-type", "application/</a:t>
            </a:r>
            <a:r>
              <a:rPr lang="en-MY" dirty="0" err="1"/>
              <a:t>json+fhir</a:t>
            </a:r>
            <a:r>
              <a:rPr lang="en-MY" dirty="0"/>
              <a:t>");</a:t>
            </a:r>
          </a:p>
          <a:p>
            <a:r>
              <a:rPr lang="en-MY" dirty="0"/>
              <a:t>    </a:t>
            </a:r>
            <a:r>
              <a:rPr lang="en-MY" dirty="0" err="1"/>
              <a:t>rawFile.onreadystatechange</a:t>
            </a:r>
            <a:r>
              <a:rPr lang="en-MY" dirty="0"/>
              <a:t> = function () {</a:t>
            </a:r>
          </a:p>
          <a:p>
            <a:r>
              <a:rPr lang="en-MY" dirty="0"/>
              <a:t>        if (</a:t>
            </a:r>
            <a:r>
              <a:rPr lang="en-MY" dirty="0" err="1"/>
              <a:t>rawFile.readyState</a:t>
            </a:r>
            <a:r>
              <a:rPr lang="en-MY" dirty="0"/>
              <a:t> === 4) {</a:t>
            </a:r>
          </a:p>
          <a:p>
            <a:r>
              <a:rPr lang="en-MY" dirty="0"/>
              <a:t>            ret = </a:t>
            </a:r>
            <a:r>
              <a:rPr lang="en-MY" dirty="0" err="1"/>
              <a:t>rawFile.responseText</a:t>
            </a:r>
            <a:r>
              <a:rPr lang="en-MY" dirty="0"/>
              <a:t>;</a:t>
            </a:r>
          </a:p>
          <a:p>
            <a:r>
              <a:rPr lang="en-MY" dirty="0"/>
              <a:t>            alert(ret);</a:t>
            </a:r>
          </a:p>
          <a:p>
            <a:r>
              <a:rPr lang="en-MY" dirty="0"/>
              <a:t>        }</a:t>
            </a:r>
          </a:p>
          <a:p>
            <a:r>
              <a:rPr lang="en-MY" dirty="0"/>
              <a:t>    }</a:t>
            </a:r>
          </a:p>
          <a:p>
            <a:r>
              <a:rPr lang="en-MY" dirty="0"/>
              <a:t>    </a:t>
            </a:r>
            <a:r>
              <a:rPr lang="en-MY" dirty="0" err="1"/>
              <a:t>rawFile.send</a:t>
            </a:r>
            <a:r>
              <a:rPr lang="en-MY" dirty="0"/>
              <a:t>(</a:t>
            </a:r>
            <a:r>
              <a:rPr lang="en-MY" dirty="0" err="1"/>
              <a:t>dataStr</a:t>
            </a:r>
            <a:r>
              <a:rPr lang="en-MY" dirty="0"/>
              <a:t>);</a:t>
            </a:r>
          </a:p>
          <a:p>
            <a:r>
              <a:rPr lang="en-MY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7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var </a:t>
            </a:r>
            <a:r>
              <a:rPr lang="en-US" altLang="zh-TW" dirty="0" err="1"/>
              <a:t>xmlHttp</a:t>
            </a:r>
            <a:r>
              <a:rPr lang="en-US" altLang="zh-TW" dirty="0"/>
              <a:t> = new </a:t>
            </a:r>
            <a:r>
              <a:rPr lang="en-US" altLang="zh-TW" dirty="0" err="1"/>
              <a:t>XMLHttpRequest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var ret;</a:t>
            </a:r>
          </a:p>
          <a:p>
            <a:endParaRPr lang="en-US" altLang="zh-TW" dirty="0"/>
          </a:p>
          <a:p>
            <a:r>
              <a:rPr lang="en-US" altLang="zh-TW" dirty="0"/>
              <a:t>//</a:t>
            </a:r>
            <a:r>
              <a:rPr lang="zh-TW" altLang="en-US" dirty="0"/>
              <a:t>取得網路上的資源</a:t>
            </a:r>
          </a:p>
          <a:p>
            <a:r>
              <a:rPr lang="en-US" altLang="zh-TW" dirty="0"/>
              <a:t>function </a:t>
            </a:r>
            <a:r>
              <a:rPr lang="en-US" altLang="zh-TW" dirty="0" err="1"/>
              <a:t>HTTPGetData</a:t>
            </a:r>
            <a:r>
              <a:rPr lang="en-US" altLang="zh-TW" dirty="0"/>
              <a:t>(</a:t>
            </a:r>
            <a:r>
              <a:rPr lang="en-US" altLang="zh-TW" dirty="0" err="1"/>
              <a:t>urlStr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var </a:t>
            </a:r>
            <a:r>
              <a:rPr lang="en-US" altLang="zh-TW" dirty="0" err="1"/>
              <a:t>rawFile</a:t>
            </a:r>
            <a:r>
              <a:rPr lang="en-US" altLang="zh-TW" dirty="0"/>
              <a:t> = new </a:t>
            </a:r>
            <a:r>
              <a:rPr lang="en-US" altLang="zh-TW" dirty="0" err="1"/>
              <a:t>XMLHttpRequest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rawFile.open</a:t>
            </a:r>
            <a:r>
              <a:rPr lang="en-US" altLang="zh-TW" dirty="0"/>
              <a:t>("GET", </a:t>
            </a:r>
            <a:r>
              <a:rPr lang="en-US" altLang="zh-TW" dirty="0" err="1"/>
              <a:t>urlStr</a:t>
            </a:r>
            <a:r>
              <a:rPr lang="en-US" altLang="zh-TW" dirty="0"/>
              <a:t>, true);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rawFile.setRequestHeader</a:t>
            </a:r>
            <a:r>
              <a:rPr lang="en-US" altLang="zh-TW" dirty="0"/>
              <a:t>("Content-type", "application/</a:t>
            </a:r>
            <a:r>
              <a:rPr lang="en-US" altLang="zh-TW" dirty="0" err="1"/>
              <a:t>json+fhir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rawFile.onreadystatechange</a:t>
            </a:r>
            <a:r>
              <a:rPr lang="en-US" altLang="zh-TW" dirty="0"/>
              <a:t> = function () {</a:t>
            </a:r>
          </a:p>
          <a:p>
            <a:r>
              <a:rPr lang="en-US" altLang="zh-TW" dirty="0"/>
              <a:t>        if (</a:t>
            </a:r>
            <a:r>
              <a:rPr lang="en-US" altLang="zh-TW" dirty="0" err="1"/>
              <a:t>rawFile.readyState</a:t>
            </a:r>
            <a:r>
              <a:rPr lang="en-US" altLang="zh-TW" dirty="0"/>
              <a:t> === 4) {</a:t>
            </a:r>
          </a:p>
          <a:p>
            <a:r>
              <a:rPr lang="en-US" altLang="zh-TW" dirty="0"/>
              <a:t>            ret = </a:t>
            </a:r>
            <a:r>
              <a:rPr lang="en-US" altLang="zh-TW" dirty="0" err="1"/>
              <a:t>rawFile.responseText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       alert("data retrieved");</a:t>
            </a:r>
          </a:p>
          <a:p>
            <a:r>
              <a:rPr lang="en-US" altLang="zh-TW" dirty="0"/>
              <a:t>            alert(ret);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rawFile.send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}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0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1/30/2020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1/30/2020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1/30/2020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1/30/2020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1/30/2020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1/30/2020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lab.com/JonahAce/js-tutorial/tree/master/JS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JSON" TargetMode="External"/><Relationship Id="rId2" Type="http://schemas.openxmlformats.org/officeDocument/2006/relationships/hyperlink" Target="https://www.w3schools.com/whatis/whatis_json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/>
              <a:t>HTTP </a:t>
            </a:r>
            <a:r>
              <a:rPr lang="zh-TW" altLang="en-US" dirty="0"/>
              <a:t>協定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888958"/>
            <a:ext cx="8977312" cy="4078706"/>
          </a:xfrm>
        </p:spPr>
        <p:txBody>
          <a:bodyPr/>
          <a:lstStyle/>
          <a:p>
            <a:r>
              <a:rPr lang="en-US" altLang="zh-TW" dirty="0"/>
              <a:t>HTTP (</a:t>
            </a:r>
            <a:r>
              <a:rPr lang="en-US" altLang="zh-TW" dirty="0" err="1"/>
              <a:t>HyperText</a:t>
            </a:r>
            <a:r>
              <a:rPr lang="en-US" altLang="zh-TW" dirty="0"/>
              <a:t> Transfer Protocol)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由用戶端 </a:t>
            </a:r>
            <a:r>
              <a:rPr lang="en-US" altLang="zh-TW" dirty="0"/>
              <a:t>(</a:t>
            </a:r>
            <a:r>
              <a:rPr lang="zh-TW" altLang="en-US" dirty="0"/>
              <a:t>瀏覽器</a:t>
            </a:r>
            <a:r>
              <a:rPr lang="en-US" altLang="zh-TW" dirty="0"/>
              <a:t>) </a:t>
            </a:r>
            <a:r>
              <a:rPr lang="zh-TW" altLang="en-US" dirty="0"/>
              <a:t>主動提出服務要求</a:t>
            </a:r>
            <a:r>
              <a:rPr lang="en-US" altLang="zh-TW" dirty="0"/>
              <a:t>, </a:t>
            </a:r>
            <a:r>
              <a:rPr lang="zh-TW" altLang="en-US" dirty="0"/>
              <a:t>伺服器收到要求之後</a:t>
            </a:r>
            <a:r>
              <a:rPr lang="en-US" altLang="zh-TW" dirty="0"/>
              <a:t>, </a:t>
            </a:r>
            <a:r>
              <a:rPr lang="zh-TW" altLang="en-US" dirty="0"/>
              <a:t>才將資料回應給用戶端：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7" y="3928311"/>
            <a:ext cx="8672513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69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omp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59064"/>
            <a:ext cx="1905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Comp0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135063"/>
            <a:ext cx="871538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860" name="Line 4"/>
          <p:cNvSpPr>
            <a:spLocks noChangeShapeType="1"/>
          </p:cNvSpPr>
          <p:nvPr/>
        </p:nvSpPr>
        <p:spPr bwMode="auto">
          <a:xfrm flipV="1">
            <a:off x="4381500" y="2344738"/>
            <a:ext cx="11430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7861" name="Line 5"/>
          <p:cNvSpPr>
            <a:spLocks noChangeShapeType="1"/>
          </p:cNvSpPr>
          <p:nvPr/>
        </p:nvSpPr>
        <p:spPr bwMode="auto">
          <a:xfrm flipV="1">
            <a:off x="6553200" y="1363663"/>
            <a:ext cx="11430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4648200" y="1763713"/>
            <a:ext cx="27432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400">
                <a:latin typeface="標楷體" pitchFamily="65" charset="-120"/>
                <a:ea typeface="標楷體" pitchFamily="65" charset="-120"/>
              </a:rPr>
              <a:t>HTTP request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400" b="1">
                <a:latin typeface="標楷體" pitchFamily="65" charset="-120"/>
                <a:ea typeface="標楷體" pitchFamily="65" charset="-120"/>
              </a:rPr>
              <a:t>(http://website/test.htm)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8475663" y="11350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網站伺服器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438400" y="4344988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客戶端</a:t>
            </a:r>
            <a:r>
              <a:rPr lang="en-US" altLang="zh-TW" sz="24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b="1">
                <a:latin typeface="標楷體" pitchFamily="65" charset="-120"/>
                <a:ea typeface="標楷體" pitchFamily="65" charset="-120"/>
              </a:rPr>
              <a:t>瀏覽器</a:t>
            </a:r>
            <a:r>
              <a:rPr lang="en-US" altLang="zh-TW" sz="2400" b="1"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sp>
        <p:nvSpPr>
          <p:cNvPr id="377865" name="Line 9"/>
          <p:cNvSpPr>
            <a:spLocks noChangeShapeType="1"/>
          </p:cNvSpPr>
          <p:nvPr/>
        </p:nvSpPr>
        <p:spPr bwMode="auto">
          <a:xfrm flipH="1">
            <a:off x="7070726" y="3176588"/>
            <a:ext cx="625475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867400" y="3481388"/>
            <a:ext cx="1143000" cy="741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200">
                <a:latin typeface="標楷體" pitchFamily="65" charset="-120"/>
                <a:ea typeface="標楷體" pitchFamily="65" charset="-120"/>
              </a:rPr>
              <a:t>&lt;html&gt;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1200">
                <a:latin typeface="標楷體" pitchFamily="65" charset="-120"/>
                <a:ea typeface="標楷體" pitchFamily="65" charset="-120"/>
              </a:rPr>
              <a:t>&lt;b&gt;</a:t>
            </a:r>
            <a:r>
              <a:rPr lang="zh-TW" altLang="en-US" sz="1200">
                <a:latin typeface="標楷體" pitchFamily="65" charset="-120"/>
                <a:ea typeface="標楷體" pitchFamily="65" charset="-120"/>
              </a:rPr>
              <a:t>大家好</a:t>
            </a:r>
            <a:r>
              <a:rPr lang="en-US" altLang="zh-TW" sz="1200">
                <a:latin typeface="標楷體" pitchFamily="65" charset="-120"/>
                <a:ea typeface="標楷體" pitchFamily="65" charset="-120"/>
              </a:rPr>
              <a:t>&lt;/b&gt;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1200">
                <a:latin typeface="標楷體" pitchFamily="65" charset="-120"/>
                <a:ea typeface="標楷體" pitchFamily="65" charset="-120"/>
              </a:rPr>
              <a:t>&lt;/html&gt;</a:t>
            </a:r>
          </a:p>
        </p:txBody>
      </p:sp>
      <p:sp>
        <p:nvSpPr>
          <p:cNvPr id="377867" name="Line 11"/>
          <p:cNvSpPr>
            <a:spLocks noChangeShapeType="1"/>
          </p:cNvSpPr>
          <p:nvPr/>
        </p:nvSpPr>
        <p:spPr bwMode="auto">
          <a:xfrm flipH="1" flipV="1">
            <a:off x="4381500" y="3603625"/>
            <a:ext cx="14859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5808663" y="3141663"/>
            <a:ext cx="1490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400">
                <a:latin typeface="標楷體" pitchFamily="65" charset="-120"/>
                <a:ea typeface="標楷體" pitchFamily="65" charset="-120"/>
              </a:rPr>
              <a:t>HTTP response</a:t>
            </a:r>
            <a:endParaRPr lang="en-US" altLang="zh-TW" sz="1400" b="1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77869" name="Line 13"/>
          <p:cNvSpPr>
            <a:spLocks noChangeShapeType="1"/>
          </p:cNvSpPr>
          <p:nvPr/>
        </p:nvSpPr>
        <p:spPr bwMode="auto">
          <a:xfrm>
            <a:off x="3581400" y="3481388"/>
            <a:ext cx="1943100" cy="170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5524500" y="4802189"/>
            <a:ext cx="1752600" cy="1508105"/>
          </a:xfrm>
          <a:prstGeom prst="rect">
            <a:avLst/>
          </a:prstGeom>
          <a:solidFill>
            <a:srgbClr val="00FFFF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大家好</a:t>
            </a:r>
          </a:p>
          <a:p>
            <a:pPr>
              <a:spcBef>
                <a:spcPct val="50000"/>
              </a:spcBef>
              <a:buFontTx/>
              <a:buNone/>
            </a:pPr>
            <a:endParaRPr lang="zh-TW" altLang="en-US" sz="200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TW" sz="280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3505200" y="5410201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瀏覽器負責解譯</a:t>
            </a:r>
            <a:r>
              <a:rPr lang="en-US" altLang="zh-TW" sz="2000">
                <a:latin typeface="標楷體" pitchFamily="65" charset="-120"/>
                <a:ea typeface="標楷體" pitchFamily="65" charset="-120"/>
              </a:rPr>
              <a:t>HTML</a:t>
            </a: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並產生網頁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2435225" y="874713"/>
            <a:ext cx="33909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2800">
                <a:solidFill>
                  <a:schemeClr val="hlink"/>
                </a:solidFill>
                <a:latin typeface="華康POP1體W7(P)" pitchFamily="2" charset="-120"/>
                <a:ea typeface="華康POP1體W7(P)" pitchFamily="2" charset="-120"/>
              </a:rPr>
              <a:t>HTML</a:t>
            </a:r>
            <a:r>
              <a:rPr lang="zh-TW" altLang="en-US" sz="2800">
                <a:solidFill>
                  <a:schemeClr val="hlink"/>
                </a:solidFill>
                <a:latin typeface="華康POP1體W7(P)" pitchFamily="2" charset="-120"/>
                <a:ea typeface="華康POP1體W7(P)" pitchFamily="2" charset="-120"/>
              </a:rPr>
              <a:t>網頁運作原理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7751763" y="3500439"/>
            <a:ext cx="2362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網站伺服器負責依據 </a:t>
            </a:r>
            <a:r>
              <a:rPr lang="en-US" altLang="zh-TW" sz="2000">
                <a:latin typeface="標楷體" pitchFamily="65" charset="-120"/>
                <a:ea typeface="標楷體" pitchFamily="65" charset="-120"/>
              </a:rPr>
              <a:t>HTTP </a:t>
            </a: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請求提供對應的 </a:t>
            </a:r>
            <a:r>
              <a:rPr lang="en-US" altLang="zh-TW" sz="2000">
                <a:latin typeface="標楷體" pitchFamily="65" charset="-120"/>
                <a:ea typeface="標楷體" pitchFamily="65" charset="-120"/>
              </a:rPr>
              <a:t>HTML</a:t>
            </a:r>
            <a:r>
              <a:rPr lang="zh-TW" altLang="en-US" sz="2000">
                <a:latin typeface="標楷體" pitchFamily="65" charset="-120"/>
                <a:ea typeface="標楷體" pitchFamily="65" charset="-120"/>
              </a:rPr>
              <a:t>網頁</a:t>
            </a:r>
          </a:p>
        </p:txBody>
      </p:sp>
    </p:spTree>
    <p:extLst>
      <p:ext uri="{BB962C8B-B14F-4D97-AF65-F5344CB8AC3E}">
        <p14:creationId xmlns:p14="http://schemas.microsoft.com/office/powerpoint/2010/main" val="130312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7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3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3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37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nimBg="1"/>
      <p:bldP spid="377861" grpId="0" animBg="1"/>
      <p:bldP spid="377862" grpId="0" autoUpdateAnimBg="0"/>
      <p:bldP spid="377865" grpId="0" animBg="1"/>
      <p:bldP spid="377866" grpId="0" animBg="1" autoUpdateAnimBg="0"/>
      <p:bldP spid="377867" grpId="0" animBg="1"/>
      <p:bldP spid="377868" grpId="0" autoUpdateAnimBg="0"/>
      <p:bldP spid="377869" grpId="0" animBg="1"/>
      <p:bldP spid="377870" grpId="0" animBg="1" autoUpdateAnimBg="0"/>
      <p:bldP spid="377871" grpId="0" autoUpdateAnimBg="0"/>
      <p:bldP spid="37787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應用情景 </a:t>
            </a:r>
            <a:r>
              <a:rPr lang="en-US" altLang="zh-CN" dirty="0"/>
              <a:t>- </a:t>
            </a:r>
            <a:r>
              <a:rPr lang="zh-CN" altLang="en-US" dirty="0"/>
              <a:t>上傳</a:t>
            </a:r>
            <a:r>
              <a:rPr lang="en-MY" altLang="zh-CN" dirty="0"/>
              <a:t>JSON</a:t>
            </a:r>
            <a:r>
              <a:rPr lang="zh-CN" altLang="en-US" dirty="0"/>
              <a:t>資料</a:t>
            </a:r>
            <a:endParaRPr lang="en-MY" altLang="zh-CN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3269FEB9-4B3E-42E1-BD71-3505F3CC8D9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9821072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應用情景 </a:t>
            </a:r>
            <a:r>
              <a:rPr lang="en-US" altLang="zh-CN" dirty="0"/>
              <a:t>– </a:t>
            </a:r>
            <a:r>
              <a:rPr lang="zh-CN" altLang="en-US" dirty="0"/>
              <a:t>下載並使用</a:t>
            </a:r>
            <a:r>
              <a:rPr lang="en-MY" altLang="zh-CN" dirty="0"/>
              <a:t>JSON</a:t>
            </a:r>
            <a:r>
              <a:rPr lang="zh-CN" altLang="en-US" dirty="0"/>
              <a:t>資料</a:t>
            </a:r>
            <a:endParaRPr lang="en-MY" altLang="zh-CN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3269FEB9-4B3E-42E1-BD71-3505F3CC8D9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64324139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26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12CA-1B06-432D-93F0-7A7B61D6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範例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BFA6-E2B3-4B08-9C9E-270AABBF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https://gitlab.com/JonahAce/js-tutorial/tree/master/JSON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A5CE1-44DA-412B-85A2-791828ED7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49"/>
          <a:stretch/>
        </p:blipFill>
        <p:spPr>
          <a:xfrm>
            <a:off x="2677026" y="2542673"/>
            <a:ext cx="6837948" cy="3475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1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60-8BF0-4752-84BE-71FA9D5A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練習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48B9-4A5F-49DF-944F-DFD17180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下載範例，並根據下面的指示上傳兩筆資料</a:t>
            </a:r>
            <a:endParaRPr lang="en-MY" altLang="zh-CN" dirty="0"/>
          </a:p>
          <a:p>
            <a:pPr marL="617220" lvl="1" indent="-342900">
              <a:buFont typeface="+mj-lt"/>
              <a:buAutoNum type="arabicPeriod"/>
            </a:pPr>
            <a:r>
              <a:rPr lang="zh-CN" altLang="en-US" dirty="0"/>
              <a:t>輸入</a:t>
            </a:r>
            <a:r>
              <a:rPr lang="en-MY" altLang="zh-CN" dirty="0"/>
              <a:t>Name, Email</a:t>
            </a:r>
            <a:r>
              <a:rPr lang="zh-CN" altLang="en-US" dirty="0"/>
              <a:t>和</a:t>
            </a:r>
            <a:r>
              <a:rPr lang="en-MY" altLang="zh-CN" dirty="0"/>
              <a:t>Phone</a:t>
            </a:r>
            <a:r>
              <a:rPr lang="zh-CN" altLang="en-US" dirty="0"/>
              <a:t>。然後按下</a:t>
            </a:r>
            <a:r>
              <a:rPr lang="en-MY" altLang="zh-CN" dirty="0"/>
              <a:t>”post from input”</a:t>
            </a:r>
            <a:r>
              <a:rPr lang="zh-CN" altLang="en-US" dirty="0"/>
              <a:t>將資料上傳到</a:t>
            </a:r>
            <a:r>
              <a:rPr lang="en-MY" altLang="zh-CN" dirty="0"/>
              <a:t>FHIR Server</a:t>
            </a:r>
          </a:p>
          <a:p>
            <a:pPr marL="617220" lvl="1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MY" altLang="zh-CN" dirty="0"/>
              <a:t>Upload Area</a:t>
            </a:r>
            <a:r>
              <a:rPr lang="zh-CN" altLang="en-US" dirty="0"/>
              <a:t>直接修改資料内容，然後按下“</a:t>
            </a:r>
            <a:r>
              <a:rPr lang="en-MY" altLang="zh-CN" dirty="0"/>
              <a:t>post directly</a:t>
            </a:r>
            <a:r>
              <a:rPr lang="zh-CN" altLang="en-US" dirty="0"/>
              <a:t>”將資料上傳到</a:t>
            </a:r>
            <a:r>
              <a:rPr lang="en-MY" altLang="zh-CN" dirty="0"/>
              <a:t>FHIR Server</a:t>
            </a:r>
          </a:p>
          <a:p>
            <a:r>
              <a:rPr lang="zh-CN" altLang="en-US" dirty="0"/>
              <a:t>上傳后注意比對上傳結果是否和上傳内容一致。</a:t>
            </a:r>
            <a:endParaRPr lang="en-MY" altLang="zh-CN" dirty="0"/>
          </a:p>
          <a:p>
            <a:endParaRPr lang="en-MY" altLang="zh-CN" dirty="0"/>
          </a:p>
        </p:txBody>
      </p:sp>
    </p:spTree>
    <p:extLst>
      <p:ext uri="{BB962C8B-B14F-4D97-AF65-F5344CB8AC3E}">
        <p14:creationId xmlns:p14="http://schemas.microsoft.com/office/powerpoint/2010/main" val="201964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878D-F141-42C0-BCE3-4D3BD6F8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參考網站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C0BF-ED94-4C52-A8E7-148B6A01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https://www.w3schools.com/whatis/whatis_json.asp</a:t>
            </a:r>
            <a:endParaRPr lang="en-MY" dirty="0"/>
          </a:p>
          <a:p>
            <a:r>
              <a:rPr lang="en-MY" dirty="0">
                <a:hlinkClick r:id="rId3"/>
              </a:rPr>
              <a:t>https://developer.mozilla.org/en-US/docs/Web/JavaScript/Reference/Global_Objects/JSON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156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JSON</a:t>
            </a:r>
            <a:r>
              <a:rPr lang="zh-CN" altLang="en-US" dirty="0"/>
              <a:t>格式介紹</a:t>
            </a:r>
            <a:endParaRPr lang="en-MY" altLang="zh-CN" dirty="0"/>
          </a:p>
          <a:p>
            <a:r>
              <a:rPr lang="en-MY" dirty="0"/>
              <a:t>JSON</a:t>
            </a:r>
            <a:r>
              <a:rPr lang="zh-CN" altLang="en-US" dirty="0"/>
              <a:t>方法</a:t>
            </a:r>
            <a:r>
              <a:rPr lang="en-US" altLang="zh-CN" dirty="0"/>
              <a:t>/methods</a:t>
            </a:r>
          </a:p>
          <a:p>
            <a:r>
              <a:rPr lang="zh-CN" altLang="en-US" dirty="0"/>
              <a:t>注意事項</a:t>
            </a:r>
            <a:endParaRPr lang="en-MY" altLang="zh-CN" dirty="0"/>
          </a:p>
          <a:p>
            <a:r>
              <a:rPr lang="zh-CN" altLang="en-US" dirty="0"/>
              <a:t>應用情景</a:t>
            </a:r>
            <a:endParaRPr lang="en-MY" altLang="zh-CN" dirty="0"/>
          </a:p>
          <a:p>
            <a:r>
              <a:rPr lang="zh-CN" altLang="en-US" dirty="0"/>
              <a:t>練習</a:t>
            </a:r>
            <a:endParaRPr lang="en-MY" altLang="zh-CN" dirty="0"/>
          </a:p>
          <a:p>
            <a:r>
              <a:rPr lang="zh-CN" altLang="en-US" dirty="0"/>
              <a:t>參考網站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2366-A895-41BC-9901-C8D9E9D4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JSON</a:t>
            </a:r>
            <a:r>
              <a:rPr lang="zh-CN" altLang="en-US" dirty="0"/>
              <a:t>格式介紹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88C4-56BF-4D4B-82C8-6693EC107A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b="1" dirty="0"/>
              <a:t>語法</a:t>
            </a:r>
            <a:endParaRPr lang="en-MY" altLang="zh-CN" sz="2800" b="1" dirty="0"/>
          </a:p>
          <a:p>
            <a:r>
              <a:rPr lang="en-US" dirty="0"/>
              <a:t>Data is in </a:t>
            </a:r>
            <a:r>
              <a:rPr lang="en-US" dirty="0">
                <a:solidFill>
                  <a:srgbClr val="0070C0"/>
                </a:solidFill>
              </a:rPr>
              <a:t>name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pairs</a:t>
            </a:r>
          </a:p>
          <a:p>
            <a:r>
              <a:rPr lang="en-US" dirty="0"/>
              <a:t>Data is separated by </a:t>
            </a:r>
            <a:r>
              <a:rPr lang="en-US" dirty="0">
                <a:solidFill>
                  <a:srgbClr val="FFC000"/>
                </a:solidFill>
              </a:rPr>
              <a:t>commas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Curly braces</a:t>
            </a:r>
            <a:r>
              <a:rPr lang="en-US" dirty="0"/>
              <a:t> hold objects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Square brackets </a:t>
            </a:r>
            <a:r>
              <a:rPr lang="en-US" dirty="0"/>
              <a:t>hold arrays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CAC41-97B0-4CB8-BF2D-36501D17E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{</a:t>
            </a:r>
            <a:r>
              <a:rPr lang="en-US" altLang="zh-CN" sz="2800" dirty="0"/>
              <a:t>	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0070C0"/>
                </a:solidFill>
              </a:rPr>
              <a:t>“</a:t>
            </a:r>
            <a:r>
              <a:rPr lang="en-US" altLang="zh-CN" sz="2800" dirty="0" err="1">
                <a:solidFill>
                  <a:srgbClr val="0070C0"/>
                </a:solidFill>
              </a:rPr>
              <a:t>firstname</a:t>
            </a:r>
            <a:r>
              <a:rPr lang="en-US" altLang="zh-CN" sz="2800" dirty="0">
                <a:solidFill>
                  <a:srgbClr val="0070C0"/>
                </a:solidFill>
              </a:rPr>
              <a:t>”</a:t>
            </a:r>
            <a:r>
              <a:rPr lang="en-US" altLang="zh-CN" sz="2800" dirty="0"/>
              <a:t>: </a:t>
            </a:r>
            <a:r>
              <a:rPr lang="en-US" altLang="zh-CN" sz="2800" dirty="0">
                <a:solidFill>
                  <a:srgbClr val="FF0000"/>
                </a:solidFill>
              </a:rPr>
              <a:t>“John”</a:t>
            </a:r>
            <a:r>
              <a:rPr lang="en-US" altLang="zh-CN" sz="2800" dirty="0">
                <a:solidFill>
                  <a:srgbClr val="FFC000"/>
                </a:solidFill>
              </a:rPr>
              <a:t>,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0070C0"/>
                </a:solidFill>
              </a:rPr>
              <a:t>“</a:t>
            </a:r>
            <a:r>
              <a:rPr lang="en-US" altLang="zh-CN" sz="2800" dirty="0" err="1">
                <a:solidFill>
                  <a:srgbClr val="0070C0"/>
                </a:solidFill>
              </a:rPr>
              <a:t>lastname</a:t>
            </a:r>
            <a:r>
              <a:rPr lang="en-US" altLang="zh-CN" sz="2800" dirty="0">
                <a:solidFill>
                  <a:srgbClr val="0070C0"/>
                </a:solidFill>
              </a:rPr>
              <a:t>”</a:t>
            </a:r>
            <a:r>
              <a:rPr lang="en-US" altLang="zh-CN" sz="2800" dirty="0"/>
              <a:t>: </a:t>
            </a:r>
            <a:r>
              <a:rPr lang="en-US" altLang="zh-CN" sz="2800" dirty="0">
                <a:solidFill>
                  <a:srgbClr val="FF0000"/>
                </a:solidFill>
              </a:rPr>
              <a:t>“Wilson”</a:t>
            </a:r>
            <a:r>
              <a:rPr lang="en-US" altLang="zh-CN" sz="2800" dirty="0">
                <a:solidFill>
                  <a:srgbClr val="FFC000"/>
                </a:solidFill>
              </a:rPr>
              <a:t>,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0070C0"/>
                </a:solidFill>
              </a:rPr>
              <a:t>“age”</a:t>
            </a:r>
            <a:r>
              <a:rPr lang="en-US" altLang="zh-CN" sz="2800" dirty="0"/>
              <a:t>: </a:t>
            </a:r>
            <a:r>
              <a:rPr lang="en-US" altLang="zh-CN" sz="2800" dirty="0">
                <a:solidFill>
                  <a:srgbClr val="FF0000"/>
                </a:solidFill>
              </a:rPr>
              <a:t>29</a:t>
            </a:r>
            <a:r>
              <a:rPr lang="en-US" altLang="zh-CN" sz="2800" dirty="0">
                <a:solidFill>
                  <a:srgbClr val="00206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2060"/>
                </a:solidFill>
              </a:rPr>
              <a:t>	“</a:t>
            </a:r>
            <a:r>
              <a:rPr lang="en-US" altLang="zh-CN" sz="2800" dirty="0">
                <a:solidFill>
                  <a:srgbClr val="0070C0"/>
                </a:solidFill>
              </a:rPr>
              <a:t>hobby</a:t>
            </a:r>
            <a:r>
              <a:rPr lang="en-US" altLang="zh-CN" sz="2800" dirty="0">
                <a:solidFill>
                  <a:srgbClr val="002060"/>
                </a:solidFill>
              </a:rPr>
              <a:t>”: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zh-CN" sz="2800" dirty="0">
                <a:solidFill>
                  <a:srgbClr val="002060"/>
                </a:solidFill>
              </a:rPr>
              <a:t>	“</a:t>
            </a:r>
            <a:r>
              <a:rPr lang="en-US" altLang="zh-CN" sz="2800" dirty="0">
                <a:solidFill>
                  <a:srgbClr val="FF0000"/>
                </a:solidFill>
              </a:rPr>
              <a:t>read</a:t>
            </a:r>
            <a:r>
              <a:rPr lang="en-US" altLang="zh-CN" sz="2800" dirty="0">
                <a:solidFill>
                  <a:srgbClr val="002060"/>
                </a:solidFill>
              </a:rPr>
              <a:t>”</a:t>
            </a:r>
            <a:r>
              <a:rPr lang="en-US" altLang="zh-CN" sz="2800" dirty="0">
                <a:solidFill>
                  <a:srgbClr val="FFC00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2800" dirty="0"/>
              <a:t>		 	“</a:t>
            </a:r>
            <a:r>
              <a:rPr lang="en-US" altLang="zh-CN" sz="2800" dirty="0">
                <a:solidFill>
                  <a:srgbClr val="FF0000"/>
                </a:solidFill>
              </a:rPr>
              <a:t>sing</a:t>
            </a:r>
            <a:r>
              <a:rPr lang="en-US" altLang="zh-CN" sz="2800" dirty="0"/>
              <a:t>”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]</a:t>
            </a:r>
            <a:br>
              <a:rPr lang="en-US" altLang="zh-CN" sz="2800" dirty="0"/>
            </a:b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2654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6843-1600-4F06-8FEB-3ABBCF58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JSON</a:t>
            </a:r>
            <a:r>
              <a:rPr lang="zh-CN" altLang="en-US" dirty="0"/>
              <a:t>格式介紹 </a:t>
            </a:r>
            <a:r>
              <a:rPr lang="en-US" altLang="zh-CN" dirty="0"/>
              <a:t>– name/value pair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D046-C73D-4364-A900-636F7EAA8B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名字：</a:t>
            </a:r>
            <a:r>
              <a:rPr lang="en-MY" altLang="zh-CN" dirty="0"/>
              <a:t>John</a:t>
            </a:r>
          </a:p>
          <a:p>
            <a:r>
              <a:rPr lang="zh-CN" altLang="en-US" dirty="0"/>
              <a:t>姓氏：</a:t>
            </a:r>
            <a:r>
              <a:rPr lang="en-MY" altLang="zh-CN" dirty="0"/>
              <a:t>Wilson</a:t>
            </a:r>
          </a:p>
          <a:p>
            <a:r>
              <a:rPr lang="zh-CN" altLang="en-US" dirty="0"/>
              <a:t>年齡：</a:t>
            </a:r>
            <a:r>
              <a:rPr lang="en-US" altLang="zh-CN" dirty="0"/>
              <a:t>29</a:t>
            </a:r>
          </a:p>
          <a:p>
            <a:pPr marL="0" indent="0">
              <a:buNone/>
            </a:pPr>
            <a:r>
              <a:rPr lang="en-US" altLang="zh-CN" dirty="0"/>
              <a:t>—————————————————</a:t>
            </a:r>
          </a:p>
          <a:p>
            <a:pPr marL="0" indent="0">
              <a:buNone/>
            </a:pPr>
            <a:r>
              <a:rPr lang="en-US" altLang="zh-CN" dirty="0"/>
              <a:t>“</a:t>
            </a:r>
            <a:r>
              <a:rPr lang="en-US" altLang="zh-CN" dirty="0" err="1"/>
              <a:t>firstname</a:t>
            </a:r>
            <a:r>
              <a:rPr lang="en-US" altLang="zh-CN" dirty="0"/>
              <a:t>”: “John”,</a:t>
            </a:r>
          </a:p>
          <a:p>
            <a:pPr marL="0" indent="0">
              <a:buNone/>
            </a:pPr>
            <a:r>
              <a:rPr lang="en-US" altLang="zh-CN" dirty="0"/>
              <a:t>“</a:t>
            </a:r>
            <a:r>
              <a:rPr lang="en-US" altLang="zh-CN" dirty="0" err="1"/>
              <a:t>lastname</a:t>
            </a:r>
            <a:r>
              <a:rPr lang="en-US" altLang="zh-CN" dirty="0"/>
              <a:t>”: “Wilson”,</a:t>
            </a:r>
          </a:p>
          <a:p>
            <a:pPr marL="0" indent="0">
              <a:buNone/>
            </a:pPr>
            <a:r>
              <a:rPr lang="en-US" altLang="zh-CN" dirty="0"/>
              <a:t>“age”: 29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3B0B0-51EA-4F66-BA3C-D853FFCC16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品牌：</a:t>
            </a:r>
            <a:r>
              <a:rPr lang="en-MY" altLang="zh-CN" dirty="0"/>
              <a:t>Volkswagen</a:t>
            </a:r>
          </a:p>
          <a:p>
            <a:r>
              <a:rPr lang="zh-CN" altLang="en-US" dirty="0"/>
              <a:t>型號：</a:t>
            </a:r>
            <a:r>
              <a:rPr lang="en-MY" altLang="zh-CN" dirty="0"/>
              <a:t>Sedan</a:t>
            </a:r>
          </a:p>
          <a:p>
            <a:r>
              <a:rPr lang="zh-CN" altLang="en-US" dirty="0"/>
              <a:t>速度：</a:t>
            </a:r>
            <a:r>
              <a:rPr lang="en-US" altLang="zh-CN" dirty="0"/>
              <a:t>180km/h</a:t>
            </a:r>
          </a:p>
          <a:p>
            <a:pPr marL="0" indent="0">
              <a:buNone/>
            </a:pPr>
            <a:r>
              <a:rPr lang="en-US" altLang="zh-CN" dirty="0"/>
              <a:t>—————————————————</a:t>
            </a:r>
          </a:p>
          <a:p>
            <a:pPr marL="0" indent="0">
              <a:buNone/>
            </a:pPr>
            <a:r>
              <a:rPr lang="en-US" altLang="zh-CN" dirty="0"/>
              <a:t>“brand”: “Volkswagen”,</a:t>
            </a:r>
          </a:p>
          <a:p>
            <a:pPr marL="0" indent="0">
              <a:buNone/>
            </a:pPr>
            <a:r>
              <a:rPr lang="en-US" altLang="zh-CN" dirty="0"/>
              <a:t>“model”: “Sedan”,</a:t>
            </a:r>
          </a:p>
          <a:p>
            <a:pPr marL="0" indent="0">
              <a:buNone/>
            </a:pPr>
            <a:r>
              <a:rPr lang="en-US" altLang="zh-CN" dirty="0"/>
              <a:t>“speed”: 180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5E693-6F67-4BCD-A545-EBC30487CB99}"/>
              </a:ext>
            </a:extLst>
          </p:cNvPr>
          <p:cNvSpPr txBox="1"/>
          <p:nvPr/>
        </p:nvSpPr>
        <p:spPr>
          <a:xfrm>
            <a:off x="3737810" y="5726051"/>
            <a:ext cx="4259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是否發現欄位和資料是</a:t>
            </a:r>
            <a:r>
              <a:rPr lang="zh-CN" altLang="en-US" sz="2000" b="1" i="1" u="sng" dirty="0">
                <a:solidFill>
                  <a:srgbClr val="FF0000"/>
                </a:solidFill>
              </a:rPr>
              <a:t>成雙成對</a:t>
            </a:r>
            <a:r>
              <a:rPr lang="zh-CN" altLang="en-US" sz="2000" b="1" dirty="0"/>
              <a:t>？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046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365A-ACFA-4A7C-907A-3F8B050F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JSON</a:t>
            </a:r>
            <a:r>
              <a:rPr lang="zh-CN" altLang="en-US" dirty="0"/>
              <a:t>格式 </a:t>
            </a:r>
            <a:r>
              <a:rPr lang="en-US" altLang="zh-CN" dirty="0"/>
              <a:t>– </a:t>
            </a:r>
            <a:r>
              <a:rPr lang="zh-CN" altLang="en-US" dirty="0"/>
              <a:t>可存那些資料格式？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E670E-1B28-4A0F-A3DB-50310E654A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字串</a:t>
            </a:r>
            <a:endParaRPr lang="en-MY" altLang="zh-CN" dirty="0"/>
          </a:p>
          <a:p>
            <a:r>
              <a:rPr lang="zh-CN" altLang="en-US" dirty="0"/>
              <a:t>數字</a:t>
            </a:r>
            <a:endParaRPr lang="en-MY" altLang="zh-CN" dirty="0"/>
          </a:p>
          <a:p>
            <a:r>
              <a:rPr lang="zh-CN" altLang="en-US" dirty="0"/>
              <a:t>陣列</a:t>
            </a:r>
            <a:endParaRPr lang="en-MY" altLang="zh-CN" dirty="0"/>
          </a:p>
          <a:p>
            <a:r>
              <a:rPr lang="zh-CN" altLang="en-US" dirty="0"/>
              <a:t>物件</a:t>
            </a:r>
            <a:endParaRPr lang="en-MY" altLang="zh-CN" dirty="0"/>
          </a:p>
          <a:p>
            <a:endParaRPr lang="en-MY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A2F46ED-2146-49B2-9927-7B344A4ABEA1}"/>
              </a:ext>
            </a:extLst>
          </p:cNvPr>
          <p:cNvSpPr txBox="1">
            <a:spLocks/>
          </p:cNvSpPr>
          <p:nvPr/>
        </p:nvSpPr>
        <p:spPr>
          <a:xfrm>
            <a:off x="6477000" y="21335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{</a:t>
            </a:r>
            <a:r>
              <a:rPr lang="en-US" altLang="zh-CN" sz="2800" dirty="0"/>
              <a:t>	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0070C0"/>
                </a:solidFill>
              </a:rPr>
              <a:t>“</a:t>
            </a:r>
            <a:r>
              <a:rPr lang="en-US" altLang="zh-CN" sz="2800" dirty="0" err="1">
                <a:solidFill>
                  <a:srgbClr val="0070C0"/>
                </a:solidFill>
              </a:rPr>
              <a:t>firstname</a:t>
            </a:r>
            <a:r>
              <a:rPr lang="en-US" altLang="zh-CN" sz="2800" dirty="0">
                <a:solidFill>
                  <a:srgbClr val="0070C0"/>
                </a:solidFill>
              </a:rPr>
              <a:t>”</a:t>
            </a:r>
            <a:r>
              <a:rPr lang="en-US" altLang="zh-CN" sz="2800" dirty="0"/>
              <a:t>: </a:t>
            </a:r>
            <a:r>
              <a:rPr lang="en-US" altLang="zh-CN" sz="2800" dirty="0">
                <a:solidFill>
                  <a:srgbClr val="FF0000"/>
                </a:solidFill>
              </a:rPr>
              <a:t>“John”</a:t>
            </a:r>
            <a:r>
              <a:rPr lang="en-US" altLang="zh-CN" sz="2800" dirty="0">
                <a:solidFill>
                  <a:srgbClr val="FFC000"/>
                </a:solidFill>
              </a:rPr>
              <a:t>,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0070C0"/>
                </a:solidFill>
              </a:rPr>
              <a:t>“</a:t>
            </a:r>
            <a:r>
              <a:rPr lang="en-US" altLang="zh-CN" sz="2800" dirty="0" err="1">
                <a:solidFill>
                  <a:srgbClr val="0070C0"/>
                </a:solidFill>
              </a:rPr>
              <a:t>lastname</a:t>
            </a:r>
            <a:r>
              <a:rPr lang="en-US" altLang="zh-CN" sz="2800" dirty="0">
                <a:solidFill>
                  <a:srgbClr val="0070C0"/>
                </a:solidFill>
              </a:rPr>
              <a:t>”</a:t>
            </a:r>
            <a:r>
              <a:rPr lang="en-US" altLang="zh-CN" sz="2800" dirty="0"/>
              <a:t>: </a:t>
            </a:r>
            <a:r>
              <a:rPr lang="en-US" altLang="zh-CN" sz="2800" dirty="0">
                <a:solidFill>
                  <a:srgbClr val="FF0000"/>
                </a:solidFill>
              </a:rPr>
              <a:t>“Wilson”</a:t>
            </a:r>
            <a:r>
              <a:rPr lang="en-US" altLang="zh-CN" sz="2800" dirty="0">
                <a:solidFill>
                  <a:srgbClr val="FFC000"/>
                </a:solidFill>
              </a:rPr>
              <a:t>,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0070C0"/>
                </a:solidFill>
              </a:rPr>
              <a:t>“age”</a:t>
            </a:r>
            <a:r>
              <a:rPr lang="en-US" altLang="zh-CN" sz="2800" dirty="0"/>
              <a:t>: </a:t>
            </a:r>
            <a:r>
              <a:rPr lang="en-US" altLang="zh-CN" sz="2800" dirty="0">
                <a:solidFill>
                  <a:srgbClr val="FF0000"/>
                </a:solidFill>
              </a:rPr>
              <a:t>29</a:t>
            </a:r>
            <a:r>
              <a:rPr lang="en-US" altLang="zh-CN" sz="2800" dirty="0">
                <a:solidFill>
                  <a:srgbClr val="002060"/>
                </a:solidFill>
              </a:rPr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800" dirty="0">
                <a:solidFill>
                  <a:srgbClr val="002060"/>
                </a:solidFill>
              </a:rPr>
              <a:t>	“</a:t>
            </a:r>
            <a:r>
              <a:rPr lang="en-US" altLang="zh-CN" sz="2800" dirty="0">
                <a:solidFill>
                  <a:srgbClr val="0070C0"/>
                </a:solidFill>
              </a:rPr>
              <a:t>hobby</a:t>
            </a:r>
            <a:r>
              <a:rPr lang="en-US" altLang="zh-CN" sz="2800" dirty="0">
                <a:solidFill>
                  <a:srgbClr val="002060"/>
                </a:solidFill>
              </a:rPr>
              <a:t>”: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zh-CN" sz="2800" dirty="0">
                <a:solidFill>
                  <a:srgbClr val="002060"/>
                </a:solidFill>
              </a:rPr>
              <a:t>	“</a:t>
            </a:r>
            <a:r>
              <a:rPr lang="en-US" altLang="zh-CN" sz="2800" dirty="0">
                <a:solidFill>
                  <a:srgbClr val="FF0000"/>
                </a:solidFill>
              </a:rPr>
              <a:t>read</a:t>
            </a:r>
            <a:r>
              <a:rPr lang="en-US" altLang="zh-CN" sz="2800" dirty="0">
                <a:solidFill>
                  <a:srgbClr val="002060"/>
                </a:solidFill>
              </a:rPr>
              <a:t>”</a:t>
            </a:r>
            <a:r>
              <a:rPr lang="en-US" altLang="zh-CN" sz="2800" dirty="0">
                <a:solidFill>
                  <a:srgbClr val="FFC000"/>
                </a:solidFill>
              </a:rPr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2800" dirty="0"/>
              <a:t>		 	“</a:t>
            </a:r>
            <a:r>
              <a:rPr lang="en-US" altLang="zh-CN" sz="2800" dirty="0">
                <a:solidFill>
                  <a:srgbClr val="FF0000"/>
                </a:solidFill>
              </a:rPr>
              <a:t>sing</a:t>
            </a:r>
            <a:r>
              <a:rPr lang="en-US" altLang="zh-CN" sz="2800" dirty="0"/>
              <a:t>”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en-US" altLang="zh-CN" sz="2800" dirty="0">
                <a:solidFill>
                  <a:srgbClr val="FFC000"/>
                </a:solidFill>
              </a:rPr>
              <a:t> ,</a:t>
            </a:r>
          </a:p>
          <a:p>
            <a:pPr marL="0" indent="0">
              <a:buNone/>
            </a:pPr>
            <a:r>
              <a:rPr lang="en-US" altLang="zh-CN" sz="2800" dirty="0"/>
              <a:t>	“grade”: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{ </a:t>
            </a:r>
            <a:r>
              <a:rPr lang="en-US" altLang="zh-CN" sz="2800" dirty="0"/>
              <a:t>	“</a:t>
            </a:r>
            <a:r>
              <a:rPr lang="en-US" altLang="zh-CN" sz="2800" dirty="0">
                <a:solidFill>
                  <a:srgbClr val="0070C0"/>
                </a:solidFill>
              </a:rPr>
              <a:t>web</a:t>
            </a:r>
            <a:r>
              <a:rPr lang="en-US" altLang="zh-CN" sz="2800" dirty="0"/>
              <a:t>”</a:t>
            </a:r>
            <a:r>
              <a:rPr lang="en-MY" altLang="zh-CN" sz="2800" dirty="0"/>
              <a:t>:</a:t>
            </a:r>
            <a:r>
              <a:rPr lang="en-US" altLang="zh-CN" sz="2800" dirty="0">
                <a:solidFill>
                  <a:srgbClr val="FF0000"/>
                </a:solidFill>
              </a:rPr>
              <a:t>100</a:t>
            </a:r>
            <a:r>
              <a:rPr lang="en-US" altLang="zh-CN" sz="2800" dirty="0"/>
              <a:t>, </a:t>
            </a:r>
          </a:p>
          <a:p>
            <a:pPr marL="0" indent="0">
              <a:buNone/>
            </a:pPr>
            <a:r>
              <a:rPr lang="en-US" altLang="zh-CN" sz="2800" dirty="0"/>
              <a:t>			“</a:t>
            </a:r>
            <a:r>
              <a:rPr lang="en-US" altLang="zh-CN" sz="2800" dirty="0">
                <a:solidFill>
                  <a:srgbClr val="0070C0"/>
                </a:solidFill>
              </a:rPr>
              <a:t>python</a:t>
            </a:r>
            <a:r>
              <a:rPr lang="en-US" altLang="zh-CN" sz="2800" dirty="0"/>
              <a:t>”</a:t>
            </a:r>
            <a:r>
              <a:rPr lang="en-MY" altLang="zh-CN" sz="2800" dirty="0"/>
              <a:t>:</a:t>
            </a:r>
            <a:r>
              <a:rPr lang="en-US" altLang="zh-CN" sz="2800" dirty="0">
                <a:solidFill>
                  <a:srgbClr val="FF0000"/>
                </a:solidFill>
              </a:rPr>
              <a:t>55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 }</a:t>
            </a:r>
            <a:br>
              <a:rPr lang="en-US" altLang="zh-CN" sz="2800" dirty="0"/>
            </a:b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0" indent="0">
              <a:buFont typeface="Arial" pitchFamily="34" charset="0"/>
              <a:buNone/>
            </a:pPr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4BC5B-7796-42BD-AEE1-028C89A0F228}"/>
              </a:ext>
            </a:extLst>
          </p:cNvPr>
          <p:cNvSpPr/>
          <p:nvPr/>
        </p:nvSpPr>
        <p:spPr>
          <a:xfrm>
            <a:off x="7407479" y="4429387"/>
            <a:ext cx="3405930" cy="136181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E03AC7-5F77-4F39-A184-35E4CF05D1BB}"/>
              </a:ext>
            </a:extLst>
          </p:cNvPr>
          <p:cNvCxnSpPr>
            <a:cxnSpLocks/>
          </p:cNvCxnSpPr>
          <p:nvPr/>
        </p:nvCxnSpPr>
        <p:spPr>
          <a:xfrm>
            <a:off x="2273417" y="3707934"/>
            <a:ext cx="4974671" cy="11325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F6D09-15C1-45C2-B32D-2031843E7B4D}"/>
              </a:ext>
            </a:extLst>
          </p:cNvPr>
          <p:cNvCxnSpPr>
            <a:cxnSpLocks/>
          </p:cNvCxnSpPr>
          <p:nvPr/>
        </p:nvCxnSpPr>
        <p:spPr>
          <a:xfrm>
            <a:off x="2214693" y="2209550"/>
            <a:ext cx="5033395" cy="3952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9F9A40-79C5-4A82-A2A9-1A496783EA1E}"/>
              </a:ext>
            </a:extLst>
          </p:cNvPr>
          <p:cNvCxnSpPr>
            <a:cxnSpLocks/>
          </p:cNvCxnSpPr>
          <p:nvPr/>
        </p:nvCxnSpPr>
        <p:spPr>
          <a:xfrm>
            <a:off x="2214693" y="2666701"/>
            <a:ext cx="5192786" cy="2826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224D84-19E8-4DC9-BA01-8B76AB115138}"/>
              </a:ext>
            </a:extLst>
          </p:cNvPr>
          <p:cNvCxnSpPr>
            <a:cxnSpLocks/>
          </p:cNvCxnSpPr>
          <p:nvPr/>
        </p:nvCxnSpPr>
        <p:spPr>
          <a:xfrm>
            <a:off x="2215043" y="3150066"/>
            <a:ext cx="5100157" cy="2951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73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6117-0FE9-4FD4-A57A-3D76DEA9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JSON</a:t>
            </a:r>
            <a:r>
              <a:rPr lang="zh-CN" altLang="en-US" dirty="0"/>
              <a:t>格式物件的欄位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92C8-CC26-4B4A-8EB5-13F54AFC03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var obj = </a:t>
            </a:r>
            <a:r>
              <a:rPr lang="en-US" dirty="0"/>
              <a:t>{ "</a:t>
            </a:r>
            <a:r>
              <a:rPr lang="en-US" dirty="0" err="1"/>
              <a:t>firstname</a:t>
            </a:r>
            <a:r>
              <a:rPr lang="en-US" dirty="0"/>
              <a:t>":"John", 		    "</a:t>
            </a:r>
            <a:r>
              <a:rPr lang="en-US" dirty="0" err="1"/>
              <a:t>lastname</a:t>
            </a:r>
            <a:r>
              <a:rPr lang="en-US" dirty="0"/>
              <a:t>":"Wilson</a:t>
            </a:r>
            <a:r>
              <a:rPr lang="en-US"/>
              <a:t>", 		    "</a:t>
            </a:r>
            <a:r>
              <a:rPr lang="en-US" dirty="0"/>
              <a:t>age":</a:t>
            </a:r>
            <a:r>
              <a:rPr lang="en-US"/>
              <a:t>29,</a:t>
            </a:r>
            <a:br>
              <a:rPr lang="en-US"/>
            </a:br>
            <a:r>
              <a:rPr lang="en-US"/>
              <a:t>	    "</a:t>
            </a:r>
            <a:r>
              <a:rPr lang="en-US" dirty="0"/>
              <a:t>hobby":["read", "sing"], "grade":{"web":100, "python":55}};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47039-2DD4-40F1-B625-C0FB69D8DE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讀取</a:t>
            </a:r>
            <a:endParaRPr lang="en-MY" altLang="zh-CN" dirty="0"/>
          </a:p>
          <a:p>
            <a:pPr lvl="1"/>
            <a:r>
              <a:rPr lang="en-MY" altLang="zh-CN" dirty="0"/>
              <a:t>var name = </a:t>
            </a:r>
            <a:r>
              <a:rPr lang="en-MY" altLang="zh-CN" dirty="0" err="1"/>
              <a:t>obj.firstname</a:t>
            </a:r>
            <a:r>
              <a:rPr lang="en-MY" altLang="zh-CN" dirty="0"/>
              <a:t>; </a:t>
            </a:r>
            <a:r>
              <a:rPr lang="en-MY" altLang="zh-CN" dirty="0">
                <a:solidFill>
                  <a:srgbClr val="FF0000"/>
                </a:solidFill>
              </a:rPr>
              <a:t>// John</a:t>
            </a:r>
          </a:p>
          <a:p>
            <a:pPr lvl="1"/>
            <a:r>
              <a:rPr lang="en-MY" altLang="zh-CN" dirty="0"/>
              <a:t>var hobby1 = </a:t>
            </a:r>
            <a:r>
              <a:rPr lang="en-MY" altLang="zh-CN" dirty="0" err="1"/>
              <a:t>obj.hobby</a:t>
            </a:r>
            <a:r>
              <a:rPr lang="en-MY" altLang="zh-CN" dirty="0"/>
              <a:t>[1]; </a:t>
            </a:r>
            <a:r>
              <a:rPr lang="en-MY" altLang="zh-CN" dirty="0">
                <a:solidFill>
                  <a:srgbClr val="FF0000"/>
                </a:solidFill>
              </a:rPr>
              <a:t>// sing</a:t>
            </a:r>
          </a:p>
          <a:p>
            <a:pPr lvl="1"/>
            <a:r>
              <a:rPr lang="en-MY" altLang="zh-CN" dirty="0"/>
              <a:t>var web = </a:t>
            </a:r>
            <a:r>
              <a:rPr lang="en-MY" altLang="zh-CN" dirty="0" err="1"/>
              <a:t>obj.grade.wed</a:t>
            </a:r>
            <a:r>
              <a:rPr lang="en-MY" altLang="zh-CN" dirty="0"/>
              <a:t>; </a:t>
            </a:r>
            <a:r>
              <a:rPr lang="en-MY" altLang="zh-CN" dirty="0">
                <a:solidFill>
                  <a:srgbClr val="FF0000"/>
                </a:solidFill>
              </a:rPr>
              <a:t>// 100</a:t>
            </a:r>
          </a:p>
          <a:p>
            <a:r>
              <a:rPr lang="zh-CN" altLang="en-US" dirty="0"/>
              <a:t>更改值</a:t>
            </a:r>
            <a:endParaRPr lang="en-MY" altLang="zh-CN" dirty="0"/>
          </a:p>
          <a:p>
            <a:pPr lvl="1"/>
            <a:r>
              <a:rPr lang="en-MY" dirty="0" err="1"/>
              <a:t>obj.firstname</a:t>
            </a:r>
            <a:r>
              <a:rPr lang="en-MY" dirty="0"/>
              <a:t> = “Kimberly”; </a:t>
            </a:r>
          </a:p>
          <a:p>
            <a:pPr lvl="1"/>
            <a:r>
              <a:rPr lang="en-MY" dirty="0" err="1"/>
              <a:t>obj.hobby</a:t>
            </a:r>
            <a:r>
              <a:rPr lang="en-MY" dirty="0"/>
              <a:t>[0] = “watch movie”;</a:t>
            </a:r>
          </a:p>
          <a:p>
            <a:pPr lvl="1"/>
            <a:r>
              <a:rPr lang="en-MY" dirty="0" err="1"/>
              <a:t>obj.grade.python</a:t>
            </a:r>
            <a:r>
              <a:rPr lang="en-MY" dirty="0"/>
              <a:t> = 99;</a:t>
            </a:r>
          </a:p>
        </p:txBody>
      </p:sp>
    </p:spTree>
    <p:extLst>
      <p:ext uri="{BB962C8B-B14F-4D97-AF65-F5344CB8AC3E}">
        <p14:creationId xmlns:p14="http://schemas.microsoft.com/office/powerpoint/2010/main" val="395564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D8FF-0C51-409C-8DBC-A0F5D24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JSON</a:t>
            </a:r>
            <a:r>
              <a:rPr lang="zh-CN" altLang="en-US" dirty="0"/>
              <a:t>方法</a:t>
            </a:r>
            <a:r>
              <a:rPr lang="en-US" altLang="zh-CN" dirty="0"/>
              <a:t>/methods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894EB-9B30-44EA-8131-B899EE9666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err="1"/>
              <a:t>JSON.parse</a:t>
            </a:r>
            <a:r>
              <a:rPr lang="en-US" altLang="zh-CN" sz="2800" dirty="0"/>
              <a:t>(string)</a:t>
            </a:r>
            <a:endParaRPr lang="en-MY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E4F2B-4E77-4BB5-BF45-0DA48EC3C1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err="1"/>
              <a:t>JSON.stringify</a:t>
            </a:r>
            <a:r>
              <a:rPr lang="en-US" altLang="zh-CN" sz="2800" dirty="0"/>
              <a:t>(object)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4390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D7DB-D02F-48E1-A6F5-48B6A039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從字串到</a:t>
            </a:r>
            <a:r>
              <a:rPr lang="en-MY" altLang="zh-CN" dirty="0"/>
              <a:t>JSON</a:t>
            </a:r>
            <a:r>
              <a:rPr lang="en-US" altLang="zh-CN" dirty="0"/>
              <a:t> - </a:t>
            </a:r>
            <a:r>
              <a:rPr lang="en-US" altLang="zh-CN" dirty="0" err="1"/>
              <a:t>JSON.parse</a:t>
            </a:r>
            <a:r>
              <a:rPr lang="en-US" altLang="zh-CN" dirty="0"/>
              <a:t>(string)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285E5-D3FC-4273-9099-F5C7277E13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MY" dirty="0"/>
              <a:t>var str = '{"</a:t>
            </a:r>
            <a:r>
              <a:rPr lang="en-MY" dirty="0" err="1"/>
              <a:t>firstname</a:t>
            </a:r>
            <a:r>
              <a:rPr lang="en-MY" dirty="0"/>
              <a:t>":"John", "</a:t>
            </a:r>
            <a:r>
              <a:rPr lang="en-MY" dirty="0" err="1"/>
              <a:t>lastname</a:t>
            </a:r>
            <a:r>
              <a:rPr lang="en-MY" dirty="0"/>
              <a:t>":"Wilson", "age":29, "hobby":["</a:t>
            </a:r>
            <a:r>
              <a:rPr lang="en-MY" dirty="0" err="1"/>
              <a:t>read","sing</a:t>
            </a:r>
            <a:r>
              <a:rPr lang="en-MY" dirty="0"/>
              <a:t>"], "grader" : { "web":100, "python":55 } }’;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var </a:t>
            </a:r>
            <a:r>
              <a:rPr lang="en-MY" dirty="0" err="1"/>
              <a:t>obj</a:t>
            </a:r>
            <a:r>
              <a:rPr lang="en-MY" dirty="0"/>
              <a:t> = </a:t>
            </a:r>
            <a:r>
              <a:rPr lang="en-MY" dirty="0" err="1"/>
              <a:t>JSON.parse</a:t>
            </a:r>
            <a:r>
              <a:rPr lang="en-MY" dirty="0"/>
              <a:t>(str);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alert( </a:t>
            </a:r>
            <a:r>
              <a:rPr lang="en-MY" dirty="0" err="1"/>
              <a:t>obj.lastname</a:t>
            </a:r>
            <a:r>
              <a:rPr lang="en-MY" dirty="0"/>
              <a:t> ); </a:t>
            </a:r>
            <a:br>
              <a:rPr lang="en-MY" dirty="0"/>
            </a:br>
            <a:r>
              <a:rPr lang="en-MY" dirty="0">
                <a:solidFill>
                  <a:srgbClr val="FF0000"/>
                </a:solidFill>
              </a:rPr>
              <a:t>// Wilson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F0E44-ABAE-479D-9A83-A52579628D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產生符合</a:t>
            </a:r>
            <a:r>
              <a:rPr lang="en-MY" altLang="zh-CN" dirty="0"/>
              <a:t>JSON</a:t>
            </a:r>
            <a:r>
              <a:rPr lang="zh-CN" altLang="en-US" dirty="0"/>
              <a:t>格式的字串</a:t>
            </a:r>
            <a:r>
              <a:rPr lang="en-MY" altLang="zh-CN" dirty="0"/>
              <a:t>str</a:t>
            </a:r>
          </a:p>
          <a:p>
            <a:pPr marL="685800" lvl="1" indent="-457200"/>
            <a:r>
              <a:rPr lang="zh-CN" altLang="en-US" dirty="0">
                <a:solidFill>
                  <a:srgbClr val="FF0000"/>
                </a:solidFill>
              </a:rPr>
              <a:t>注意：前後用單引號包</a:t>
            </a:r>
            <a:endParaRPr lang="en-MY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將</a:t>
            </a:r>
            <a:r>
              <a:rPr lang="en-MY" altLang="zh-CN" dirty="0"/>
              <a:t>str</a:t>
            </a:r>
            <a:r>
              <a:rPr lang="zh-CN" altLang="en-US" dirty="0"/>
              <a:t>字串解析成</a:t>
            </a:r>
            <a:r>
              <a:rPr lang="en-MY" altLang="zh-CN" dirty="0"/>
              <a:t>JSON</a:t>
            </a:r>
            <a:r>
              <a:rPr lang="zh-CN" altLang="en-US" dirty="0"/>
              <a:t>格式的物件</a:t>
            </a:r>
            <a:endParaRPr lang="en-MY" altLang="zh-CN" dirty="0"/>
          </a:p>
          <a:p>
            <a:pPr marL="685800" lvl="1" indent="-457200"/>
            <a:r>
              <a:rPr lang="en-MY" altLang="zh-CN" dirty="0" err="1">
                <a:solidFill>
                  <a:srgbClr val="FF0000"/>
                </a:solidFill>
              </a:rPr>
              <a:t>JSON.parse</a:t>
            </a:r>
            <a:r>
              <a:rPr lang="en-MY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字串</a:t>
            </a:r>
            <a:r>
              <a:rPr lang="en-MY" altLang="zh-CN" dirty="0">
                <a:solidFill>
                  <a:srgbClr val="FF0000"/>
                </a:solidFill>
              </a:rPr>
              <a:t>);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嘗試抓取</a:t>
            </a:r>
            <a:r>
              <a:rPr lang="en-MY" altLang="zh-CN" dirty="0" err="1"/>
              <a:t>obj</a:t>
            </a:r>
            <a:r>
              <a:rPr lang="zh-CN" altLang="en-US" dirty="0"/>
              <a:t>物件内的</a:t>
            </a:r>
            <a:r>
              <a:rPr lang="en-MY" altLang="zh-CN" dirty="0" err="1"/>
              <a:t>lastname</a:t>
            </a:r>
            <a:r>
              <a:rPr lang="zh-CN" altLang="en-US" dirty="0"/>
              <a:t>欄位資料</a:t>
            </a:r>
            <a:endParaRPr lang="en-MY" altLang="zh-CN" dirty="0"/>
          </a:p>
          <a:p>
            <a:pPr marL="685800" lvl="1" indent="-457200"/>
            <a:r>
              <a:rPr lang="zh-CN" altLang="en-US" dirty="0">
                <a:solidFill>
                  <a:srgbClr val="FF0000"/>
                </a:solidFill>
              </a:rPr>
              <a:t>注意：透過 </a:t>
            </a:r>
            <a:r>
              <a:rPr lang="en-MY" altLang="zh-CN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.”</a:t>
            </a:r>
            <a:r>
              <a:rPr lang="zh-CN" altLang="en-US" dirty="0">
                <a:solidFill>
                  <a:srgbClr val="FF0000"/>
                </a:solidFill>
              </a:rPr>
              <a:t>得到物件内的欄位内容。（物件導向的語法）</a:t>
            </a:r>
            <a:endParaRPr lang="en-MY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833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D7DB-D02F-48E1-A6F5-48B6A039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從</a:t>
            </a:r>
            <a:r>
              <a:rPr lang="en-MY" altLang="zh-CN" dirty="0"/>
              <a:t>JSON</a:t>
            </a:r>
            <a:r>
              <a:rPr lang="zh-CN" altLang="en-US" dirty="0"/>
              <a:t>到字串 </a:t>
            </a:r>
            <a:r>
              <a:rPr lang="en-US" altLang="zh-CN" dirty="0"/>
              <a:t>– </a:t>
            </a:r>
            <a:r>
              <a:rPr lang="en-US" altLang="zh-CN" dirty="0" err="1"/>
              <a:t>JSON.stringify</a:t>
            </a:r>
            <a:r>
              <a:rPr lang="en-US" altLang="zh-CN" dirty="0"/>
              <a:t>(object)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285E5-D3FC-4273-9099-F5C7277E13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MY" dirty="0"/>
              <a:t>var student = {"</a:t>
            </a:r>
            <a:r>
              <a:rPr lang="en-MY" dirty="0" err="1"/>
              <a:t>firstname</a:t>
            </a:r>
            <a:r>
              <a:rPr lang="en-MY" dirty="0"/>
              <a:t>":"John", "</a:t>
            </a:r>
            <a:r>
              <a:rPr lang="en-MY" dirty="0" err="1"/>
              <a:t>lastname</a:t>
            </a:r>
            <a:r>
              <a:rPr lang="en-MY" dirty="0"/>
              <a:t>":"Wilson", "age":29, "hobby":["</a:t>
            </a:r>
            <a:r>
              <a:rPr lang="en-MY" dirty="0" err="1"/>
              <a:t>read","sing</a:t>
            </a:r>
            <a:r>
              <a:rPr lang="en-MY" dirty="0"/>
              <a:t>"], "grader" : { "web":100, "python":55 } };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var str = </a:t>
            </a:r>
            <a:r>
              <a:rPr lang="en-MY" dirty="0" err="1"/>
              <a:t>JSON.stringify</a:t>
            </a:r>
            <a:r>
              <a:rPr lang="en-MY" dirty="0"/>
              <a:t>(student);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alert.log( str ) </a:t>
            </a:r>
            <a:br>
              <a:rPr lang="en-MY" dirty="0"/>
            </a:br>
            <a:r>
              <a:rPr lang="en-MY" dirty="0">
                <a:solidFill>
                  <a:srgbClr val="FF0000"/>
                </a:solidFill>
              </a:rPr>
              <a:t>// </a:t>
            </a:r>
            <a:r>
              <a:rPr lang="en-US" dirty="0">
                <a:solidFill>
                  <a:srgbClr val="FF0000"/>
                </a:solidFill>
              </a:rPr>
              <a:t>{"firstname":"John","lastname":"Wilson","age":29,"hobby":["</a:t>
            </a:r>
            <a:r>
              <a:rPr lang="en-US" dirty="0" err="1">
                <a:solidFill>
                  <a:srgbClr val="FF0000"/>
                </a:solidFill>
              </a:rPr>
              <a:t>read","sing</a:t>
            </a:r>
            <a:r>
              <a:rPr lang="en-US" dirty="0">
                <a:solidFill>
                  <a:srgbClr val="FF0000"/>
                </a:solidFill>
              </a:rPr>
              <a:t>"],"grader":{"web":100,"python":55}}</a:t>
            </a:r>
            <a:endParaRPr lang="en-MY" dirty="0">
              <a:solidFill>
                <a:srgbClr val="FF0000"/>
              </a:solidFill>
            </a:endParaRP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F0E44-ABAE-479D-9A83-A52579628D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宣告</a:t>
            </a:r>
            <a:r>
              <a:rPr lang="en-MY" altLang="zh-CN" dirty="0"/>
              <a:t>JSON</a:t>
            </a:r>
            <a:r>
              <a:rPr lang="zh-CN" altLang="en-US" dirty="0"/>
              <a:t>格式物件</a:t>
            </a:r>
            <a:endParaRPr lang="en-MY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將</a:t>
            </a:r>
            <a:r>
              <a:rPr lang="en-MY" altLang="zh-CN" dirty="0"/>
              <a:t>JSON</a:t>
            </a:r>
            <a:r>
              <a:rPr lang="zh-CN" altLang="en-US" dirty="0"/>
              <a:t>格式的物件轉成符合</a:t>
            </a:r>
            <a:r>
              <a:rPr lang="en-US" altLang="zh-CN" dirty="0"/>
              <a:t>JSON</a:t>
            </a:r>
            <a:r>
              <a:rPr lang="zh-CN" altLang="en-US" dirty="0"/>
              <a:t>格式字串</a:t>
            </a:r>
            <a:endParaRPr lang="en-MY" altLang="zh-CN" dirty="0"/>
          </a:p>
          <a:p>
            <a:pPr marL="685800" lvl="1" indent="-457200"/>
            <a:r>
              <a:rPr lang="en-MY" altLang="zh-CN" dirty="0" err="1">
                <a:solidFill>
                  <a:srgbClr val="FF0000"/>
                </a:solidFill>
              </a:rPr>
              <a:t>JSON.stringify</a:t>
            </a:r>
            <a:r>
              <a:rPr lang="en-MY" altLang="zh-CN" dirty="0">
                <a:solidFill>
                  <a:srgbClr val="FF0000"/>
                </a:solidFill>
              </a:rPr>
              <a:t>(JSON</a:t>
            </a:r>
            <a:r>
              <a:rPr lang="zh-CN" altLang="en-US" dirty="0">
                <a:solidFill>
                  <a:srgbClr val="FF0000"/>
                </a:solidFill>
              </a:rPr>
              <a:t>物件</a:t>
            </a:r>
            <a:r>
              <a:rPr lang="en-MY" altLang="zh-CN" dirty="0">
                <a:solidFill>
                  <a:srgbClr val="FF0000"/>
                </a:solidFill>
              </a:rPr>
              <a:t>);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列印字串内容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2992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1300</Words>
  <Application>Microsoft Office PowerPoint</Application>
  <PresentationFormat>Widescreen</PresentationFormat>
  <Paragraphs>147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標楷體</vt:lpstr>
      <vt:lpstr>華康POP1體W7(P)</vt:lpstr>
      <vt:lpstr>Arial</vt:lpstr>
      <vt:lpstr>Diamond Grid 16x9</vt:lpstr>
      <vt:lpstr>JSON</vt:lpstr>
      <vt:lpstr>大綱</vt:lpstr>
      <vt:lpstr>JSON格式介紹</vt:lpstr>
      <vt:lpstr>JSON格式介紹 – name/value pair</vt:lpstr>
      <vt:lpstr>JSON格式 – 可存那些資料格式？</vt:lpstr>
      <vt:lpstr>使用JSON格式物件的欄位</vt:lpstr>
      <vt:lpstr>JSON方法/methods</vt:lpstr>
      <vt:lpstr>從字串到JSON - JSON.parse(string)</vt:lpstr>
      <vt:lpstr>從JSON到字串 – JSON.stringify(object)</vt:lpstr>
      <vt:lpstr>HTTP 協定</vt:lpstr>
      <vt:lpstr>PowerPoint Presentation</vt:lpstr>
      <vt:lpstr>應用情景 - 上傳JSON資料</vt:lpstr>
      <vt:lpstr>應用情景 – 下載並使用JSON資料</vt:lpstr>
      <vt:lpstr>範例</vt:lpstr>
      <vt:lpstr>練習</vt:lpstr>
      <vt:lpstr>參考網站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Yeoh Chi Ee</dc:creator>
  <cp:lastModifiedBy>Yeoh Chi Ee</cp:lastModifiedBy>
  <cp:revision>12</cp:revision>
  <dcterms:created xsi:type="dcterms:W3CDTF">2020-01-28T02:22:05Z</dcterms:created>
  <dcterms:modified xsi:type="dcterms:W3CDTF">2020-01-30T03:27:21Z</dcterms:modified>
</cp:coreProperties>
</file>