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6" r:id="rId2"/>
    <p:sldId id="344" r:id="rId3"/>
    <p:sldId id="366" r:id="rId4"/>
    <p:sldId id="36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 varScale="1">
        <p:scale>
          <a:sx n="72" d="100"/>
          <a:sy n="72" d="100"/>
        </p:scale>
        <p:origin x="11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2020/10/2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6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7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取得 </a:t>
            </a:r>
            <a:r>
              <a:rPr lang="en-US" altLang="zh-TW" smtClean="0"/>
              <a:t>HTML </a:t>
            </a:r>
            <a:r>
              <a:rPr lang="en-US" altLang="zh-TW" smtClean="0"/>
              <a:t>inputs </a:t>
            </a:r>
            <a:r>
              <a:rPr lang="zh-TW" altLang="en-US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輸入內容</a:t>
            </a:r>
            <a:r>
              <a:rPr lang="en-US" altLang="zh-TW" smtClean="0"/>
              <a:t>  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86800" cy="796925"/>
          </a:xfrm>
        </p:spPr>
        <p:txBody>
          <a:bodyPr/>
          <a:lstStyle/>
          <a:p>
            <a:pPr algn="ctr"/>
            <a:r>
              <a:rPr lang="en-US" altLang="zh-TW" sz="2800" smtClean="0">
                <a:effectLst/>
              </a:rPr>
              <a:t>document.getElementById("tagid").value</a:t>
            </a: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dirty="0" smtClean="0"/>
              <a:t>Text</a:t>
            </a:r>
            <a:r>
              <a:rPr lang="zh-TW" altLang="en-US" sz="1700" dirty="0" smtClean="0"/>
              <a:t> 文字輸入標籤 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smtClean="0"/>
              <a:t>type</a:t>
            </a:r>
            <a:r>
              <a:rPr lang="en-US" altLang="zh-TW" sz="1500" smtClean="0"/>
              <a:t>="text" </a:t>
            </a:r>
            <a:r>
              <a:rPr lang="en-US" altLang="zh-TW" sz="1500" b="1" smtClean="0">
                <a:solidFill>
                  <a:srgbClr val="FF0000"/>
                </a:solidFill>
              </a:rPr>
              <a:t>id="tid"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 size=“20”&gt;</a:t>
            </a:r>
          </a:p>
          <a:p>
            <a:r>
              <a:rPr lang="zh-TW" altLang="en-US" sz="1400" b="1">
                <a:latin typeface="細明體" panose="02020509000000000000" pitchFamily="49" charset="-120"/>
                <a:ea typeface="細明體" panose="02020509000000000000" pitchFamily="49" charset="-120"/>
              </a:rPr>
              <a:t>下</a:t>
            </a:r>
            <a:r>
              <a:rPr lang="zh-TW" altLang="en-US" sz="1400" b="1" smtClean="0">
                <a:latin typeface="細明體" panose="02020509000000000000" pitchFamily="49" charset="-120"/>
                <a:ea typeface="細明體" panose="02020509000000000000" pitchFamily="49" charset="-120"/>
              </a:rPr>
              <a:t>拉選</a:t>
            </a:r>
            <a:r>
              <a:rPr lang="zh-TW" altLang="en-US" sz="1400" b="1">
                <a:latin typeface="細明體" panose="02020509000000000000" pitchFamily="49" charset="-120"/>
                <a:ea typeface="細明體" panose="02020509000000000000" pitchFamily="49" charset="-120"/>
              </a:rPr>
              <a:t>單</a:t>
            </a:r>
            <a:endParaRPr lang="en-US" altLang="zh-TW" sz="1400" b="1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sz="1500"/>
              <a:t> &lt;select id="location" &gt;</a:t>
            </a:r>
          </a:p>
          <a:p>
            <a:pPr lvl="1"/>
            <a:r>
              <a:rPr lang="en-US" altLang="zh-TW" sz="1500"/>
              <a:t>        &lt;option value="left"&gt;left&lt;/option&gt;</a:t>
            </a:r>
          </a:p>
          <a:p>
            <a:pPr lvl="1"/>
            <a:r>
              <a:rPr lang="en-US" altLang="zh-TW" sz="1500"/>
              <a:t>        &lt;option value="right"&gt;right&lt;/option&gt;</a:t>
            </a:r>
          </a:p>
          <a:p>
            <a:pPr lvl="1"/>
            <a:r>
              <a:rPr lang="en-US" altLang="zh-TW" sz="1500"/>
              <a:t>        &lt;option value="bilateral"&gt;bilateral&lt;/option&gt;</a:t>
            </a:r>
          </a:p>
          <a:p>
            <a:pPr lvl="1"/>
            <a:r>
              <a:rPr lang="en-US" altLang="zh-TW" sz="1500"/>
              <a:t>    &lt;/select&gt;</a:t>
            </a:r>
            <a:endParaRPr lang="zh-TW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77072"/>
            <a:ext cx="7877126" cy="796925"/>
          </a:xfrm>
        </p:spPr>
        <p:txBody>
          <a:bodyPr/>
          <a:lstStyle/>
          <a:p>
            <a:pPr algn="ctr"/>
            <a:r>
              <a:rPr lang="en-US" altLang="zh-TW" sz="2400">
                <a:effectLst/>
              </a:rPr>
              <a:t>if(document.getElementById</a:t>
            </a:r>
            <a:r>
              <a:rPr lang="en-US" altLang="zh-TW" sz="2400" smtClean="0">
                <a:effectLst/>
              </a:rPr>
              <a:t>("tagid").</a:t>
            </a:r>
            <a:r>
              <a:rPr lang="en-US" altLang="zh-TW" sz="2400">
                <a:effectLst/>
              </a:rPr>
              <a:t>checked == true)</a:t>
            </a:r>
            <a:endParaRPr lang="zh-TW" altLang="en-US" sz="24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smtClean="0"/>
              <a:t>Radio</a:t>
            </a:r>
            <a:r>
              <a:rPr lang="zh-TW" altLang="en-US" sz="1700" smtClean="0"/>
              <a:t> </a:t>
            </a:r>
            <a:r>
              <a:rPr lang="zh-TW" altLang="en-US" sz="1700" dirty="0" smtClean="0"/>
              <a:t>單選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smtClean="0"/>
              <a:t>type</a:t>
            </a:r>
            <a:r>
              <a:rPr lang="en-US" altLang="zh-TW" sz="1500" smtClean="0"/>
              <a:t>="radio" </a:t>
            </a:r>
            <a:r>
              <a:rPr lang="en-US" altLang="zh-TW" sz="1500" b="1" smtClean="0">
                <a:solidFill>
                  <a:srgbClr val="FF0000"/>
                </a:solidFill>
              </a:rPr>
              <a:t>id="rid"</a:t>
            </a:r>
            <a:r>
              <a:rPr lang="en-US" altLang="zh-TW" sz="1500" b="1" smtClean="0"/>
              <a:t> </a:t>
            </a:r>
            <a:r>
              <a:rPr lang="en-US" altLang="zh-TW" sz="1500" smtClean="0"/>
              <a:t>name</a:t>
            </a:r>
            <a:r>
              <a:rPr lang="en-US" altLang="zh-TW" sz="1500" smtClean="0"/>
              <a:t>="ObjName" </a:t>
            </a:r>
            <a:r>
              <a:rPr lang="en-US" altLang="zh-TW" sz="1500" dirty="0" smtClean="0"/>
              <a:t>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eaLnBrk="1" hangingPunct="1"/>
            <a:r>
              <a:rPr lang="en-US" altLang="zh-TW" sz="1700" smtClean="0"/>
              <a:t>Checkbox</a:t>
            </a:r>
            <a:r>
              <a:rPr lang="zh-TW" altLang="en-US" sz="1700" smtClean="0"/>
              <a:t> </a:t>
            </a:r>
            <a:r>
              <a:rPr lang="zh-TW" altLang="en-US" sz="1700" dirty="0" smtClean="0"/>
              <a:t>複選</a:t>
            </a:r>
          </a:p>
          <a:p>
            <a:pPr lvl="1" eaLnBrk="1" hangingPunct="1"/>
            <a:r>
              <a:rPr lang="en-US" altLang="zh-TW" sz="1500" dirty="0" smtClean="0"/>
              <a:t>&lt;input type=“checkbox</a:t>
            </a:r>
            <a:r>
              <a:rPr lang="en-US" altLang="zh-TW" sz="1500" smtClean="0"/>
              <a:t>” </a:t>
            </a:r>
            <a:r>
              <a:rPr lang="en-US" altLang="zh-TW" sz="1500" b="1" smtClean="0">
                <a:solidFill>
                  <a:srgbClr val="FF0000"/>
                </a:solidFill>
              </a:rPr>
              <a:t>id= "cid" </a:t>
            </a:r>
            <a:r>
              <a:rPr lang="en-US" altLang="zh-TW" sz="1500" smtClean="0"/>
              <a:t>name</a:t>
            </a:r>
            <a:r>
              <a:rPr lang="en-US" altLang="zh-TW" sz="1500" smtClean="0"/>
              <a:t>=“</a:t>
            </a:r>
            <a:r>
              <a:rPr lang="en-US" altLang="zh-TW" sz="1500" smtClean="0"/>
              <a:t>ObjName</a:t>
            </a:r>
            <a:r>
              <a:rPr lang="en-US" altLang="zh-TW" sz="1500" dirty="0"/>
              <a:t>"</a:t>
            </a:r>
            <a:r>
              <a:rPr lang="en-US" altLang="zh-TW" sz="1500" smtClean="0"/>
              <a:t> </a:t>
            </a:r>
            <a:r>
              <a:rPr lang="en-US" altLang="zh-TW" sz="1500" dirty="0" smtClean="0"/>
              <a:t>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endParaRPr lang="zh-TW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087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86800" cy="796925"/>
          </a:xfrm>
        </p:spPr>
        <p:txBody>
          <a:bodyPr/>
          <a:lstStyle/>
          <a:p>
            <a:pPr algn="ctr"/>
            <a:r>
              <a:rPr lang="zh-TW" altLang="en-US" sz="2800" smtClean="0">
                <a:effectLst/>
              </a:rPr>
              <a:t>確立</a:t>
            </a:r>
            <a:r>
              <a:rPr lang="zh-TW" altLang="en-US" sz="2800">
                <a:effectLst/>
              </a:rPr>
              <a:t>表單與 </a:t>
            </a:r>
            <a:r>
              <a:rPr lang="en-US" altLang="zh-TW" sz="2800">
                <a:effectLst/>
              </a:rPr>
              <a:t>FHIR </a:t>
            </a:r>
            <a:r>
              <a:rPr lang="en-US" altLang="zh-TW" sz="2800" smtClean="0">
                <a:effectLst/>
              </a:rPr>
              <a:t>resource </a:t>
            </a:r>
            <a:r>
              <a:rPr lang="zh-TW" altLang="en-US" sz="2800" smtClean="0">
                <a:effectLst/>
              </a:rPr>
              <a:t>對應</a:t>
            </a: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zh-TW" altLang="en-US" sz="1700" smtClean="0"/>
              <a:t>選定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</a:t>
            </a:r>
            <a:r>
              <a:rPr lang="en-US" altLang="zh-TW" sz="1700" smtClean="0"/>
              <a:t>resource </a:t>
            </a:r>
          </a:p>
          <a:p>
            <a:pPr eaLnBrk="1" hangingPunct="1"/>
            <a:endParaRPr lang="en-US" altLang="zh-TW" sz="1700" smtClean="0"/>
          </a:p>
          <a:p>
            <a:pPr eaLnBrk="1" hangingPunct="1"/>
            <a:r>
              <a:rPr lang="zh-TW" altLang="en-US" sz="1700" smtClean="0"/>
              <a:t>依據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規範，編輯 </a:t>
            </a:r>
            <a:r>
              <a:rPr lang="en-US" altLang="zh-TW" sz="1700" smtClean="0"/>
              <a:t>JSON</a:t>
            </a:r>
            <a:r>
              <a:rPr lang="zh-TW" altLang="en-US" sz="1700"/>
              <a:t> </a:t>
            </a:r>
            <a:r>
              <a:rPr lang="zh-TW" altLang="en-US" sz="1700" smtClean="0"/>
              <a:t>物件</a:t>
            </a:r>
            <a:endParaRPr lang="en-US" altLang="zh-TW" sz="1700" smtClean="0"/>
          </a:p>
          <a:p>
            <a:pPr eaLnBrk="1" hangingPunct="1"/>
            <a:endParaRPr lang="en-US" altLang="zh-TW" sz="1700" smtClean="0"/>
          </a:p>
          <a:p>
            <a:pPr eaLnBrk="1" hangingPunct="1"/>
            <a:r>
              <a:rPr lang="en-US" altLang="zh-TW" sz="1700" smtClean="0"/>
              <a:t>html input to JSON data element</a:t>
            </a:r>
          </a:p>
        </p:txBody>
      </p:sp>
    </p:spTree>
    <p:extLst>
      <p:ext uri="{BB962C8B-B14F-4D97-AF65-F5344CB8AC3E}">
        <p14:creationId xmlns:p14="http://schemas.microsoft.com/office/powerpoint/2010/main" val="21363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154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MS PGothic</vt:lpstr>
      <vt:lpstr>あくあフォント</vt:lpstr>
      <vt:lpstr>細明體</vt:lpstr>
      <vt:lpstr>微軟正黑體</vt:lpstr>
      <vt:lpstr>新細明體</vt:lpstr>
      <vt:lpstr>Arial</vt:lpstr>
      <vt:lpstr>Calibri</vt:lpstr>
      <vt:lpstr>Times New Roman</vt:lpstr>
      <vt:lpstr>BlueFlower</vt:lpstr>
      <vt:lpstr>取得 HTML inputs   輸入內容  </vt:lpstr>
      <vt:lpstr>document.getElementById("tagid").value</vt:lpstr>
      <vt:lpstr>if(document.getElementById("tagid").checked == true)</vt:lpstr>
      <vt:lpstr>確立表單與 FHIR resource 對應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chhsiao</cp:lastModifiedBy>
  <cp:revision>177</cp:revision>
  <dcterms:created xsi:type="dcterms:W3CDTF">2011-06-29T14:44:43Z</dcterms:created>
  <dcterms:modified xsi:type="dcterms:W3CDTF">2020-10-01T18:04:10Z</dcterms:modified>
</cp:coreProperties>
</file>