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62" r:id="rId3"/>
    <p:sldId id="263" r:id="rId4"/>
    <p:sldId id="264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3" r:id="rId16"/>
    <p:sldId id="281" r:id="rId17"/>
    <p:sldId id="282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>
        <p:scale>
          <a:sx n="100" d="100"/>
          <a:sy n="100" d="100"/>
        </p:scale>
        <p:origin x="-38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2/10/2020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安裝與使用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77E4-53A1-4A86-BFC5-539CCB7B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安裝步驟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點選</a:t>
            </a:r>
            <a:r>
              <a:rPr lang="en-MY" altLang="zh-CN" dirty="0"/>
              <a:t>“Create a desktop icon”</a:t>
            </a:r>
            <a:br>
              <a:rPr lang="en-MY" altLang="zh-CN" dirty="0"/>
            </a:br>
            <a:r>
              <a:rPr lang="zh-CN" altLang="en-US" dirty="0"/>
              <a:t>然後點</a:t>
            </a:r>
            <a:r>
              <a:rPr lang="en-MY" altLang="zh-CN" dirty="0"/>
              <a:t>“Next”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114CEC-7B8A-447F-9D4C-BFB64D2CC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50" t="28267" r="34850" b="28000"/>
          <a:stretch/>
        </p:blipFill>
        <p:spPr>
          <a:xfrm>
            <a:off x="3462117" y="1646238"/>
            <a:ext cx="5267766" cy="4276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2E5AEC0-FF40-43DA-ACD1-C0EE61F47174}"/>
              </a:ext>
            </a:extLst>
          </p:cNvPr>
          <p:cNvSpPr/>
          <p:nvPr/>
        </p:nvSpPr>
        <p:spPr>
          <a:xfrm>
            <a:off x="3522396" y="3264180"/>
            <a:ext cx="920064" cy="520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4FEF18-638D-44BE-9A67-29CAC02DF543}"/>
              </a:ext>
            </a:extLst>
          </p:cNvPr>
          <p:cNvSpPr/>
          <p:nvPr/>
        </p:nvSpPr>
        <p:spPr>
          <a:xfrm>
            <a:off x="6837096" y="5402580"/>
            <a:ext cx="920064" cy="520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27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BD9A-BE35-4594-BA68-7BF123A2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安裝步驟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點</a:t>
            </a:r>
            <a:r>
              <a:rPr lang="en-MY" altLang="zh-CN" dirty="0"/>
              <a:t>“Install”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B17524-B524-49C5-8D5C-9EEA3F1E1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000" t="28000" r="35000" b="28267"/>
          <a:stretch/>
        </p:blipFill>
        <p:spPr>
          <a:xfrm>
            <a:off x="3488195" y="1646238"/>
            <a:ext cx="5215610" cy="4276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7185EBD-1732-42CE-BC7B-C68BC0BAA4DB}"/>
              </a:ext>
            </a:extLst>
          </p:cNvPr>
          <p:cNvSpPr/>
          <p:nvPr/>
        </p:nvSpPr>
        <p:spPr>
          <a:xfrm>
            <a:off x="6837096" y="5402580"/>
            <a:ext cx="920064" cy="520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209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7B61-3741-47A1-85DC-01AEEE33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安裝步驟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耐心等候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28F18-B50C-4614-A3A6-4165DCAD3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000" t="28400" r="34925" b="28000"/>
          <a:stretch/>
        </p:blipFill>
        <p:spPr>
          <a:xfrm>
            <a:off x="3473680" y="1646238"/>
            <a:ext cx="5244639" cy="42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8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E591-8582-4DE7-97B1-FC0221FB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安裝步驟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點</a:t>
            </a:r>
            <a:r>
              <a:rPr lang="en-MY" altLang="zh-CN" dirty="0"/>
              <a:t>“</a:t>
            </a:r>
            <a:r>
              <a:rPr lang="en-US" altLang="zh-CN" dirty="0"/>
              <a:t>Finish</a:t>
            </a:r>
            <a:r>
              <a:rPr lang="en-MY" altLang="zh-CN" dirty="0"/>
              <a:t>”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937C46-3BD0-4918-B298-0F0771022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13" t="27800" r="34925" b="28000"/>
          <a:stretch/>
        </p:blipFill>
        <p:spPr>
          <a:xfrm>
            <a:off x="3493770" y="1646238"/>
            <a:ext cx="5204460" cy="427578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3A840F-996F-4F03-B730-4784CBE815DD}"/>
              </a:ext>
            </a:extLst>
          </p:cNvPr>
          <p:cNvSpPr/>
          <p:nvPr/>
        </p:nvSpPr>
        <p:spPr>
          <a:xfrm>
            <a:off x="6837096" y="5402580"/>
            <a:ext cx="920064" cy="520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487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C115-608A-4FC9-A315-43A719E6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初次見面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E73D66-3593-4173-B7AB-A572B355F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333" y="1981200"/>
            <a:ext cx="677333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DDE1-7AB8-499B-B71C-22AE85AD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615"/>
            <a:ext cx="9601200" cy="1142385"/>
          </a:xfrm>
        </p:spPr>
        <p:txBody>
          <a:bodyPr/>
          <a:lstStyle/>
          <a:p>
            <a:pPr algn="ctr"/>
            <a:r>
              <a:rPr lang="zh-CN" altLang="en-US" dirty="0"/>
              <a:t>使用前，先開外挂！！！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5654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66DF-0086-476D-ABC1-73D78B31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zh-CN" altLang="en-US" dirty="0"/>
              <a:t>下載啓用 </a:t>
            </a:r>
            <a:r>
              <a:rPr lang="en-US" altLang="zh-CN" dirty="0"/>
              <a:t>- </a:t>
            </a:r>
            <a:r>
              <a:rPr lang="en-MY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636F-C596-4E69-9C1A-D30DD8260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MY" dirty="0"/>
              <a:t>Auto Close Tag – Jun Han</a:t>
            </a:r>
          </a:p>
          <a:p>
            <a:r>
              <a:rPr lang="en-MY" dirty="0"/>
              <a:t>Auto Rename Tag – Jun Han</a:t>
            </a:r>
          </a:p>
          <a:p>
            <a:r>
              <a:rPr lang="en-MY" dirty="0"/>
              <a:t>IntelliSense for CSS – </a:t>
            </a:r>
            <a:r>
              <a:rPr lang="en-MY" dirty="0" err="1"/>
              <a:t>Zignd</a:t>
            </a:r>
            <a:endParaRPr lang="en-MY" dirty="0"/>
          </a:p>
          <a:p>
            <a:r>
              <a:rPr lang="en-MY" dirty="0"/>
              <a:t>Live Server – </a:t>
            </a:r>
            <a:r>
              <a:rPr lang="en-MY" dirty="0" err="1"/>
              <a:t>Ritwick</a:t>
            </a:r>
            <a:r>
              <a:rPr lang="en-MY" dirty="0"/>
              <a:t> Dey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21DFC0-F77D-463F-BEFC-E93F094F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600325"/>
            <a:ext cx="4572000" cy="2571749"/>
          </a:xfrm>
          <a:prstGeom prst="rect">
            <a:avLst/>
          </a:prstGeom>
          <a:noFill/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1BF1D9D-A672-483D-B70A-E88A51646C13}"/>
              </a:ext>
            </a:extLst>
          </p:cNvPr>
          <p:cNvSpPr/>
          <p:nvPr/>
        </p:nvSpPr>
        <p:spPr>
          <a:xfrm>
            <a:off x="6202680" y="3200400"/>
            <a:ext cx="396240" cy="3299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ABA4F6-E5B9-4377-BECC-247FC4799D69}"/>
              </a:ext>
            </a:extLst>
          </p:cNvPr>
          <p:cNvSpPr/>
          <p:nvPr/>
        </p:nvSpPr>
        <p:spPr>
          <a:xfrm>
            <a:off x="6324600" y="2600325"/>
            <a:ext cx="1104900" cy="520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5738C9-873D-4232-9A79-936BD053D4D7}"/>
              </a:ext>
            </a:extLst>
          </p:cNvPr>
          <p:cNvSpPr/>
          <p:nvPr/>
        </p:nvSpPr>
        <p:spPr>
          <a:xfrm>
            <a:off x="6324600" y="3963987"/>
            <a:ext cx="1165860" cy="520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499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DDE1-7AB8-499B-B71C-22AE85AD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615"/>
            <a:ext cx="9601200" cy="1142385"/>
          </a:xfrm>
        </p:spPr>
        <p:txBody>
          <a:bodyPr/>
          <a:lstStyle/>
          <a:p>
            <a:pPr algn="ctr"/>
            <a:r>
              <a:rPr lang="zh-CN" altLang="en-US" dirty="0"/>
              <a:t>手把手操作示範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572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A156-9ADD-40F4-9B1D-780B0A13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安裝或使用上出狀況可以找誰？？？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DFC3-1556-4B09-B558-2CCC05B75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MY" dirty="0"/>
              <a:t>Google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Visual Studio Code</a:t>
            </a:r>
            <a:r>
              <a:rPr lang="zh-CN" altLang="en-US" dirty="0"/>
              <a:t>官網 </a:t>
            </a:r>
            <a:r>
              <a:rPr lang="en-US" altLang="zh-CN" dirty="0"/>
              <a:t>- </a:t>
            </a:r>
            <a:r>
              <a:rPr lang="zh-CN" altLang="en-US" dirty="0"/>
              <a:t>（</a:t>
            </a:r>
            <a:r>
              <a:rPr lang="en-MY" dirty="0">
                <a:hlinkClick r:id="rId2"/>
              </a:rPr>
              <a:t>https://code.visualstudio.com/docs</a:t>
            </a:r>
            <a:r>
              <a:rPr lang="zh-CN" altLang="en-US" dirty="0"/>
              <a:t>）</a:t>
            </a:r>
            <a:endParaRPr lang="en-MY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楊子億 </a:t>
            </a:r>
            <a:r>
              <a:rPr lang="en-US" altLang="zh-CN" dirty="0"/>
              <a:t>- </a:t>
            </a:r>
            <a:r>
              <a:rPr lang="zh-CN" altLang="en-US" dirty="0"/>
              <a:t>（</a:t>
            </a:r>
            <a:r>
              <a:rPr lang="en-US" altLang="zh-CN" dirty="0"/>
              <a:t>107316154@gms.tcu.edu.tw</a:t>
            </a:r>
            <a:r>
              <a:rPr lang="zh-CN" altLang="en-US" dirty="0"/>
              <a:t>）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938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zh-CN" altLang="en-US" dirty="0"/>
              <a:t>安裝鏈接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1406D-D4DC-4140-8AF0-CA0A854FF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MY" dirty="0">
                <a:hlinkClick r:id="rId2"/>
              </a:rPr>
              <a:t>https://code.visualstudio.com/</a:t>
            </a:r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A457DCD-28E9-45FC-8469-226DD80FB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600325"/>
            <a:ext cx="4572000" cy="2571749"/>
          </a:xfrm>
          <a:prstGeom prst="rect">
            <a:avLst/>
          </a:prstGeom>
          <a:noFill/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188328E-9067-496C-901B-16ABB5497841}"/>
              </a:ext>
            </a:extLst>
          </p:cNvPr>
          <p:cNvSpPr/>
          <p:nvPr/>
        </p:nvSpPr>
        <p:spPr>
          <a:xfrm>
            <a:off x="6920916" y="3659696"/>
            <a:ext cx="1006679" cy="45300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儲存安裝檔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D44A54-3F18-4300-8AED-AD0D6D9148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500" t="19926" r="24021" b="15185"/>
          <a:stretch/>
        </p:blipFill>
        <p:spPr>
          <a:xfrm>
            <a:off x="3194685" y="1646238"/>
            <a:ext cx="5802630" cy="388769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E5A31DA-C977-4C6D-B4BE-57C7CCF1F26C}"/>
              </a:ext>
            </a:extLst>
          </p:cNvPr>
          <p:cNvSpPr/>
          <p:nvPr/>
        </p:nvSpPr>
        <p:spPr>
          <a:xfrm>
            <a:off x="7500037" y="5183378"/>
            <a:ext cx="775284" cy="3883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蘋果或</a:t>
            </a:r>
            <a:r>
              <a:rPr lang="en-MY" altLang="zh-CN" dirty="0"/>
              <a:t>Linux</a:t>
            </a:r>
            <a:r>
              <a:rPr lang="zh-CN" altLang="en-US" dirty="0"/>
              <a:t>怎麽辦？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EE41C6-7C54-4567-AF3D-67F21DC27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333" y="1981200"/>
            <a:ext cx="6773333" cy="3810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530A191-C440-4EF4-BDF8-81F0C341BD12}"/>
              </a:ext>
            </a:extLst>
          </p:cNvPr>
          <p:cNvSpPr/>
          <p:nvPr/>
        </p:nvSpPr>
        <p:spPr>
          <a:xfrm>
            <a:off x="7842936" y="2181416"/>
            <a:ext cx="1006679" cy="45300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7E1E-76CA-41A5-B815-787A25FE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蘋果或</a:t>
            </a:r>
            <a:r>
              <a:rPr lang="en-MY" altLang="zh-CN" dirty="0"/>
              <a:t>Linux</a:t>
            </a:r>
            <a:r>
              <a:rPr lang="zh-CN" altLang="en-US" dirty="0"/>
              <a:t>怎麽辦？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2F08B6-0596-435E-A5C7-CDD7C1A34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333" y="1981200"/>
            <a:ext cx="677333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4161-1CC0-487D-AF67-3EFA0E57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安裝步驟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安裝檔左鍵點兩下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278CD5-0A27-4DFD-A226-F05A45945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333" y="1981200"/>
            <a:ext cx="677333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1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7C47-028C-4EB2-8B3F-EA4D9592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安裝步驟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選擇 </a:t>
            </a:r>
            <a:r>
              <a:rPr lang="en-MY" altLang="zh-CN" dirty="0"/>
              <a:t>“I accept the agreement”</a:t>
            </a:r>
            <a:br>
              <a:rPr lang="en-MY" altLang="zh-CN" dirty="0"/>
            </a:br>
            <a:r>
              <a:rPr lang="zh-CN" altLang="en-US" dirty="0"/>
              <a:t>然後點</a:t>
            </a:r>
            <a:r>
              <a:rPr lang="en-MY" altLang="zh-CN" dirty="0"/>
              <a:t>“Next”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44FC7E-775E-42F7-830E-4B8FC7E3A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333" y="1981200"/>
            <a:ext cx="6773333" cy="3810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3CC48DB-58BF-443D-82E2-90F5C5AE0712}"/>
              </a:ext>
            </a:extLst>
          </p:cNvPr>
          <p:cNvSpPr/>
          <p:nvPr/>
        </p:nvSpPr>
        <p:spPr>
          <a:xfrm>
            <a:off x="6288457" y="4457700"/>
            <a:ext cx="485724" cy="34080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793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AD31-FEEA-45DA-8054-DBA793AB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安裝步驟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點</a:t>
            </a:r>
            <a:r>
              <a:rPr lang="en-MY" altLang="zh-CN" dirty="0"/>
              <a:t>“Next”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1E3BE5-2FF6-49DC-A2C2-465C7C1CA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50" t="27867" r="34925" b="28000"/>
          <a:stretch/>
        </p:blipFill>
        <p:spPr>
          <a:xfrm>
            <a:off x="3492449" y="1646238"/>
            <a:ext cx="5207101" cy="4276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20D39E3-D974-4685-A0C2-8DDC9BA29867}"/>
              </a:ext>
            </a:extLst>
          </p:cNvPr>
          <p:cNvSpPr/>
          <p:nvPr/>
        </p:nvSpPr>
        <p:spPr>
          <a:xfrm>
            <a:off x="6837096" y="5402580"/>
            <a:ext cx="920064" cy="520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084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130B-BD2E-4100-8666-E4FC20EC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安裝步驟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點</a:t>
            </a:r>
            <a:r>
              <a:rPr lang="en-MY" altLang="zh-CN" dirty="0"/>
              <a:t>“Next”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A6581D-098D-43D0-871F-57490E13D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52" t="28000" r="34848" b="28533"/>
          <a:stretch/>
        </p:blipFill>
        <p:spPr>
          <a:xfrm>
            <a:off x="3445958" y="1646238"/>
            <a:ext cx="5300083" cy="4276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BF9BC08-F35E-4A17-92EC-791E687BD1D8}"/>
              </a:ext>
            </a:extLst>
          </p:cNvPr>
          <p:cNvSpPr/>
          <p:nvPr/>
        </p:nvSpPr>
        <p:spPr>
          <a:xfrm>
            <a:off x="6837096" y="5402580"/>
            <a:ext cx="920064" cy="520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7077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246</Words>
  <Application>Microsoft Office PowerPoint</Application>
  <PresentationFormat>Widescreen</PresentationFormat>
  <Paragraphs>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Diamond Grid 16x9</vt:lpstr>
      <vt:lpstr>Visual Studio Code</vt:lpstr>
      <vt:lpstr>安裝鏈接</vt:lpstr>
      <vt:lpstr>儲存安裝檔</vt:lpstr>
      <vt:lpstr>蘋果或Linux怎麽辦？</vt:lpstr>
      <vt:lpstr>蘋果或Linux怎麽辦？</vt:lpstr>
      <vt:lpstr>安裝步驟 1 – 安裝檔左鍵點兩下</vt:lpstr>
      <vt:lpstr>安裝步驟 2 – 選擇 “I accept the agreement” 然後點“Next”</vt:lpstr>
      <vt:lpstr>安裝步驟 3 – 點“Next”</vt:lpstr>
      <vt:lpstr>安裝步驟 4 – 點“Next”</vt:lpstr>
      <vt:lpstr>安裝步驟 5 – 點選“Create a desktop icon” 然後點“Next”</vt:lpstr>
      <vt:lpstr>安裝步驟 6 – 點“Install”</vt:lpstr>
      <vt:lpstr>安裝步驟 7 – 耐心等候</vt:lpstr>
      <vt:lpstr>安裝步驟 8 – 點“Finish”</vt:lpstr>
      <vt:lpstr>初次見面</vt:lpstr>
      <vt:lpstr>使用前，先開外挂！！！</vt:lpstr>
      <vt:lpstr>下載啓用 - Extension</vt:lpstr>
      <vt:lpstr>手把手操作示範</vt:lpstr>
      <vt:lpstr>安裝或使用上出狀況可以找誰？？？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Code</dc:title>
  <dc:creator>Yeoh Chi Ee</dc:creator>
  <cp:lastModifiedBy>Yeoh Chi Ee</cp:lastModifiedBy>
  <cp:revision>4</cp:revision>
  <dcterms:created xsi:type="dcterms:W3CDTF">2020-02-10T02:45:18Z</dcterms:created>
  <dcterms:modified xsi:type="dcterms:W3CDTF">2020-02-10T03:08:39Z</dcterms:modified>
</cp:coreProperties>
</file>