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3"/>
  </p:notesMasterIdLst>
  <p:sldIdLst>
    <p:sldId id="256" r:id="rId2"/>
    <p:sldId id="304" r:id="rId3"/>
    <p:sldId id="305" r:id="rId4"/>
    <p:sldId id="259" r:id="rId5"/>
    <p:sldId id="258" r:id="rId6"/>
    <p:sldId id="260" r:id="rId7"/>
    <p:sldId id="296" r:id="rId8"/>
    <p:sldId id="261" r:id="rId9"/>
    <p:sldId id="262" r:id="rId10"/>
    <p:sldId id="263" r:id="rId11"/>
    <p:sldId id="314" r:id="rId12"/>
    <p:sldId id="315" r:id="rId13"/>
    <p:sldId id="316" r:id="rId14"/>
    <p:sldId id="264" r:id="rId15"/>
    <p:sldId id="269" r:id="rId16"/>
    <p:sldId id="267" r:id="rId17"/>
    <p:sldId id="306" r:id="rId18"/>
    <p:sldId id="307" r:id="rId19"/>
    <p:sldId id="313" r:id="rId20"/>
    <p:sldId id="297" r:id="rId21"/>
    <p:sldId id="298" r:id="rId22"/>
    <p:sldId id="308" r:id="rId23"/>
    <p:sldId id="309" r:id="rId24"/>
    <p:sldId id="299" r:id="rId25"/>
    <p:sldId id="300" r:id="rId26"/>
    <p:sldId id="310" r:id="rId27"/>
    <p:sldId id="301" r:id="rId28"/>
    <p:sldId id="311" r:id="rId29"/>
    <p:sldId id="303" r:id="rId30"/>
    <p:sldId id="312" r:id="rId31"/>
    <p:sldId id="302" r:id="rId32"/>
  </p:sldIdLst>
  <p:sldSz cx="9144000" cy="5143500" type="screen16x9"/>
  <p:notesSz cx="6858000" cy="9144000"/>
  <p:embeddedFontLst>
    <p:embeddedFont>
      <p:font typeface="DM Sans" panose="020B0604020202020204" charset="0"/>
      <p:regular r:id="rId34"/>
      <p:bold r:id="rId35"/>
      <p:italic r:id="rId36"/>
      <p:boldItalic r:id="rId37"/>
    </p:embeddedFont>
    <p:embeddedFont>
      <p:font typeface="Albert Sans" panose="020B0604020202020204" charset="0"/>
      <p:regular r:id="rId38"/>
      <p:bold r:id="rId39"/>
      <p:italic r:id="rId40"/>
      <p:boldItalic r:id="rId41"/>
    </p:embeddedFont>
    <p:embeddedFont>
      <p:font typeface="Albert Sans Black" panose="020B0604020202020204" charset="0"/>
      <p:bold r:id="rId42"/>
      <p:boldItalic r:id="rId43"/>
    </p:embeddedFont>
    <p:embeddedFont>
      <p:font typeface="Raleway"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0CBD40-34A6-4338-85DF-6CAFA67A0A99}">
  <a:tblStyle styleId="{FA0CBD40-34A6-4338-85DF-6CAFA67A0A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EFB6915-0F6D-4F46-A1B3-176F540BFDF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0146" autoAdjust="0"/>
  </p:normalViewPr>
  <p:slideViewPr>
    <p:cSldViewPr snapToGrid="0">
      <p:cViewPr varScale="1">
        <p:scale>
          <a:sx n="87" d="100"/>
          <a:sy n="87" d="100"/>
        </p:scale>
        <p:origin x="8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4688D-77AB-41F3-8FF4-8729FDDA916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8A1CF902-DFA3-4240-B406-D77CD1F108A5}">
      <dgm:prSet custT="1"/>
      <dgm:spPr/>
      <dgm:t>
        <a:bodyPr/>
        <a:lstStyle/>
        <a:p>
          <a:pPr rtl="0"/>
          <a:r>
            <a:rPr lang="en-US" sz="1100" b="0" i="0" u="none" strike="noStrike" cap="none" dirty="0" smtClean="0">
              <a:solidFill>
                <a:schemeClr val="accent2"/>
              </a:solidFill>
              <a:latin typeface="Albert Sans Black"/>
            </a:rPr>
            <a:t>feature engineering</a:t>
          </a:r>
          <a:endParaRPr lang="en-US" sz="1100" b="0" i="0" u="none" strike="noStrike" cap="none" dirty="0">
            <a:solidFill>
              <a:schemeClr val="accent2"/>
            </a:solidFill>
            <a:latin typeface="Albert Sans Black"/>
            <a:ea typeface="Albert Sans Black"/>
            <a:cs typeface="Albert Sans Black"/>
          </a:endParaRPr>
        </a:p>
      </dgm:t>
    </dgm:pt>
    <dgm:pt modelId="{48FF9835-712B-4BAF-9AFF-685CA372A902}" type="parTrans" cxnId="{A5839DE7-C640-475A-8251-8E47E5E51DC9}">
      <dgm:prSet/>
      <dgm:spPr/>
      <dgm:t>
        <a:bodyPr/>
        <a:lstStyle/>
        <a:p>
          <a:endParaRPr lang="en-US"/>
        </a:p>
      </dgm:t>
    </dgm:pt>
    <dgm:pt modelId="{EBC33F4F-220C-422E-88E9-C970FBDF7771}" type="sibTrans" cxnId="{A5839DE7-C640-475A-8251-8E47E5E51DC9}">
      <dgm:prSet/>
      <dgm:spPr/>
      <dgm:t>
        <a:bodyPr/>
        <a:lstStyle/>
        <a:p>
          <a:endParaRPr lang="en-US"/>
        </a:p>
      </dgm:t>
    </dgm:pt>
    <dgm:pt modelId="{533C11B0-36BE-4853-88CE-95DF1275E95F}">
      <dgm:prSet custT="1"/>
      <dgm:spPr/>
      <dgm:t>
        <a:bodyPr/>
        <a:lstStyle/>
        <a:p>
          <a:pPr rtl="0"/>
          <a:r>
            <a:rPr lang="en-US" sz="900" b="0" i="0" u="none" strike="noStrike" cap="none" dirty="0" smtClean="0">
              <a:solidFill>
                <a:schemeClr val="accent2"/>
              </a:solidFill>
              <a:latin typeface="Albert Sans Black"/>
              <a:ea typeface="Albert Sans Black"/>
              <a:cs typeface="Albert Sans Black"/>
            </a:rPr>
            <a:t>Hypothesis</a:t>
          </a:r>
          <a:endParaRPr lang="en-US" sz="900" b="0" i="0" u="none" strike="noStrike" cap="none" dirty="0">
            <a:solidFill>
              <a:schemeClr val="accent2"/>
            </a:solidFill>
            <a:latin typeface="Albert Sans Black"/>
            <a:ea typeface="Albert Sans Black"/>
            <a:cs typeface="Albert Sans Black"/>
          </a:endParaRPr>
        </a:p>
      </dgm:t>
    </dgm:pt>
    <dgm:pt modelId="{EE143C0D-7A2F-412F-8225-68D42A47147E}" type="parTrans" cxnId="{F18360B6-C967-43AD-B69C-8FC7282DEF6E}">
      <dgm:prSet/>
      <dgm:spPr/>
      <dgm:t>
        <a:bodyPr/>
        <a:lstStyle/>
        <a:p>
          <a:endParaRPr lang="en-US"/>
        </a:p>
      </dgm:t>
    </dgm:pt>
    <dgm:pt modelId="{EDC46F37-3A6D-4BFE-8939-06F9EC6CFE66}" type="sibTrans" cxnId="{F18360B6-C967-43AD-B69C-8FC7282DEF6E}">
      <dgm:prSet/>
      <dgm:spPr/>
      <dgm:t>
        <a:bodyPr/>
        <a:lstStyle/>
        <a:p>
          <a:endParaRPr lang="en-US"/>
        </a:p>
      </dgm:t>
    </dgm:pt>
    <dgm:pt modelId="{E2899AA1-D391-4B5E-92AC-95CB969CCCB1}">
      <dgm:prSet custT="1"/>
      <dgm:spPr/>
      <dgm:t>
        <a:bodyPr/>
        <a:lstStyle/>
        <a:p>
          <a:pPr rtl="0"/>
          <a:r>
            <a:rPr lang="en-US" sz="1100" b="0" i="0" u="none" strike="noStrike" cap="none" dirty="0" smtClean="0">
              <a:solidFill>
                <a:schemeClr val="accent2"/>
              </a:solidFill>
              <a:latin typeface="Albert Sans Black"/>
              <a:ea typeface="Albert Sans Black"/>
              <a:cs typeface="Albert Sans Black"/>
            </a:rPr>
            <a:t>Data Cleaning</a:t>
          </a:r>
          <a:endParaRPr lang="en-US" sz="1100" b="0" i="0" u="none" strike="noStrike" cap="none" dirty="0">
            <a:solidFill>
              <a:schemeClr val="accent2"/>
            </a:solidFill>
            <a:latin typeface="Albert Sans Black"/>
            <a:ea typeface="Albert Sans Black"/>
            <a:cs typeface="Albert Sans Black"/>
          </a:endParaRPr>
        </a:p>
      </dgm:t>
    </dgm:pt>
    <dgm:pt modelId="{AC1BDBD5-C22A-44BC-85A1-72FB51AB8AA6}" type="parTrans" cxnId="{C5BFE0FA-9F92-4636-BC70-5FBCD554F8D5}">
      <dgm:prSet/>
      <dgm:spPr/>
      <dgm:t>
        <a:bodyPr/>
        <a:lstStyle/>
        <a:p>
          <a:endParaRPr lang="en-US"/>
        </a:p>
      </dgm:t>
    </dgm:pt>
    <dgm:pt modelId="{5FC87463-2031-4FE6-8A3A-85772225A618}" type="sibTrans" cxnId="{C5BFE0FA-9F92-4636-BC70-5FBCD554F8D5}">
      <dgm:prSet/>
      <dgm:spPr/>
      <dgm:t>
        <a:bodyPr/>
        <a:lstStyle/>
        <a:p>
          <a:endParaRPr lang="en-US"/>
        </a:p>
      </dgm:t>
    </dgm:pt>
    <dgm:pt modelId="{38AE8F9E-FC96-4A69-8523-671FE8361CB4}">
      <dgm:prSet custT="1"/>
      <dgm:spPr/>
      <dgm:t>
        <a:bodyPr/>
        <a:lstStyle/>
        <a:p>
          <a:pPr rtl="0"/>
          <a:r>
            <a:rPr lang="en-US" sz="1100" b="0" i="0" u="none" strike="noStrike" cap="none" dirty="0" smtClean="0">
              <a:solidFill>
                <a:schemeClr val="accent2"/>
              </a:solidFill>
              <a:latin typeface="Albert Sans Black"/>
              <a:ea typeface="Albert Sans Black"/>
              <a:cs typeface="Albert Sans Black"/>
            </a:rPr>
            <a:t>About Data</a:t>
          </a:r>
          <a:endParaRPr lang="en-US" sz="1100" b="0" i="0" u="none" strike="noStrike" cap="none" dirty="0">
            <a:solidFill>
              <a:schemeClr val="accent2"/>
            </a:solidFill>
            <a:latin typeface="Albert Sans Black"/>
            <a:ea typeface="Albert Sans Black"/>
            <a:cs typeface="Albert Sans Black"/>
          </a:endParaRPr>
        </a:p>
      </dgm:t>
    </dgm:pt>
    <dgm:pt modelId="{E9C59722-D6F9-4B8D-ADCB-92AE9D68A52D}" type="parTrans" cxnId="{FCD8BC9E-0872-40B1-A452-8C6CA11F67CA}">
      <dgm:prSet/>
      <dgm:spPr/>
      <dgm:t>
        <a:bodyPr/>
        <a:lstStyle/>
        <a:p>
          <a:endParaRPr lang="en-US"/>
        </a:p>
      </dgm:t>
    </dgm:pt>
    <dgm:pt modelId="{7875C5D0-7CB8-4E7C-8C30-854C65EE0912}" type="sibTrans" cxnId="{FCD8BC9E-0872-40B1-A452-8C6CA11F67CA}">
      <dgm:prSet/>
      <dgm:spPr/>
      <dgm:t>
        <a:bodyPr/>
        <a:lstStyle/>
        <a:p>
          <a:endParaRPr lang="en-US"/>
        </a:p>
      </dgm:t>
    </dgm:pt>
    <dgm:pt modelId="{F16BA9E9-AB54-4FBF-9A16-532E55490E55}">
      <dgm:prSet custT="1"/>
      <dgm:spPr/>
      <dgm:t>
        <a:bodyPr/>
        <a:lstStyle/>
        <a:p>
          <a:pPr rtl="0"/>
          <a:r>
            <a:rPr lang="en-US" sz="1200" b="0" i="0" u="none" strike="noStrike" cap="none" dirty="0" smtClean="0">
              <a:solidFill>
                <a:schemeClr val="accent2"/>
              </a:solidFill>
              <a:latin typeface="Albert Sans Black"/>
              <a:ea typeface="Albert Sans Black"/>
              <a:cs typeface="Albert Sans Black"/>
              <a:sym typeface="Albert Sans Black"/>
            </a:rPr>
            <a:t>Idea of project </a:t>
          </a:r>
          <a:endParaRPr lang="ar-JO" sz="1200" b="0" i="0" u="none" strike="noStrike" cap="none" dirty="0" smtClean="0">
            <a:solidFill>
              <a:schemeClr val="accent2"/>
            </a:solidFill>
            <a:latin typeface="Albert Sans Black"/>
            <a:ea typeface="Albert Sans Black"/>
            <a:cs typeface="Albert Sans Black"/>
            <a:sym typeface="Albert Sans Black"/>
          </a:endParaRPr>
        </a:p>
      </dgm:t>
    </dgm:pt>
    <dgm:pt modelId="{86F34F4D-BB28-4595-93D0-99A9AF84330D}" type="parTrans" cxnId="{6E337553-8624-4A2C-A1D4-ADCDE18D642A}">
      <dgm:prSet/>
      <dgm:spPr/>
      <dgm:t>
        <a:bodyPr/>
        <a:lstStyle/>
        <a:p>
          <a:endParaRPr lang="en-US"/>
        </a:p>
      </dgm:t>
    </dgm:pt>
    <dgm:pt modelId="{05CB0C2F-93CF-4CA5-AAEE-4E47755CB414}" type="sibTrans" cxnId="{6E337553-8624-4A2C-A1D4-ADCDE18D642A}">
      <dgm:prSet/>
      <dgm:spPr/>
      <dgm:t>
        <a:bodyPr/>
        <a:lstStyle/>
        <a:p>
          <a:endParaRPr lang="en-US"/>
        </a:p>
      </dgm:t>
    </dgm:pt>
    <dgm:pt modelId="{6576408C-3645-42EB-AB39-ADF0D190E829}">
      <dgm:prSet/>
      <dgm:spPr/>
      <dgm:t>
        <a:bodyPr/>
        <a:lstStyle/>
        <a:p>
          <a:pPr rtl="0"/>
          <a:r>
            <a:rPr lang="en-US" b="0" i="0" u="none" strike="noStrike" cap="none" smtClean="0">
              <a:solidFill>
                <a:schemeClr val="accent2"/>
              </a:solidFill>
              <a:latin typeface="Albert Sans Black"/>
              <a:ea typeface="Albert Sans Black"/>
              <a:cs typeface="Albert Sans Black"/>
            </a:rPr>
            <a:t>Data Visualization</a:t>
          </a:r>
          <a:endParaRPr lang="ar-JO" b="0" i="0" u="none" strike="noStrike" cap="none" dirty="0" smtClean="0">
            <a:solidFill>
              <a:schemeClr val="accent2"/>
            </a:solidFill>
            <a:latin typeface="Albert Sans Black"/>
            <a:ea typeface="Albert Sans Black"/>
            <a:cs typeface="Albert Sans Black"/>
          </a:endParaRPr>
        </a:p>
      </dgm:t>
    </dgm:pt>
    <dgm:pt modelId="{18CE6FF7-9F4C-4305-8524-28DAD1E6D8D7}" type="parTrans" cxnId="{A10CEF17-CC80-411B-BE1C-4563743F9A1D}">
      <dgm:prSet/>
      <dgm:spPr/>
      <dgm:t>
        <a:bodyPr/>
        <a:lstStyle/>
        <a:p>
          <a:endParaRPr lang="en-US"/>
        </a:p>
      </dgm:t>
    </dgm:pt>
    <dgm:pt modelId="{5476045B-E356-4B60-A8A8-108805F1B608}" type="sibTrans" cxnId="{A10CEF17-CC80-411B-BE1C-4563743F9A1D}">
      <dgm:prSet/>
      <dgm:spPr/>
      <dgm:t>
        <a:bodyPr/>
        <a:lstStyle/>
        <a:p>
          <a:endParaRPr lang="en-US"/>
        </a:p>
      </dgm:t>
    </dgm:pt>
    <dgm:pt modelId="{C71454A8-DFB2-4AF5-94BC-9EEE56D89B8F}" type="pres">
      <dgm:prSet presAssocID="{2C14688D-77AB-41F3-8FF4-8729FDDA9168}" presName="cycle" presStyleCnt="0">
        <dgm:presLayoutVars>
          <dgm:dir/>
          <dgm:resizeHandles val="exact"/>
        </dgm:presLayoutVars>
      </dgm:prSet>
      <dgm:spPr/>
      <dgm:t>
        <a:bodyPr/>
        <a:lstStyle/>
        <a:p>
          <a:endParaRPr lang="en-US"/>
        </a:p>
      </dgm:t>
    </dgm:pt>
    <dgm:pt modelId="{3397D254-86D4-4F77-8FA6-4A42AF3D0FF6}" type="pres">
      <dgm:prSet presAssocID="{F16BA9E9-AB54-4FBF-9A16-532E55490E55}" presName="node" presStyleLbl="node1" presStyleIdx="0" presStyleCnt="6">
        <dgm:presLayoutVars>
          <dgm:bulletEnabled val="1"/>
        </dgm:presLayoutVars>
      </dgm:prSet>
      <dgm:spPr/>
      <dgm:t>
        <a:bodyPr/>
        <a:lstStyle/>
        <a:p>
          <a:endParaRPr lang="en-US"/>
        </a:p>
      </dgm:t>
    </dgm:pt>
    <dgm:pt modelId="{F47F4D2D-3669-4A89-9589-467EB40FE652}" type="pres">
      <dgm:prSet presAssocID="{05CB0C2F-93CF-4CA5-AAEE-4E47755CB414}" presName="sibTrans" presStyleLbl="sibTrans2D1" presStyleIdx="0" presStyleCnt="6"/>
      <dgm:spPr/>
      <dgm:t>
        <a:bodyPr/>
        <a:lstStyle/>
        <a:p>
          <a:endParaRPr lang="en-US"/>
        </a:p>
      </dgm:t>
    </dgm:pt>
    <dgm:pt modelId="{2A259636-1415-4541-A065-70AC5788D376}" type="pres">
      <dgm:prSet presAssocID="{05CB0C2F-93CF-4CA5-AAEE-4E47755CB414}" presName="connectorText" presStyleLbl="sibTrans2D1" presStyleIdx="0" presStyleCnt="6"/>
      <dgm:spPr/>
      <dgm:t>
        <a:bodyPr/>
        <a:lstStyle/>
        <a:p>
          <a:endParaRPr lang="en-US"/>
        </a:p>
      </dgm:t>
    </dgm:pt>
    <dgm:pt modelId="{4EFC5512-E582-4A86-80AB-D31AD3AA30B0}" type="pres">
      <dgm:prSet presAssocID="{38AE8F9E-FC96-4A69-8523-671FE8361CB4}" presName="node" presStyleLbl="node1" presStyleIdx="1" presStyleCnt="6">
        <dgm:presLayoutVars>
          <dgm:bulletEnabled val="1"/>
        </dgm:presLayoutVars>
      </dgm:prSet>
      <dgm:spPr/>
      <dgm:t>
        <a:bodyPr/>
        <a:lstStyle/>
        <a:p>
          <a:endParaRPr lang="en-US"/>
        </a:p>
      </dgm:t>
    </dgm:pt>
    <dgm:pt modelId="{6AE3DDAC-4B49-49A5-B7BC-BE7C711757C7}" type="pres">
      <dgm:prSet presAssocID="{7875C5D0-7CB8-4E7C-8C30-854C65EE0912}" presName="sibTrans" presStyleLbl="sibTrans2D1" presStyleIdx="1" presStyleCnt="6"/>
      <dgm:spPr/>
      <dgm:t>
        <a:bodyPr/>
        <a:lstStyle/>
        <a:p>
          <a:endParaRPr lang="en-US"/>
        </a:p>
      </dgm:t>
    </dgm:pt>
    <dgm:pt modelId="{D61C1457-E6DC-4259-8AC9-682EC844FDFB}" type="pres">
      <dgm:prSet presAssocID="{7875C5D0-7CB8-4E7C-8C30-854C65EE0912}" presName="connectorText" presStyleLbl="sibTrans2D1" presStyleIdx="1" presStyleCnt="6"/>
      <dgm:spPr/>
      <dgm:t>
        <a:bodyPr/>
        <a:lstStyle/>
        <a:p>
          <a:endParaRPr lang="en-US"/>
        </a:p>
      </dgm:t>
    </dgm:pt>
    <dgm:pt modelId="{FCFD51BB-B7A4-4C05-9186-F92DEB9FDBEF}" type="pres">
      <dgm:prSet presAssocID="{E2899AA1-D391-4B5E-92AC-95CB969CCCB1}" presName="node" presStyleLbl="node1" presStyleIdx="2" presStyleCnt="6">
        <dgm:presLayoutVars>
          <dgm:bulletEnabled val="1"/>
        </dgm:presLayoutVars>
      </dgm:prSet>
      <dgm:spPr/>
      <dgm:t>
        <a:bodyPr/>
        <a:lstStyle/>
        <a:p>
          <a:endParaRPr lang="en-US"/>
        </a:p>
      </dgm:t>
    </dgm:pt>
    <dgm:pt modelId="{EAA0D9F1-C16A-45D2-A07E-C1278BE322ED}" type="pres">
      <dgm:prSet presAssocID="{5FC87463-2031-4FE6-8A3A-85772225A618}" presName="sibTrans" presStyleLbl="sibTrans2D1" presStyleIdx="2" presStyleCnt="6"/>
      <dgm:spPr/>
      <dgm:t>
        <a:bodyPr/>
        <a:lstStyle/>
        <a:p>
          <a:endParaRPr lang="en-US"/>
        </a:p>
      </dgm:t>
    </dgm:pt>
    <dgm:pt modelId="{D84A9D5D-7376-43BA-8B50-8F42018913B1}" type="pres">
      <dgm:prSet presAssocID="{5FC87463-2031-4FE6-8A3A-85772225A618}" presName="connectorText" presStyleLbl="sibTrans2D1" presStyleIdx="2" presStyleCnt="6"/>
      <dgm:spPr/>
      <dgm:t>
        <a:bodyPr/>
        <a:lstStyle/>
        <a:p>
          <a:endParaRPr lang="en-US"/>
        </a:p>
      </dgm:t>
    </dgm:pt>
    <dgm:pt modelId="{F1B76945-085D-4375-B8B0-86A5B4970229}" type="pres">
      <dgm:prSet presAssocID="{533C11B0-36BE-4853-88CE-95DF1275E95F}" presName="node" presStyleLbl="node1" presStyleIdx="3" presStyleCnt="6" custRadScaleRad="101251" custRadScaleInc="-6641">
        <dgm:presLayoutVars>
          <dgm:bulletEnabled val="1"/>
        </dgm:presLayoutVars>
      </dgm:prSet>
      <dgm:spPr/>
      <dgm:t>
        <a:bodyPr/>
        <a:lstStyle/>
        <a:p>
          <a:endParaRPr lang="en-US"/>
        </a:p>
      </dgm:t>
    </dgm:pt>
    <dgm:pt modelId="{39265990-BFE0-4C3D-835E-5B9B9C661563}" type="pres">
      <dgm:prSet presAssocID="{EDC46F37-3A6D-4BFE-8939-06F9EC6CFE66}" presName="sibTrans" presStyleLbl="sibTrans2D1" presStyleIdx="3" presStyleCnt="6"/>
      <dgm:spPr/>
      <dgm:t>
        <a:bodyPr/>
        <a:lstStyle/>
        <a:p>
          <a:endParaRPr lang="en-US"/>
        </a:p>
      </dgm:t>
    </dgm:pt>
    <dgm:pt modelId="{B2F19A30-AF45-4BD2-AF85-8F28BB058041}" type="pres">
      <dgm:prSet presAssocID="{EDC46F37-3A6D-4BFE-8939-06F9EC6CFE66}" presName="connectorText" presStyleLbl="sibTrans2D1" presStyleIdx="3" presStyleCnt="6"/>
      <dgm:spPr/>
      <dgm:t>
        <a:bodyPr/>
        <a:lstStyle/>
        <a:p>
          <a:endParaRPr lang="en-US"/>
        </a:p>
      </dgm:t>
    </dgm:pt>
    <dgm:pt modelId="{40A77362-3FBE-4E2C-8903-63B0E8A3EBD1}" type="pres">
      <dgm:prSet presAssocID="{8A1CF902-DFA3-4240-B406-D77CD1F108A5}" presName="node" presStyleLbl="node1" presStyleIdx="4" presStyleCnt="6">
        <dgm:presLayoutVars>
          <dgm:bulletEnabled val="1"/>
        </dgm:presLayoutVars>
      </dgm:prSet>
      <dgm:spPr/>
      <dgm:t>
        <a:bodyPr/>
        <a:lstStyle/>
        <a:p>
          <a:endParaRPr lang="en-US"/>
        </a:p>
      </dgm:t>
    </dgm:pt>
    <dgm:pt modelId="{AA352E1D-585E-4644-913F-5964E2906921}" type="pres">
      <dgm:prSet presAssocID="{EBC33F4F-220C-422E-88E9-C970FBDF7771}" presName="sibTrans" presStyleLbl="sibTrans2D1" presStyleIdx="4" presStyleCnt="6"/>
      <dgm:spPr/>
      <dgm:t>
        <a:bodyPr/>
        <a:lstStyle/>
        <a:p>
          <a:endParaRPr lang="en-US"/>
        </a:p>
      </dgm:t>
    </dgm:pt>
    <dgm:pt modelId="{B8CB072E-70E5-4B61-8014-D1E4FE07534A}" type="pres">
      <dgm:prSet presAssocID="{EBC33F4F-220C-422E-88E9-C970FBDF7771}" presName="connectorText" presStyleLbl="sibTrans2D1" presStyleIdx="4" presStyleCnt="6"/>
      <dgm:spPr/>
      <dgm:t>
        <a:bodyPr/>
        <a:lstStyle/>
        <a:p>
          <a:endParaRPr lang="en-US"/>
        </a:p>
      </dgm:t>
    </dgm:pt>
    <dgm:pt modelId="{CDEED1E8-90E8-4487-BF23-4630ED033B74}" type="pres">
      <dgm:prSet presAssocID="{6576408C-3645-42EB-AB39-ADF0D190E829}" presName="node" presStyleLbl="node1" presStyleIdx="5" presStyleCnt="6">
        <dgm:presLayoutVars>
          <dgm:bulletEnabled val="1"/>
        </dgm:presLayoutVars>
      </dgm:prSet>
      <dgm:spPr/>
      <dgm:t>
        <a:bodyPr/>
        <a:lstStyle/>
        <a:p>
          <a:endParaRPr lang="en-US"/>
        </a:p>
      </dgm:t>
    </dgm:pt>
    <dgm:pt modelId="{20F0B41A-77C3-43E1-9223-F369C99B59BE}" type="pres">
      <dgm:prSet presAssocID="{5476045B-E356-4B60-A8A8-108805F1B608}" presName="sibTrans" presStyleLbl="sibTrans2D1" presStyleIdx="5" presStyleCnt="6"/>
      <dgm:spPr/>
      <dgm:t>
        <a:bodyPr/>
        <a:lstStyle/>
        <a:p>
          <a:endParaRPr lang="en-US"/>
        </a:p>
      </dgm:t>
    </dgm:pt>
    <dgm:pt modelId="{5B053E9C-A0B4-4056-83B5-4C2B7261CBA4}" type="pres">
      <dgm:prSet presAssocID="{5476045B-E356-4B60-A8A8-108805F1B608}" presName="connectorText" presStyleLbl="sibTrans2D1" presStyleIdx="5" presStyleCnt="6"/>
      <dgm:spPr/>
      <dgm:t>
        <a:bodyPr/>
        <a:lstStyle/>
        <a:p>
          <a:endParaRPr lang="en-US"/>
        </a:p>
      </dgm:t>
    </dgm:pt>
  </dgm:ptLst>
  <dgm:cxnLst>
    <dgm:cxn modelId="{C90EEBCF-EBF0-4D33-8F42-5286AE013893}" type="presOf" srcId="{5FC87463-2031-4FE6-8A3A-85772225A618}" destId="{EAA0D9F1-C16A-45D2-A07E-C1278BE322ED}" srcOrd="0" destOrd="0" presId="urn:microsoft.com/office/officeart/2005/8/layout/cycle2"/>
    <dgm:cxn modelId="{69828701-AF1C-4F93-8672-D127FBF8EF5B}" type="presOf" srcId="{5476045B-E356-4B60-A8A8-108805F1B608}" destId="{20F0B41A-77C3-43E1-9223-F369C99B59BE}" srcOrd="0" destOrd="0" presId="urn:microsoft.com/office/officeart/2005/8/layout/cycle2"/>
    <dgm:cxn modelId="{6E337553-8624-4A2C-A1D4-ADCDE18D642A}" srcId="{2C14688D-77AB-41F3-8FF4-8729FDDA9168}" destId="{F16BA9E9-AB54-4FBF-9A16-532E55490E55}" srcOrd="0" destOrd="0" parTransId="{86F34F4D-BB28-4595-93D0-99A9AF84330D}" sibTransId="{05CB0C2F-93CF-4CA5-AAEE-4E47755CB414}"/>
    <dgm:cxn modelId="{E4EA563B-684D-4E64-9DE7-F8BCFFF0F929}" type="presOf" srcId="{38AE8F9E-FC96-4A69-8523-671FE8361CB4}" destId="{4EFC5512-E582-4A86-80AB-D31AD3AA30B0}" srcOrd="0" destOrd="0" presId="urn:microsoft.com/office/officeart/2005/8/layout/cycle2"/>
    <dgm:cxn modelId="{FCD8BC9E-0872-40B1-A452-8C6CA11F67CA}" srcId="{2C14688D-77AB-41F3-8FF4-8729FDDA9168}" destId="{38AE8F9E-FC96-4A69-8523-671FE8361CB4}" srcOrd="1" destOrd="0" parTransId="{E9C59722-D6F9-4B8D-ADCB-92AE9D68A52D}" sibTransId="{7875C5D0-7CB8-4E7C-8C30-854C65EE0912}"/>
    <dgm:cxn modelId="{A10CEF17-CC80-411B-BE1C-4563743F9A1D}" srcId="{2C14688D-77AB-41F3-8FF4-8729FDDA9168}" destId="{6576408C-3645-42EB-AB39-ADF0D190E829}" srcOrd="5" destOrd="0" parTransId="{18CE6FF7-9F4C-4305-8524-28DAD1E6D8D7}" sibTransId="{5476045B-E356-4B60-A8A8-108805F1B608}"/>
    <dgm:cxn modelId="{F18360B6-C967-43AD-B69C-8FC7282DEF6E}" srcId="{2C14688D-77AB-41F3-8FF4-8729FDDA9168}" destId="{533C11B0-36BE-4853-88CE-95DF1275E95F}" srcOrd="3" destOrd="0" parTransId="{EE143C0D-7A2F-412F-8225-68D42A47147E}" sibTransId="{EDC46F37-3A6D-4BFE-8939-06F9EC6CFE66}"/>
    <dgm:cxn modelId="{C33B22C3-8601-46B9-A086-6663DC37FEF1}" type="presOf" srcId="{05CB0C2F-93CF-4CA5-AAEE-4E47755CB414}" destId="{2A259636-1415-4541-A065-70AC5788D376}" srcOrd="1" destOrd="0" presId="urn:microsoft.com/office/officeart/2005/8/layout/cycle2"/>
    <dgm:cxn modelId="{F0FB877C-173D-49A9-BDE0-3DE43AC1DD0D}" type="presOf" srcId="{05CB0C2F-93CF-4CA5-AAEE-4E47755CB414}" destId="{F47F4D2D-3669-4A89-9589-467EB40FE652}" srcOrd="0" destOrd="0" presId="urn:microsoft.com/office/officeart/2005/8/layout/cycle2"/>
    <dgm:cxn modelId="{F9A3F3C1-3288-47D3-9C8A-260E0C7F105B}" type="presOf" srcId="{EBC33F4F-220C-422E-88E9-C970FBDF7771}" destId="{B8CB072E-70E5-4B61-8014-D1E4FE07534A}" srcOrd="1" destOrd="0" presId="urn:microsoft.com/office/officeart/2005/8/layout/cycle2"/>
    <dgm:cxn modelId="{C5BFE0FA-9F92-4636-BC70-5FBCD554F8D5}" srcId="{2C14688D-77AB-41F3-8FF4-8729FDDA9168}" destId="{E2899AA1-D391-4B5E-92AC-95CB969CCCB1}" srcOrd="2" destOrd="0" parTransId="{AC1BDBD5-C22A-44BC-85A1-72FB51AB8AA6}" sibTransId="{5FC87463-2031-4FE6-8A3A-85772225A618}"/>
    <dgm:cxn modelId="{3686CF95-F733-47F4-BA14-BA12C7DE4E75}" type="presOf" srcId="{EDC46F37-3A6D-4BFE-8939-06F9EC6CFE66}" destId="{B2F19A30-AF45-4BD2-AF85-8F28BB058041}" srcOrd="1" destOrd="0" presId="urn:microsoft.com/office/officeart/2005/8/layout/cycle2"/>
    <dgm:cxn modelId="{4C5DD70B-A270-4DBD-9539-7FB7BF24C3E7}" type="presOf" srcId="{EBC33F4F-220C-422E-88E9-C970FBDF7771}" destId="{AA352E1D-585E-4644-913F-5964E2906921}" srcOrd="0" destOrd="0" presId="urn:microsoft.com/office/officeart/2005/8/layout/cycle2"/>
    <dgm:cxn modelId="{374ED4C5-1716-44DE-92FE-1841AD777E61}" type="presOf" srcId="{E2899AA1-D391-4B5E-92AC-95CB969CCCB1}" destId="{FCFD51BB-B7A4-4C05-9186-F92DEB9FDBEF}" srcOrd="0" destOrd="0" presId="urn:microsoft.com/office/officeart/2005/8/layout/cycle2"/>
    <dgm:cxn modelId="{BAB1FE0B-4718-4084-A1F5-CAB3BCCB3DF2}" type="presOf" srcId="{2C14688D-77AB-41F3-8FF4-8729FDDA9168}" destId="{C71454A8-DFB2-4AF5-94BC-9EEE56D89B8F}" srcOrd="0" destOrd="0" presId="urn:microsoft.com/office/officeart/2005/8/layout/cycle2"/>
    <dgm:cxn modelId="{4A6A84B5-6DC1-40C9-8698-02C409E1D342}" type="presOf" srcId="{F16BA9E9-AB54-4FBF-9A16-532E55490E55}" destId="{3397D254-86D4-4F77-8FA6-4A42AF3D0FF6}" srcOrd="0" destOrd="0" presId="urn:microsoft.com/office/officeart/2005/8/layout/cycle2"/>
    <dgm:cxn modelId="{4232DDB7-4BFD-4242-9FD5-1E29898EA313}" type="presOf" srcId="{533C11B0-36BE-4853-88CE-95DF1275E95F}" destId="{F1B76945-085D-4375-B8B0-86A5B4970229}" srcOrd="0" destOrd="0" presId="urn:microsoft.com/office/officeart/2005/8/layout/cycle2"/>
    <dgm:cxn modelId="{6EDD7403-96F0-448C-8369-2F4AF98E3A7C}" type="presOf" srcId="{7875C5D0-7CB8-4E7C-8C30-854C65EE0912}" destId="{D61C1457-E6DC-4259-8AC9-682EC844FDFB}" srcOrd="1" destOrd="0" presId="urn:microsoft.com/office/officeart/2005/8/layout/cycle2"/>
    <dgm:cxn modelId="{702F5032-B9D4-44B5-89CB-7820C702FB48}" type="presOf" srcId="{7875C5D0-7CB8-4E7C-8C30-854C65EE0912}" destId="{6AE3DDAC-4B49-49A5-B7BC-BE7C711757C7}" srcOrd="0" destOrd="0" presId="urn:microsoft.com/office/officeart/2005/8/layout/cycle2"/>
    <dgm:cxn modelId="{87983113-D1FA-401B-BEFC-DF61335340D0}" type="presOf" srcId="{EDC46F37-3A6D-4BFE-8939-06F9EC6CFE66}" destId="{39265990-BFE0-4C3D-835E-5B9B9C661563}" srcOrd="0" destOrd="0" presId="urn:microsoft.com/office/officeart/2005/8/layout/cycle2"/>
    <dgm:cxn modelId="{A5839DE7-C640-475A-8251-8E47E5E51DC9}" srcId="{2C14688D-77AB-41F3-8FF4-8729FDDA9168}" destId="{8A1CF902-DFA3-4240-B406-D77CD1F108A5}" srcOrd="4" destOrd="0" parTransId="{48FF9835-712B-4BAF-9AFF-685CA372A902}" sibTransId="{EBC33F4F-220C-422E-88E9-C970FBDF7771}"/>
    <dgm:cxn modelId="{1625EAB1-E5F0-497F-B7C9-8D25EEEEBDB8}" type="presOf" srcId="{5476045B-E356-4B60-A8A8-108805F1B608}" destId="{5B053E9C-A0B4-4056-83B5-4C2B7261CBA4}" srcOrd="1" destOrd="0" presId="urn:microsoft.com/office/officeart/2005/8/layout/cycle2"/>
    <dgm:cxn modelId="{312F78DA-E4D7-41B2-AA04-3DC23680A55C}" type="presOf" srcId="{6576408C-3645-42EB-AB39-ADF0D190E829}" destId="{CDEED1E8-90E8-4487-BF23-4630ED033B74}" srcOrd="0" destOrd="0" presId="urn:microsoft.com/office/officeart/2005/8/layout/cycle2"/>
    <dgm:cxn modelId="{DD354E39-613B-4734-8BE1-5F148A9A31CE}" type="presOf" srcId="{5FC87463-2031-4FE6-8A3A-85772225A618}" destId="{D84A9D5D-7376-43BA-8B50-8F42018913B1}" srcOrd="1" destOrd="0" presId="urn:microsoft.com/office/officeart/2005/8/layout/cycle2"/>
    <dgm:cxn modelId="{88614F80-32AF-436A-9501-F2890B53BC91}" type="presOf" srcId="{8A1CF902-DFA3-4240-B406-D77CD1F108A5}" destId="{40A77362-3FBE-4E2C-8903-63B0E8A3EBD1}" srcOrd="0" destOrd="0" presId="urn:microsoft.com/office/officeart/2005/8/layout/cycle2"/>
    <dgm:cxn modelId="{D849FAF9-1C7B-4262-94FE-C4EB87BFADEA}" type="presParOf" srcId="{C71454A8-DFB2-4AF5-94BC-9EEE56D89B8F}" destId="{3397D254-86D4-4F77-8FA6-4A42AF3D0FF6}" srcOrd="0" destOrd="0" presId="urn:microsoft.com/office/officeart/2005/8/layout/cycle2"/>
    <dgm:cxn modelId="{39DBD23F-4A68-471A-AB19-C7EAD3AF1F7E}" type="presParOf" srcId="{C71454A8-DFB2-4AF5-94BC-9EEE56D89B8F}" destId="{F47F4D2D-3669-4A89-9589-467EB40FE652}" srcOrd="1" destOrd="0" presId="urn:microsoft.com/office/officeart/2005/8/layout/cycle2"/>
    <dgm:cxn modelId="{6B07D223-F8B5-4FEE-B73A-2FBE4ED04EEB}" type="presParOf" srcId="{F47F4D2D-3669-4A89-9589-467EB40FE652}" destId="{2A259636-1415-4541-A065-70AC5788D376}" srcOrd="0" destOrd="0" presId="urn:microsoft.com/office/officeart/2005/8/layout/cycle2"/>
    <dgm:cxn modelId="{16960103-61AA-41DB-AA14-0A8C40BE12D7}" type="presParOf" srcId="{C71454A8-DFB2-4AF5-94BC-9EEE56D89B8F}" destId="{4EFC5512-E582-4A86-80AB-D31AD3AA30B0}" srcOrd="2" destOrd="0" presId="urn:microsoft.com/office/officeart/2005/8/layout/cycle2"/>
    <dgm:cxn modelId="{908EEC46-69FF-4C61-BAEF-521CAF1CF08F}" type="presParOf" srcId="{C71454A8-DFB2-4AF5-94BC-9EEE56D89B8F}" destId="{6AE3DDAC-4B49-49A5-B7BC-BE7C711757C7}" srcOrd="3" destOrd="0" presId="urn:microsoft.com/office/officeart/2005/8/layout/cycle2"/>
    <dgm:cxn modelId="{E3F43135-C49C-4FD4-A8AA-F1EB05B46503}" type="presParOf" srcId="{6AE3DDAC-4B49-49A5-B7BC-BE7C711757C7}" destId="{D61C1457-E6DC-4259-8AC9-682EC844FDFB}" srcOrd="0" destOrd="0" presId="urn:microsoft.com/office/officeart/2005/8/layout/cycle2"/>
    <dgm:cxn modelId="{6E3CB828-5504-435D-A684-DAD11C6E3110}" type="presParOf" srcId="{C71454A8-DFB2-4AF5-94BC-9EEE56D89B8F}" destId="{FCFD51BB-B7A4-4C05-9186-F92DEB9FDBEF}" srcOrd="4" destOrd="0" presId="urn:microsoft.com/office/officeart/2005/8/layout/cycle2"/>
    <dgm:cxn modelId="{0F7B4693-31F9-453E-B93E-43BD6E740835}" type="presParOf" srcId="{C71454A8-DFB2-4AF5-94BC-9EEE56D89B8F}" destId="{EAA0D9F1-C16A-45D2-A07E-C1278BE322ED}" srcOrd="5" destOrd="0" presId="urn:microsoft.com/office/officeart/2005/8/layout/cycle2"/>
    <dgm:cxn modelId="{FE65C319-6598-43DA-B9EC-C32776DFEA5C}" type="presParOf" srcId="{EAA0D9F1-C16A-45D2-A07E-C1278BE322ED}" destId="{D84A9D5D-7376-43BA-8B50-8F42018913B1}" srcOrd="0" destOrd="0" presId="urn:microsoft.com/office/officeart/2005/8/layout/cycle2"/>
    <dgm:cxn modelId="{FFAA9351-F075-4D55-8650-EFD86E6EB587}" type="presParOf" srcId="{C71454A8-DFB2-4AF5-94BC-9EEE56D89B8F}" destId="{F1B76945-085D-4375-B8B0-86A5B4970229}" srcOrd="6" destOrd="0" presId="urn:microsoft.com/office/officeart/2005/8/layout/cycle2"/>
    <dgm:cxn modelId="{AFD1B7FA-BEB3-43C3-8A9B-29D3B2407397}" type="presParOf" srcId="{C71454A8-DFB2-4AF5-94BC-9EEE56D89B8F}" destId="{39265990-BFE0-4C3D-835E-5B9B9C661563}" srcOrd="7" destOrd="0" presId="urn:microsoft.com/office/officeart/2005/8/layout/cycle2"/>
    <dgm:cxn modelId="{BAA158AC-330A-4D2D-9673-6CA64C5B88D3}" type="presParOf" srcId="{39265990-BFE0-4C3D-835E-5B9B9C661563}" destId="{B2F19A30-AF45-4BD2-AF85-8F28BB058041}" srcOrd="0" destOrd="0" presId="urn:microsoft.com/office/officeart/2005/8/layout/cycle2"/>
    <dgm:cxn modelId="{DE189163-3487-4DAF-8520-29EBC0FD4E74}" type="presParOf" srcId="{C71454A8-DFB2-4AF5-94BC-9EEE56D89B8F}" destId="{40A77362-3FBE-4E2C-8903-63B0E8A3EBD1}" srcOrd="8" destOrd="0" presId="urn:microsoft.com/office/officeart/2005/8/layout/cycle2"/>
    <dgm:cxn modelId="{1ED4E5CA-F145-4ED5-ADD5-8B06BE64F4F6}" type="presParOf" srcId="{C71454A8-DFB2-4AF5-94BC-9EEE56D89B8F}" destId="{AA352E1D-585E-4644-913F-5964E2906921}" srcOrd="9" destOrd="0" presId="urn:microsoft.com/office/officeart/2005/8/layout/cycle2"/>
    <dgm:cxn modelId="{1FF4565A-FAFC-49C4-96EC-696A58FDE817}" type="presParOf" srcId="{AA352E1D-585E-4644-913F-5964E2906921}" destId="{B8CB072E-70E5-4B61-8014-D1E4FE07534A}" srcOrd="0" destOrd="0" presId="urn:microsoft.com/office/officeart/2005/8/layout/cycle2"/>
    <dgm:cxn modelId="{8AC90341-FE5B-49A7-A672-00C54FA5BCDB}" type="presParOf" srcId="{C71454A8-DFB2-4AF5-94BC-9EEE56D89B8F}" destId="{CDEED1E8-90E8-4487-BF23-4630ED033B74}" srcOrd="10" destOrd="0" presId="urn:microsoft.com/office/officeart/2005/8/layout/cycle2"/>
    <dgm:cxn modelId="{6B3A643C-D2E5-4B2D-BE1B-C1DA4382F8A4}" type="presParOf" srcId="{C71454A8-DFB2-4AF5-94BC-9EEE56D89B8F}" destId="{20F0B41A-77C3-43E1-9223-F369C99B59BE}" srcOrd="11" destOrd="0" presId="urn:microsoft.com/office/officeart/2005/8/layout/cycle2"/>
    <dgm:cxn modelId="{BBC0C260-2791-4DD7-8DF0-976EAD37DE8A}" type="presParOf" srcId="{20F0B41A-77C3-43E1-9223-F369C99B59BE}" destId="{5B053E9C-A0B4-4056-83B5-4C2B7261CBA4}"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7D254-86D4-4F77-8FA6-4A42AF3D0FF6}">
      <dsp:nvSpPr>
        <dsp:cNvPr id="0" name=""/>
        <dsp:cNvSpPr/>
      </dsp:nvSpPr>
      <dsp:spPr>
        <a:xfrm>
          <a:off x="4958041" y="928"/>
          <a:ext cx="1285316" cy="12853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b="0" i="0" u="none" strike="noStrike" kern="1200" cap="none" dirty="0" smtClean="0">
              <a:solidFill>
                <a:schemeClr val="accent2"/>
              </a:solidFill>
              <a:latin typeface="Albert Sans Black"/>
              <a:ea typeface="Albert Sans Black"/>
              <a:cs typeface="Albert Sans Black"/>
              <a:sym typeface="Albert Sans Black"/>
            </a:rPr>
            <a:t>Idea of project </a:t>
          </a:r>
          <a:endParaRPr lang="ar-JO" sz="1200" b="0" i="0" u="none" strike="noStrike" kern="1200" cap="none" dirty="0" smtClean="0">
            <a:solidFill>
              <a:schemeClr val="accent2"/>
            </a:solidFill>
            <a:latin typeface="Albert Sans Black"/>
            <a:ea typeface="Albert Sans Black"/>
            <a:cs typeface="Albert Sans Black"/>
            <a:sym typeface="Albert Sans Black"/>
          </a:endParaRPr>
        </a:p>
      </dsp:txBody>
      <dsp:txXfrm>
        <a:off x="5146271" y="189158"/>
        <a:ext cx="908856" cy="908856"/>
      </dsp:txXfrm>
    </dsp:sp>
    <dsp:sp modelId="{F47F4D2D-3669-4A89-9589-467EB40FE652}">
      <dsp:nvSpPr>
        <dsp:cNvPr id="0" name=""/>
        <dsp:cNvSpPr/>
      </dsp:nvSpPr>
      <dsp:spPr>
        <a:xfrm rot="1800000">
          <a:off x="6256914" y="903908"/>
          <a:ext cx="340708" cy="43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263761" y="965114"/>
        <a:ext cx="238496" cy="260276"/>
      </dsp:txXfrm>
    </dsp:sp>
    <dsp:sp modelId="{4EFC5512-E582-4A86-80AB-D31AD3AA30B0}">
      <dsp:nvSpPr>
        <dsp:cNvPr id="0" name=""/>
        <dsp:cNvSpPr/>
      </dsp:nvSpPr>
      <dsp:spPr>
        <a:xfrm>
          <a:off x="6627880" y="965009"/>
          <a:ext cx="1285316" cy="12853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b="0" i="0" u="none" strike="noStrike" kern="1200" cap="none" dirty="0" smtClean="0">
              <a:solidFill>
                <a:schemeClr val="accent2"/>
              </a:solidFill>
              <a:latin typeface="Albert Sans Black"/>
              <a:ea typeface="Albert Sans Black"/>
              <a:cs typeface="Albert Sans Black"/>
            </a:rPr>
            <a:t>About Data</a:t>
          </a:r>
          <a:endParaRPr lang="en-US" sz="1100" b="0" i="0" u="none" strike="noStrike" kern="1200" cap="none" dirty="0">
            <a:solidFill>
              <a:schemeClr val="accent2"/>
            </a:solidFill>
            <a:latin typeface="Albert Sans Black"/>
            <a:ea typeface="Albert Sans Black"/>
            <a:cs typeface="Albert Sans Black"/>
          </a:endParaRPr>
        </a:p>
      </dsp:txBody>
      <dsp:txXfrm>
        <a:off x="6816110" y="1153239"/>
        <a:ext cx="908856" cy="908856"/>
      </dsp:txXfrm>
    </dsp:sp>
    <dsp:sp modelId="{6AE3DDAC-4B49-49A5-B7BC-BE7C711757C7}">
      <dsp:nvSpPr>
        <dsp:cNvPr id="0" name=""/>
        <dsp:cNvSpPr/>
      </dsp:nvSpPr>
      <dsp:spPr>
        <a:xfrm rot="5400000">
          <a:off x="7100184" y="2345210"/>
          <a:ext cx="340708" cy="43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7151290" y="2380863"/>
        <a:ext cx="238496" cy="260276"/>
      </dsp:txXfrm>
    </dsp:sp>
    <dsp:sp modelId="{FCFD51BB-B7A4-4C05-9186-F92DEB9FDBEF}">
      <dsp:nvSpPr>
        <dsp:cNvPr id="0" name=""/>
        <dsp:cNvSpPr/>
      </dsp:nvSpPr>
      <dsp:spPr>
        <a:xfrm>
          <a:off x="6627880" y="2893173"/>
          <a:ext cx="1285316" cy="12853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b="0" i="0" u="none" strike="noStrike" kern="1200" cap="none" dirty="0" smtClean="0">
              <a:solidFill>
                <a:schemeClr val="accent2"/>
              </a:solidFill>
              <a:latin typeface="Albert Sans Black"/>
              <a:ea typeface="Albert Sans Black"/>
              <a:cs typeface="Albert Sans Black"/>
            </a:rPr>
            <a:t>Data Cleaning</a:t>
          </a:r>
          <a:endParaRPr lang="en-US" sz="1100" b="0" i="0" u="none" strike="noStrike" kern="1200" cap="none" dirty="0">
            <a:solidFill>
              <a:schemeClr val="accent2"/>
            </a:solidFill>
            <a:latin typeface="Albert Sans Black"/>
            <a:ea typeface="Albert Sans Black"/>
            <a:cs typeface="Albert Sans Black"/>
          </a:endParaRPr>
        </a:p>
      </dsp:txBody>
      <dsp:txXfrm>
        <a:off x="6816110" y="3081403"/>
        <a:ext cx="908856" cy="908856"/>
      </dsp:txXfrm>
    </dsp:sp>
    <dsp:sp modelId="{EAA0D9F1-C16A-45D2-A07E-C1278BE322ED}">
      <dsp:nvSpPr>
        <dsp:cNvPr id="0" name=""/>
        <dsp:cNvSpPr/>
      </dsp:nvSpPr>
      <dsp:spPr>
        <a:xfrm rot="8936138">
          <a:off x="6322083" y="3796912"/>
          <a:ext cx="309973" cy="43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6408407" y="3859679"/>
        <a:ext cx="216981" cy="260276"/>
      </dsp:txXfrm>
    </dsp:sp>
    <dsp:sp modelId="{F1B76945-085D-4375-B8B0-86A5B4970229}">
      <dsp:nvSpPr>
        <dsp:cNvPr id="0" name=""/>
        <dsp:cNvSpPr/>
      </dsp:nvSpPr>
      <dsp:spPr>
        <a:xfrm>
          <a:off x="5025913" y="3858183"/>
          <a:ext cx="1285316" cy="12853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rtl="0">
            <a:lnSpc>
              <a:spcPct val="90000"/>
            </a:lnSpc>
            <a:spcBef>
              <a:spcPct val="0"/>
            </a:spcBef>
            <a:spcAft>
              <a:spcPct val="35000"/>
            </a:spcAft>
          </a:pPr>
          <a:r>
            <a:rPr lang="en-US" sz="900" b="0" i="0" u="none" strike="noStrike" kern="1200" cap="none" dirty="0" smtClean="0">
              <a:solidFill>
                <a:schemeClr val="accent2"/>
              </a:solidFill>
              <a:latin typeface="Albert Sans Black"/>
              <a:ea typeface="Albert Sans Black"/>
              <a:cs typeface="Albert Sans Black"/>
            </a:rPr>
            <a:t>Hypothesis</a:t>
          </a:r>
          <a:endParaRPr lang="en-US" sz="900" b="0" i="0" u="none" strike="noStrike" kern="1200" cap="none" dirty="0">
            <a:solidFill>
              <a:schemeClr val="accent2"/>
            </a:solidFill>
            <a:latin typeface="Albert Sans Black"/>
            <a:ea typeface="Albert Sans Black"/>
            <a:cs typeface="Albert Sans Black"/>
          </a:endParaRPr>
        </a:p>
      </dsp:txBody>
      <dsp:txXfrm>
        <a:off x="5214143" y="4046413"/>
        <a:ext cx="908856" cy="908856"/>
      </dsp:txXfrm>
    </dsp:sp>
    <dsp:sp modelId="{39265990-BFE0-4C3D-835E-5B9B9C661563}">
      <dsp:nvSpPr>
        <dsp:cNvPr id="0" name=""/>
        <dsp:cNvSpPr/>
      </dsp:nvSpPr>
      <dsp:spPr>
        <a:xfrm rot="12542695">
          <a:off x="4622800" y="3806554"/>
          <a:ext cx="372253" cy="43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4727454" y="3920422"/>
        <a:ext cx="260577" cy="260276"/>
      </dsp:txXfrm>
    </dsp:sp>
    <dsp:sp modelId="{40A77362-3FBE-4E2C-8903-63B0E8A3EBD1}">
      <dsp:nvSpPr>
        <dsp:cNvPr id="0" name=""/>
        <dsp:cNvSpPr/>
      </dsp:nvSpPr>
      <dsp:spPr>
        <a:xfrm>
          <a:off x="3288202" y="2893173"/>
          <a:ext cx="1285316" cy="12853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b="0" i="0" u="none" strike="noStrike" kern="1200" cap="none" dirty="0" smtClean="0">
              <a:solidFill>
                <a:schemeClr val="accent2"/>
              </a:solidFill>
              <a:latin typeface="Albert Sans Black"/>
            </a:rPr>
            <a:t>feature engineering</a:t>
          </a:r>
          <a:endParaRPr lang="en-US" sz="1100" b="0" i="0" u="none" strike="noStrike" kern="1200" cap="none" dirty="0">
            <a:solidFill>
              <a:schemeClr val="accent2"/>
            </a:solidFill>
            <a:latin typeface="Albert Sans Black"/>
            <a:ea typeface="Albert Sans Black"/>
            <a:cs typeface="Albert Sans Black"/>
          </a:endParaRPr>
        </a:p>
      </dsp:txBody>
      <dsp:txXfrm>
        <a:off x="3476432" y="3081403"/>
        <a:ext cx="908856" cy="908856"/>
      </dsp:txXfrm>
    </dsp:sp>
    <dsp:sp modelId="{AA352E1D-585E-4644-913F-5964E2906921}">
      <dsp:nvSpPr>
        <dsp:cNvPr id="0" name=""/>
        <dsp:cNvSpPr/>
      </dsp:nvSpPr>
      <dsp:spPr>
        <a:xfrm rot="16200000">
          <a:off x="3760507" y="2364495"/>
          <a:ext cx="340708" cy="43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811613" y="2502360"/>
        <a:ext cx="238496" cy="260276"/>
      </dsp:txXfrm>
    </dsp:sp>
    <dsp:sp modelId="{CDEED1E8-90E8-4487-BF23-4630ED033B74}">
      <dsp:nvSpPr>
        <dsp:cNvPr id="0" name=""/>
        <dsp:cNvSpPr/>
      </dsp:nvSpPr>
      <dsp:spPr>
        <a:xfrm>
          <a:off x="3288202" y="965009"/>
          <a:ext cx="1285316" cy="12853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b="0" i="0" u="none" strike="noStrike" kern="1200" cap="none" smtClean="0">
              <a:solidFill>
                <a:schemeClr val="accent2"/>
              </a:solidFill>
              <a:latin typeface="Albert Sans Black"/>
              <a:ea typeface="Albert Sans Black"/>
              <a:cs typeface="Albert Sans Black"/>
            </a:rPr>
            <a:t>Data Visualization</a:t>
          </a:r>
          <a:endParaRPr lang="ar-JO" sz="1100" b="0" i="0" u="none" strike="noStrike" kern="1200" cap="none" dirty="0" smtClean="0">
            <a:solidFill>
              <a:schemeClr val="accent2"/>
            </a:solidFill>
            <a:latin typeface="Albert Sans Black"/>
            <a:ea typeface="Albert Sans Black"/>
            <a:cs typeface="Albert Sans Black"/>
          </a:endParaRPr>
        </a:p>
      </dsp:txBody>
      <dsp:txXfrm>
        <a:off x="3476432" y="1153239"/>
        <a:ext cx="908856" cy="908856"/>
      </dsp:txXfrm>
    </dsp:sp>
    <dsp:sp modelId="{20F0B41A-77C3-43E1-9223-F369C99B59BE}">
      <dsp:nvSpPr>
        <dsp:cNvPr id="0" name=""/>
        <dsp:cNvSpPr/>
      </dsp:nvSpPr>
      <dsp:spPr>
        <a:xfrm rot="19800000">
          <a:off x="4587075" y="913551"/>
          <a:ext cx="340708" cy="43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593922" y="1025863"/>
        <a:ext cx="238496" cy="26027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04a4cecd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04a4cecd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569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6178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9383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7865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0488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4928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0808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824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6071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0639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200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0987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11875" y="3298125"/>
            <a:ext cx="9255770" cy="1845313"/>
            <a:chOff x="-111875" y="3298125"/>
            <a:chExt cx="9255770" cy="1845313"/>
          </a:xfrm>
        </p:grpSpPr>
        <p:sp>
          <p:nvSpPr>
            <p:cNvPr id="10" name="Google Shape;10;p2"/>
            <p:cNvSpPr/>
            <p:nvPr/>
          </p:nvSpPr>
          <p:spPr>
            <a:xfrm>
              <a:off x="565775" y="3298125"/>
              <a:ext cx="8571878" cy="1845281"/>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lt2"/>
            </a:solidFill>
            <a:ln>
              <a:noFill/>
            </a:ln>
            <a:effectLst>
              <a:outerShdw blurRad="128588" dist="85725" dir="186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111875" y="4363249"/>
              <a:ext cx="9255770" cy="780189"/>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accent1"/>
            </a:solidFill>
            <a:ln>
              <a:noFill/>
            </a:ln>
            <a:effectLst>
              <a:outerShdw blurRad="128588" dist="85725" dir="186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12;p2"/>
          <p:cNvSpPr txBox="1">
            <a:spLocks noGrp="1"/>
          </p:cNvSpPr>
          <p:nvPr>
            <p:ph type="ctrTitle"/>
          </p:nvPr>
        </p:nvSpPr>
        <p:spPr>
          <a:xfrm>
            <a:off x="715100" y="1140151"/>
            <a:ext cx="3851100" cy="1695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7200" b="0">
                <a:latin typeface="Albert Sans Black"/>
                <a:ea typeface="Albert Sans Black"/>
                <a:cs typeface="Albert Sans Black"/>
                <a:sym typeface="Albert Sans Black"/>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2835310"/>
            <a:ext cx="2864400" cy="63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accent2"/>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a:spLocks noGrp="1"/>
          </p:cNvSpPr>
          <p:nvPr>
            <p:ph type="pic" idx="2"/>
          </p:nvPr>
        </p:nvSpPr>
        <p:spPr>
          <a:xfrm>
            <a:off x="5315950" y="584200"/>
            <a:ext cx="3828000" cy="4559400"/>
          </a:xfrm>
          <a:prstGeom prst="round2SameRect">
            <a:avLst>
              <a:gd name="adj1" fmla="val 50000"/>
              <a:gd name="adj2" fmla="val 0"/>
            </a:avLst>
          </a:prstGeom>
          <a:noFill/>
          <a:ln>
            <a:noFill/>
          </a:ln>
          <a:effectLst>
            <a:outerShdw blurRad="200025" dist="76200" dir="1860000" algn="bl" rotWithShape="0">
              <a:schemeClr val="accent2">
                <a:alpha val="23000"/>
              </a:schemeClr>
            </a:outerShdw>
          </a:effec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4"/>
        <p:cNvGrpSpPr/>
        <p:nvPr/>
      </p:nvGrpSpPr>
      <p:grpSpPr>
        <a:xfrm>
          <a:off x="0" y="0"/>
          <a:ext cx="0" cy="0"/>
          <a:chOff x="0" y="0"/>
          <a:chExt cx="0" cy="0"/>
        </a:xfrm>
      </p:grpSpPr>
      <p:sp>
        <p:nvSpPr>
          <p:cNvPr id="95" name="Google Shape;95;p13"/>
          <p:cNvSpPr/>
          <p:nvPr/>
        </p:nvSpPr>
        <p:spPr>
          <a:xfrm flipH="1">
            <a:off x="8428898" y="774998"/>
            <a:ext cx="1463135" cy="392993"/>
          </a:xfrm>
          <a:custGeom>
            <a:avLst/>
            <a:gdLst/>
            <a:ahLst/>
            <a:cxnLst/>
            <a:rect l="l" t="t" r="r" b="b"/>
            <a:pathLst>
              <a:path w="29232" h="7852" extrusionOk="0">
                <a:moveTo>
                  <a:pt x="0" y="1"/>
                </a:moveTo>
                <a:lnTo>
                  <a:pt x="0" y="557"/>
                </a:lnTo>
                <a:lnTo>
                  <a:pt x="25306" y="557"/>
                </a:lnTo>
                <a:cubicBezTo>
                  <a:pt x="27164" y="557"/>
                  <a:pt x="28675" y="2068"/>
                  <a:pt x="28675" y="3926"/>
                </a:cubicBezTo>
                <a:cubicBezTo>
                  <a:pt x="28675" y="5784"/>
                  <a:pt x="27164" y="7296"/>
                  <a:pt x="25306" y="7296"/>
                </a:cubicBezTo>
                <a:lnTo>
                  <a:pt x="0" y="7296"/>
                </a:lnTo>
                <a:lnTo>
                  <a:pt x="0" y="7852"/>
                </a:lnTo>
                <a:lnTo>
                  <a:pt x="25306" y="7852"/>
                </a:lnTo>
                <a:cubicBezTo>
                  <a:pt x="27471" y="7852"/>
                  <a:pt x="29231" y="6092"/>
                  <a:pt x="29231" y="3926"/>
                </a:cubicBezTo>
                <a:cubicBezTo>
                  <a:pt x="29231" y="1761"/>
                  <a:pt x="27471" y="1"/>
                  <a:pt x="25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6" name="Google Shape;96;p13"/>
          <p:cNvGrpSpPr/>
          <p:nvPr/>
        </p:nvGrpSpPr>
        <p:grpSpPr>
          <a:xfrm>
            <a:off x="-970475" y="-600154"/>
            <a:ext cx="10350255" cy="5949359"/>
            <a:chOff x="-970475" y="-600154"/>
            <a:chExt cx="10350255" cy="5949359"/>
          </a:xfrm>
        </p:grpSpPr>
        <p:sp>
          <p:nvSpPr>
            <p:cNvPr id="97" name="Google Shape;97;p13"/>
            <p:cNvSpPr/>
            <p:nvPr/>
          </p:nvSpPr>
          <p:spPr>
            <a:xfrm rot="10800000">
              <a:off x="0" y="-600154"/>
              <a:ext cx="605495" cy="1210607"/>
            </a:xfrm>
            <a:custGeom>
              <a:avLst/>
              <a:gdLst/>
              <a:ahLst/>
              <a:cxnLst/>
              <a:rect l="l" t="t" r="r" b="b"/>
              <a:pathLst>
                <a:path w="14257" h="28505" extrusionOk="0">
                  <a:moveTo>
                    <a:pt x="14256" y="0"/>
                  </a:moveTo>
                  <a:cubicBezTo>
                    <a:pt x="6379" y="0"/>
                    <a:pt x="0" y="6379"/>
                    <a:pt x="0" y="14256"/>
                  </a:cubicBezTo>
                  <a:cubicBezTo>
                    <a:pt x="0" y="22126"/>
                    <a:pt x="6379" y="28505"/>
                    <a:pt x="14256" y="28505"/>
                  </a:cubicBezTo>
                  <a:lnTo>
                    <a:pt x="14256" y="0"/>
                  </a:lnTo>
                  <a:close/>
                </a:path>
              </a:pathLst>
            </a:custGeom>
            <a:solidFill>
              <a:schemeClr val="accent2"/>
            </a:solidFill>
            <a:ln>
              <a:noFill/>
            </a:ln>
            <a:effectLst>
              <a:outerShdw blurRad="114300" dist="76200" dir="1980000" algn="bl" rotWithShape="0">
                <a:schemeClr val="accent2">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8" name="Google Shape;98;p13"/>
            <p:cNvGrpSpPr/>
            <p:nvPr/>
          </p:nvGrpSpPr>
          <p:grpSpPr>
            <a:xfrm>
              <a:off x="-970475" y="4147674"/>
              <a:ext cx="10350255" cy="1201531"/>
              <a:chOff x="-970475" y="4147674"/>
              <a:chExt cx="10350255" cy="1201531"/>
            </a:xfrm>
          </p:grpSpPr>
          <p:sp>
            <p:nvSpPr>
              <p:cNvPr id="99" name="Google Shape;99;p13"/>
              <p:cNvSpPr/>
              <p:nvPr/>
            </p:nvSpPr>
            <p:spPr>
              <a:xfrm rot="5400000">
                <a:off x="7961293" y="3930718"/>
                <a:ext cx="1201531" cy="1635442"/>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accent4"/>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3"/>
              <p:cNvSpPr/>
              <p:nvPr/>
            </p:nvSpPr>
            <p:spPr>
              <a:xfrm flipH="1">
                <a:off x="-970475" y="4484000"/>
                <a:ext cx="3035475" cy="659500"/>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1" name="Google Shape;101;p13"/>
          <p:cNvSpPr txBox="1">
            <a:spLocks noGrp="1"/>
          </p:cNvSpPr>
          <p:nvPr>
            <p:ph type="title" hasCustomPrompt="1"/>
          </p:nvPr>
        </p:nvSpPr>
        <p:spPr>
          <a:xfrm>
            <a:off x="948575" y="1785675"/>
            <a:ext cx="730800" cy="633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1"/>
          </p:nvPr>
        </p:nvSpPr>
        <p:spPr>
          <a:xfrm>
            <a:off x="1755575" y="1785675"/>
            <a:ext cx="1463100" cy="8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3" name="Google Shape;103;p13"/>
          <p:cNvSpPr txBox="1">
            <a:spLocks noGrp="1"/>
          </p:cNvSpPr>
          <p:nvPr>
            <p:ph type="title" idx="2" hasCustomPrompt="1"/>
          </p:nvPr>
        </p:nvSpPr>
        <p:spPr>
          <a:xfrm>
            <a:off x="3436950" y="1785675"/>
            <a:ext cx="730800" cy="633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subTitle" idx="3"/>
          </p:nvPr>
        </p:nvSpPr>
        <p:spPr>
          <a:xfrm>
            <a:off x="4243950" y="1785675"/>
            <a:ext cx="1463100" cy="8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5" name="Google Shape;105;p13"/>
          <p:cNvSpPr txBox="1">
            <a:spLocks noGrp="1"/>
          </p:cNvSpPr>
          <p:nvPr>
            <p:ph type="title" idx="4" hasCustomPrompt="1"/>
          </p:nvPr>
        </p:nvSpPr>
        <p:spPr>
          <a:xfrm>
            <a:off x="5925325" y="1785675"/>
            <a:ext cx="730800" cy="633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5"/>
          </p:nvPr>
        </p:nvSpPr>
        <p:spPr>
          <a:xfrm>
            <a:off x="6732325" y="1785675"/>
            <a:ext cx="1463100" cy="8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7" name="Google Shape;107;p13"/>
          <p:cNvSpPr txBox="1">
            <a:spLocks noGrp="1"/>
          </p:cNvSpPr>
          <p:nvPr>
            <p:ph type="title" idx="6" hasCustomPrompt="1"/>
          </p:nvPr>
        </p:nvSpPr>
        <p:spPr>
          <a:xfrm>
            <a:off x="948575" y="3100238"/>
            <a:ext cx="730800" cy="633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7"/>
          </p:nvPr>
        </p:nvSpPr>
        <p:spPr>
          <a:xfrm>
            <a:off x="1755575" y="3100238"/>
            <a:ext cx="1463100" cy="8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9" name="Google Shape;109;p13"/>
          <p:cNvSpPr txBox="1">
            <a:spLocks noGrp="1"/>
          </p:cNvSpPr>
          <p:nvPr>
            <p:ph type="title" idx="8" hasCustomPrompt="1"/>
          </p:nvPr>
        </p:nvSpPr>
        <p:spPr>
          <a:xfrm>
            <a:off x="3436950" y="3100238"/>
            <a:ext cx="730800" cy="633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9"/>
          </p:nvPr>
        </p:nvSpPr>
        <p:spPr>
          <a:xfrm>
            <a:off x="4243950" y="3100238"/>
            <a:ext cx="1463100" cy="8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1" name="Google Shape;111;p13"/>
          <p:cNvSpPr txBox="1">
            <a:spLocks noGrp="1"/>
          </p:cNvSpPr>
          <p:nvPr>
            <p:ph type="title" idx="13" hasCustomPrompt="1"/>
          </p:nvPr>
        </p:nvSpPr>
        <p:spPr>
          <a:xfrm>
            <a:off x="5925325" y="3100238"/>
            <a:ext cx="730800" cy="633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subTitle" idx="14"/>
          </p:nvPr>
        </p:nvSpPr>
        <p:spPr>
          <a:xfrm>
            <a:off x="6732325" y="3100238"/>
            <a:ext cx="1463100" cy="8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3" name="Google Shape;113;p13"/>
          <p:cNvSpPr txBox="1">
            <a:spLocks noGrp="1"/>
          </p:cNvSpPr>
          <p:nvPr>
            <p:ph type="ctrTitle" idx="15"/>
          </p:nvPr>
        </p:nvSpPr>
        <p:spPr>
          <a:xfrm>
            <a:off x="715100" y="535000"/>
            <a:ext cx="7713600" cy="633000"/>
          </a:xfrm>
          <a:prstGeom prst="rect">
            <a:avLst/>
          </a:prstGeom>
        </p:spPr>
        <p:txBody>
          <a:bodyPr spcFirstLastPara="1" wrap="square" lIns="91425" tIns="91425" rIns="91425" bIns="91425" anchor="t" anchorCtr="0">
            <a:noAutofit/>
          </a:bodyPr>
          <a:lstStyle>
            <a:lvl1pPr lvl="0" algn="ctr"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2"/>
        <p:cNvGrpSpPr/>
        <p:nvPr/>
      </p:nvGrpSpPr>
      <p:grpSpPr>
        <a:xfrm>
          <a:off x="0" y="0"/>
          <a:ext cx="0" cy="0"/>
          <a:chOff x="0" y="0"/>
          <a:chExt cx="0" cy="0"/>
        </a:xfrm>
      </p:grpSpPr>
      <p:sp>
        <p:nvSpPr>
          <p:cNvPr id="123" name="Google Shape;123;p15"/>
          <p:cNvSpPr txBox="1">
            <a:spLocks noGrp="1"/>
          </p:cNvSpPr>
          <p:nvPr>
            <p:ph type="ctrTitle"/>
          </p:nvPr>
        </p:nvSpPr>
        <p:spPr>
          <a:xfrm>
            <a:off x="4663950" y="824213"/>
            <a:ext cx="3582000" cy="11373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
        <p:nvSpPr>
          <p:cNvPr id="124" name="Google Shape;124;p15"/>
          <p:cNvSpPr txBox="1">
            <a:spLocks noGrp="1"/>
          </p:cNvSpPr>
          <p:nvPr>
            <p:ph type="subTitle" idx="1"/>
          </p:nvPr>
        </p:nvSpPr>
        <p:spPr>
          <a:xfrm>
            <a:off x="4663950" y="1975088"/>
            <a:ext cx="3582000" cy="23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grpSp>
        <p:nvGrpSpPr>
          <p:cNvPr id="125" name="Google Shape;125;p15"/>
          <p:cNvGrpSpPr/>
          <p:nvPr/>
        </p:nvGrpSpPr>
        <p:grpSpPr>
          <a:xfrm>
            <a:off x="-2104668" y="-462100"/>
            <a:ext cx="11606991" cy="5605595"/>
            <a:chOff x="-2104668" y="-462100"/>
            <a:chExt cx="11606991" cy="5605595"/>
          </a:xfrm>
        </p:grpSpPr>
        <p:grpSp>
          <p:nvGrpSpPr>
            <p:cNvPr id="126" name="Google Shape;126;p15"/>
            <p:cNvGrpSpPr/>
            <p:nvPr/>
          </p:nvGrpSpPr>
          <p:grpSpPr>
            <a:xfrm>
              <a:off x="-2104668" y="-462100"/>
              <a:ext cx="5639543" cy="3835678"/>
              <a:chOff x="-2104668" y="-462100"/>
              <a:chExt cx="5639543" cy="3835678"/>
            </a:xfrm>
          </p:grpSpPr>
          <p:sp>
            <p:nvSpPr>
              <p:cNvPr id="127" name="Google Shape;127;p15"/>
              <p:cNvSpPr/>
              <p:nvPr/>
            </p:nvSpPr>
            <p:spPr>
              <a:xfrm flipH="1">
                <a:off x="-2104668" y="0"/>
                <a:ext cx="5639543" cy="2991581"/>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15"/>
              <p:cNvSpPr/>
              <p:nvPr/>
            </p:nvSpPr>
            <p:spPr>
              <a:xfrm flipH="1">
                <a:off x="-1305305" y="-462100"/>
                <a:ext cx="2424180" cy="3835678"/>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 name="Google Shape;129;p15"/>
            <p:cNvSpPr/>
            <p:nvPr/>
          </p:nvSpPr>
          <p:spPr>
            <a:xfrm rot="-5400000" flipH="1">
              <a:off x="8298690" y="3939861"/>
              <a:ext cx="775492" cy="1631773"/>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lt2"/>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0" name="Google Shape;130;p15"/>
            <p:cNvGrpSpPr/>
            <p:nvPr/>
          </p:nvGrpSpPr>
          <p:grpSpPr>
            <a:xfrm>
              <a:off x="-2090196" y="3739389"/>
              <a:ext cx="6469811" cy="1404040"/>
              <a:chOff x="-2090196" y="3739389"/>
              <a:chExt cx="6469811" cy="1404040"/>
            </a:xfrm>
          </p:grpSpPr>
          <p:sp>
            <p:nvSpPr>
              <p:cNvPr id="131" name="Google Shape;131;p15"/>
              <p:cNvSpPr/>
              <p:nvPr/>
            </p:nvSpPr>
            <p:spPr>
              <a:xfrm flipH="1">
                <a:off x="-2090196" y="3750631"/>
                <a:ext cx="6469811" cy="1392798"/>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accent1"/>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15"/>
              <p:cNvSpPr/>
              <p:nvPr/>
            </p:nvSpPr>
            <p:spPr>
              <a:xfrm rot="5400000">
                <a:off x="-344512" y="3739389"/>
                <a:ext cx="652200" cy="652200"/>
              </a:xfrm>
              <a:prstGeom prst="ellipse">
                <a:avLst/>
              </a:prstGeom>
              <a:solidFill>
                <a:schemeClr val="dk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3"/>
        <p:cNvGrpSpPr/>
        <p:nvPr/>
      </p:nvGrpSpPr>
      <p:grpSpPr>
        <a:xfrm>
          <a:off x="0" y="0"/>
          <a:ext cx="0" cy="0"/>
          <a:chOff x="0" y="0"/>
          <a:chExt cx="0" cy="0"/>
        </a:xfrm>
      </p:grpSpPr>
      <p:sp>
        <p:nvSpPr>
          <p:cNvPr id="134" name="Google Shape;134;p16"/>
          <p:cNvSpPr/>
          <p:nvPr/>
        </p:nvSpPr>
        <p:spPr>
          <a:xfrm flipH="1">
            <a:off x="8428898" y="774998"/>
            <a:ext cx="1463135" cy="392993"/>
          </a:xfrm>
          <a:custGeom>
            <a:avLst/>
            <a:gdLst/>
            <a:ahLst/>
            <a:cxnLst/>
            <a:rect l="l" t="t" r="r" b="b"/>
            <a:pathLst>
              <a:path w="29232" h="7852" extrusionOk="0">
                <a:moveTo>
                  <a:pt x="0" y="1"/>
                </a:moveTo>
                <a:lnTo>
                  <a:pt x="0" y="557"/>
                </a:lnTo>
                <a:lnTo>
                  <a:pt x="25306" y="557"/>
                </a:lnTo>
                <a:cubicBezTo>
                  <a:pt x="27164" y="557"/>
                  <a:pt x="28675" y="2068"/>
                  <a:pt x="28675" y="3926"/>
                </a:cubicBezTo>
                <a:cubicBezTo>
                  <a:pt x="28675" y="5784"/>
                  <a:pt x="27164" y="7296"/>
                  <a:pt x="25306" y="7296"/>
                </a:cubicBezTo>
                <a:lnTo>
                  <a:pt x="0" y="7296"/>
                </a:lnTo>
                <a:lnTo>
                  <a:pt x="0" y="7852"/>
                </a:lnTo>
                <a:lnTo>
                  <a:pt x="25306" y="7852"/>
                </a:lnTo>
                <a:cubicBezTo>
                  <a:pt x="27471" y="7852"/>
                  <a:pt x="29231" y="6092"/>
                  <a:pt x="29231" y="3926"/>
                </a:cubicBezTo>
                <a:cubicBezTo>
                  <a:pt x="29231" y="1761"/>
                  <a:pt x="27471" y="1"/>
                  <a:pt x="25306" y="1"/>
                </a:cubicBezTo>
                <a:close/>
              </a:path>
            </a:pathLst>
          </a:custGeom>
          <a:solidFill>
            <a:schemeClr val="lt1"/>
          </a:solidFill>
          <a:ln>
            <a:noFill/>
          </a:ln>
          <a:effectLst>
            <a:outerShdw blurRad="128588" dist="85725" dir="22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 name="Google Shape;135;p16"/>
          <p:cNvGrpSpPr/>
          <p:nvPr/>
        </p:nvGrpSpPr>
        <p:grpSpPr>
          <a:xfrm>
            <a:off x="-225475" y="-600154"/>
            <a:ext cx="10350255" cy="5949359"/>
            <a:chOff x="-225475" y="-600154"/>
            <a:chExt cx="10350255" cy="5949359"/>
          </a:xfrm>
        </p:grpSpPr>
        <p:sp>
          <p:nvSpPr>
            <p:cNvPr id="136" name="Google Shape;136;p16"/>
            <p:cNvSpPr/>
            <p:nvPr/>
          </p:nvSpPr>
          <p:spPr>
            <a:xfrm rot="10800000">
              <a:off x="0" y="-600154"/>
              <a:ext cx="605495" cy="1210607"/>
            </a:xfrm>
            <a:custGeom>
              <a:avLst/>
              <a:gdLst/>
              <a:ahLst/>
              <a:cxnLst/>
              <a:rect l="l" t="t" r="r" b="b"/>
              <a:pathLst>
                <a:path w="14257" h="28505" extrusionOk="0">
                  <a:moveTo>
                    <a:pt x="14256" y="0"/>
                  </a:moveTo>
                  <a:cubicBezTo>
                    <a:pt x="6379" y="0"/>
                    <a:pt x="0" y="6379"/>
                    <a:pt x="0" y="14256"/>
                  </a:cubicBezTo>
                  <a:cubicBezTo>
                    <a:pt x="0" y="22126"/>
                    <a:pt x="6379" y="28505"/>
                    <a:pt x="14256" y="28505"/>
                  </a:cubicBezTo>
                  <a:lnTo>
                    <a:pt x="14256" y="0"/>
                  </a:lnTo>
                  <a:close/>
                </a:path>
              </a:pathLst>
            </a:custGeom>
            <a:solidFill>
              <a:schemeClr val="accent2"/>
            </a:solidFill>
            <a:ln>
              <a:noFill/>
            </a:ln>
            <a:effectLst>
              <a:outerShdw blurRad="114300" dist="76200" dir="1980000" algn="bl" rotWithShape="0">
                <a:schemeClr val="accent2">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7" name="Google Shape;137;p16"/>
            <p:cNvGrpSpPr/>
            <p:nvPr/>
          </p:nvGrpSpPr>
          <p:grpSpPr>
            <a:xfrm>
              <a:off x="-225475" y="4147674"/>
              <a:ext cx="10350255" cy="1201531"/>
              <a:chOff x="-225475" y="4147674"/>
              <a:chExt cx="10350255" cy="1201531"/>
            </a:xfrm>
          </p:grpSpPr>
          <p:sp>
            <p:nvSpPr>
              <p:cNvPr id="138" name="Google Shape;138;p16"/>
              <p:cNvSpPr/>
              <p:nvPr/>
            </p:nvSpPr>
            <p:spPr>
              <a:xfrm rot="-5400000" flipH="1">
                <a:off x="-8519" y="3930718"/>
                <a:ext cx="1201531" cy="1635442"/>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accent4"/>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16"/>
              <p:cNvSpPr/>
              <p:nvPr/>
            </p:nvSpPr>
            <p:spPr>
              <a:xfrm>
                <a:off x="7089305" y="4484000"/>
                <a:ext cx="3035475" cy="659500"/>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40" name="Google Shape;140;p16"/>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lvl1pPr lvl="0" algn="ctr"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
        <p:nvSpPr>
          <p:cNvPr id="141" name="Google Shape;141;p16"/>
          <p:cNvSpPr txBox="1">
            <a:spLocks noGrp="1"/>
          </p:cNvSpPr>
          <p:nvPr>
            <p:ph type="subTitle" idx="1"/>
          </p:nvPr>
        </p:nvSpPr>
        <p:spPr>
          <a:xfrm>
            <a:off x="1271375" y="3298827"/>
            <a:ext cx="2081700" cy="8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2" name="Google Shape;142;p16"/>
          <p:cNvSpPr txBox="1">
            <a:spLocks noGrp="1"/>
          </p:cNvSpPr>
          <p:nvPr>
            <p:ph type="subTitle" idx="2"/>
          </p:nvPr>
        </p:nvSpPr>
        <p:spPr>
          <a:xfrm>
            <a:off x="1271375" y="2640598"/>
            <a:ext cx="2081700" cy="744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3" name="Google Shape;143;p16"/>
          <p:cNvSpPr txBox="1">
            <a:spLocks noGrp="1"/>
          </p:cNvSpPr>
          <p:nvPr>
            <p:ph type="subTitle" idx="3"/>
          </p:nvPr>
        </p:nvSpPr>
        <p:spPr>
          <a:xfrm>
            <a:off x="3530921" y="3298827"/>
            <a:ext cx="2081700" cy="8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 name="Google Shape;144;p16"/>
          <p:cNvSpPr txBox="1">
            <a:spLocks noGrp="1"/>
          </p:cNvSpPr>
          <p:nvPr>
            <p:ph type="subTitle" idx="4"/>
          </p:nvPr>
        </p:nvSpPr>
        <p:spPr>
          <a:xfrm>
            <a:off x="3530921" y="2640598"/>
            <a:ext cx="2081700" cy="744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5" name="Google Shape;145;p16"/>
          <p:cNvSpPr txBox="1">
            <a:spLocks noGrp="1"/>
          </p:cNvSpPr>
          <p:nvPr>
            <p:ph type="subTitle" idx="5"/>
          </p:nvPr>
        </p:nvSpPr>
        <p:spPr>
          <a:xfrm>
            <a:off x="5790472" y="3298826"/>
            <a:ext cx="2081700" cy="8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6"/>
          <p:cNvSpPr txBox="1">
            <a:spLocks noGrp="1"/>
          </p:cNvSpPr>
          <p:nvPr>
            <p:ph type="subTitle" idx="6"/>
          </p:nvPr>
        </p:nvSpPr>
        <p:spPr>
          <a:xfrm>
            <a:off x="5790472" y="2640598"/>
            <a:ext cx="2081700" cy="744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47"/>
        <p:cNvGrpSpPr/>
        <p:nvPr/>
      </p:nvGrpSpPr>
      <p:grpSpPr>
        <a:xfrm>
          <a:off x="0" y="0"/>
          <a:ext cx="0" cy="0"/>
          <a:chOff x="0" y="0"/>
          <a:chExt cx="0" cy="0"/>
        </a:xfrm>
      </p:grpSpPr>
      <p:sp>
        <p:nvSpPr>
          <p:cNvPr id="148" name="Google Shape;148;p17"/>
          <p:cNvSpPr/>
          <p:nvPr/>
        </p:nvSpPr>
        <p:spPr>
          <a:xfrm flipH="1">
            <a:off x="8636032" y="387853"/>
            <a:ext cx="1021425" cy="1021600"/>
          </a:xfrm>
          <a:custGeom>
            <a:avLst/>
            <a:gdLst/>
            <a:ahLst/>
            <a:cxnLst/>
            <a:rect l="l" t="t" r="r" b="b"/>
            <a:pathLst>
              <a:path w="40857" h="40864" extrusionOk="0">
                <a:moveTo>
                  <a:pt x="20425" y="5836"/>
                </a:moveTo>
                <a:cubicBezTo>
                  <a:pt x="28472" y="5836"/>
                  <a:pt x="35021" y="12385"/>
                  <a:pt x="35021" y="20432"/>
                </a:cubicBezTo>
                <a:cubicBezTo>
                  <a:pt x="35021" y="28479"/>
                  <a:pt x="28472" y="35021"/>
                  <a:pt x="20425" y="35021"/>
                </a:cubicBezTo>
                <a:cubicBezTo>
                  <a:pt x="12385" y="35021"/>
                  <a:pt x="5836" y="28479"/>
                  <a:pt x="5836" y="20432"/>
                </a:cubicBezTo>
                <a:cubicBezTo>
                  <a:pt x="5836" y="12385"/>
                  <a:pt x="12385" y="5836"/>
                  <a:pt x="20425" y="5836"/>
                </a:cubicBezTo>
                <a:close/>
                <a:moveTo>
                  <a:pt x="20425" y="0"/>
                </a:moveTo>
                <a:cubicBezTo>
                  <a:pt x="9166" y="0"/>
                  <a:pt x="0" y="9166"/>
                  <a:pt x="0" y="20432"/>
                </a:cubicBezTo>
                <a:cubicBezTo>
                  <a:pt x="0" y="31698"/>
                  <a:pt x="9166" y="40863"/>
                  <a:pt x="20425" y="40863"/>
                </a:cubicBezTo>
                <a:cubicBezTo>
                  <a:pt x="31691" y="40863"/>
                  <a:pt x="40857" y="31698"/>
                  <a:pt x="40857" y="20432"/>
                </a:cubicBezTo>
                <a:cubicBezTo>
                  <a:pt x="40857" y="9166"/>
                  <a:pt x="31691" y="0"/>
                  <a:pt x="20425" y="0"/>
                </a:cubicBezTo>
                <a:close/>
              </a:path>
            </a:pathLst>
          </a:custGeom>
          <a:solidFill>
            <a:schemeClr val="accent2"/>
          </a:solidFill>
          <a:ln>
            <a:noFill/>
          </a:ln>
          <a:effectLst>
            <a:outerShdw blurRad="142875" dist="85725" dir="216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17"/>
          <p:cNvSpPr/>
          <p:nvPr/>
        </p:nvSpPr>
        <p:spPr>
          <a:xfrm rot="-5400000" flipH="1">
            <a:off x="408190" y="1249175"/>
            <a:ext cx="306900" cy="306900"/>
          </a:xfrm>
          <a:prstGeom prst="ellipse">
            <a:avLst/>
          </a:prstGeom>
          <a:solidFill>
            <a:schemeClr val="lt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0" name="Google Shape;150;p17"/>
          <p:cNvGrpSpPr/>
          <p:nvPr/>
        </p:nvGrpSpPr>
        <p:grpSpPr>
          <a:xfrm>
            <a:off x="-79" y="4368002"/>
            <a:ext cx="9144027" cy="775492"/>
            <a:chOff x="-79" y="4368002"/>
            <a:chExt cx="9144027" cy="775492"/>
          </a:xfrm>
        </p:grpSpPr>
        <p:sp>
          <p:nvSpPr>
            <p:cNvPr id="151" name="Google Shape;151;p17"/>
            <p:cNvSpPr/>
            <p:nvPr/>
          </p:nvSpPr>
          <p:spPr>
            <a:xfrm rot="-5400000" flipH="1">
              <a:off x="7983984" y="3983511"/>
              <a:ext cx="747323" cy="1572605"/>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accent4"/>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17"/>
            <p:cNvSpPr/>
            <p:nvPr/>
          </p:nvSpPr>
          <p:spPr>
            <a:xfrm rot="5400000">
              <a:off x="428062" y="3939861"/>
              <a:ext cx="775492" cy="1631773"/>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lt2"/>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 name="Google Shape;153;p17"/>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lvl1pPr lvl="0" algn="ctr"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
        <p:nvSpPr>
          <p:cNvPr id="154" name="Google Shape;154;p17"/>
          <p:cNvSpPr txBox="1">
            <a:spLocks noGrp="1"/>
          </p:cNvSpPr>
          <p:nvPr>
            <p:ph type="subTitle" idx="1"/>
          </p:nvPr>
        </p:nvSpPr>
        <p:spPr>
          <a:xfrm>
            <a:off x="1475688" y="3305266"/>
            <a:ext cx="2907600" cy="107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17"/>
          <p:cNvSpPr txBox="1">
            <a:spLocks noGrp="1"/>
          </p:cNvSpPr>
          <p:nvPr>
            <p:ph type="subTitle" idx="2"/>
          </p:nvPr>
        </p:nvSpPr>
        <p:spPr>
          <a:xfrm>
            <a:off x="1475688" y="2949728"/>
            <a:ext cx="2907600" cy="4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56" name="Google Shape;156;p17"/>
          <p:cNvSpPr txBox="1">
            <a:spLocks noGrp="1"/>
          </p:cNvSpPr>
          <p:nvPr>
            <p:ph type="subTitle" idx="3"/>
          </p:nvPr>
        </p:nvSpPr>
        <p:spPr>
          <a:xfrm>
            <a:off x="4760713" y="3305266"/>
            <a:ext cx="2907600" cy="107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17"/>
          <p:cNvSpPr txBox="1">
            <a:spLocks noGrp="1"/>
          </p:cNvSpPr>
          <p:nvPr>
            <p:ph type="subTitle" idx="4"/>
          </p:nvPr>
        </p:nvSpPr>
        <p:spPr>
          <a:xfrm>
            <a:off x="4760713" y="2949728"/>
            <a:ext cx="2907600" cy="4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58" name="Google Shape;158;p17"/>
          <p:cNvSpPr txBox="1">
            <a:spLocks noGrp="1"/>
          </p:cNvSpPr>
          <p:nvPr>
            <p:ph type="subTitle" idx="5"/>
          </p:nvPr>
        </p:nvSpPr>
        <p:spPr>
          <a:xfrm>
            <a:off x="1475688" y="1834841"/>
            <a:ext cx="2907600" cy="107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7"/>
          <p:cNvSpPr txBox="1">
            <a:spLocks noGrp="1"/>
          </p:cNvSpPr>
          <p:nvPr>
            <p:ph type="subTitle" idx="6"/>
          </p:nvPr>
        </p:nvSpPr>
        <p:spPr>
          <a:xfrm>
            <a:off x="1475688" y="1479303"/>
            <a:ext cx="2907600" cy="4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0" name="Google Shape;160;p17"/>
          <p:cNvSpPr txBox="1">
            <a:spLocks noGrp="1"/>
          </p:cNvSpPr>
          <p:nvPr>
            <p:ph type="subTitle" idx="7"/>
          </p:nvPr>
        </p:nvSpPr>
        <p:spPr>
          <a:xfrm>
            <a:off x="4760713" y="1834841"/>
            <a:ext cx="2907600" cy="107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7"/>
          <p:cNvSpPr txBox="1">
            <a:spLocks noGrp="1"/>
          </p:cNvSpPr>
          <p:nvPr>
            <p:ph type="subTitle" idx="8"/>
          </p:nvPr>
        </p:nvSpPr>
        <p:spPr>
          <a:xfrm>
            <a:off x="4760713" y="1479303"/>
            <a:ext cx="2907600" cy="4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62"/>
        <p:cNvGrpSpPr/>
        <p:nvPr/>
      </p:nvGrpSpPr>
      <p:grpSpPr>
        <a:xfrm>
          <a:off x="0" y="0"/>
          <a:ext cx="0" cy="0"/>
          <a:chOff x="0" y="0"/>
          <a:chExt cx="0" cy="0"/>
        </a:xfrm>
      </p:grpSpPr>
      <p:sp>
        <p:nvSpPr>
          <p:cNvPr id="163" name="Google Shape;163;p18"/>
          <p:cNvSpPr/>
          <p:nvPr/>
        </p:nvSpPr>
        <p:spPr>
          <a:xfrm flipH="1">
            <a:off x="8428898" y="774998"/>
            <a:ext cx="1463135" cy="392993"/>
          </a:xfrm>
          <a:custGeom>
            <a:avLst/>
            <a:gdLst/>
            <a:ahLst/>
            <a:cxnLst/>
            <a:rect l="l" t="t" r="r" b="b"/>
            <a:pathLst>
              <a:path w="29232" h="7852" extrusionOk="0">
                <a:moveTo>
                  <a:pt x="0" y="1"/>
                </a:moveTo>
                <a:lnTo>
                  <a:pt x="0" y="557"/>
                </a:lnTo>
                <a:lnTo>
                  <a:pt x="25306" y="557"/>
                </a:lnTo>
                <a:cubicBezTo>
                  <a:pt x="27164" y="557"/>
                  <a:pt x="28675" y="2068"/>
                  <a:pt x="28675" y="3926"/>
                </a:cubicBezTo>
                <a:cubicBezTo>
                  <a:pt x="28675" y="5784"/>
                  <a:pt x="27164" y="7296"/>
                  <a:pt x="25306" y="7296"/>
                </a:cubicBezTo>
                <a:lnTo>
                  <a:pt x="0" y="7296"/>
                </a:lnTo>
                <a:lnTo>
                  <a:pt x="0" y="7852"/>
                </a:lnTo>
                <a:lnTo>
                  <a:pt x="25306" y="7852"/>
                </a:lnTo>
                <a:cubicBezTo>
                  <a:pt x="27471" y="7852"/>
                  <a:pt x="29231" y="6092"/>
                  <a:pt x="29231" y="3926"/>
                </a:cubicBezTo>
                <a:cubicBezTo>
                  <a:pt x="29231" y="1761"/>
                  <a:pt x="27471" y="1"/>
                  <a:pt x="25306" y="1"/>
                </a:cubicBezTo>
                <a:close/>
              </a:path>
            </a:pathLst>
          </a:custGeom>
          <a:solidFill>
            <a:schemeClr val="lt1"/>
          </a:solidFill>
          <a:ln>
            <a:noFill/>
          </a:ln>
          <a:effectLst>
            <a:outerShdw blurRad="128588" dist="85725" dir="22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4" name="Google Shape;164;p18"/>
          <p:cNvGrpSpPr/>
          <p:nvPr/>
        </p:nvGrpSpPr>
        <p:grpSpPr>
          <a:xfrm>
            <a:off x="-225475" y="-4"/>
            <a:ext cx="10350255" cy="5349209"/>
            <a:chOff x="-225475" y="-4"/>
            <a:chExt cx="10350255" cy="5349209"/>
          </a:xfrm>
        </p:grpSpPr>
        <p:sp>
          <p:nvSpPr>
            <p:cNvPr id="165" name="Google Shape;165;p18"/>
            <p:cNvSpPr/>
            <p:nvPr/>
          </p:nvSpPr>
          <p:spPr>
            <a:xfrm rot="10800000">
              <a:off x="0" y="-4"/>
              <a:ext cx="605495" cy="1210607"/>
            </a:xfrm>
            <a:custGeom>
              <a:avLst/>
              <a:gdLst/>
              <a:ahLst/>
              <a:cxnLst/>
              <a:rect l="l" t="t" r="r" b="b"/>
              <a:pathLst>
                <a:path w="14257" h="28505" extrusionOk="0">
                  <a:moveTo>
                    <a:pt x="14256" y="0"/>
                  </a:moveTo>
                  <a:cubicBezTo>
                    <a:pt x="6379" y="0"/>
                    <a:pt x="0" y="6379"/>
                    <a:pt x="0" y="14256"/>
                  </a:cubicBezTo>
                  <a:cubicBezTo>
                    <a:pt x="0" y="22126"/>
                    <a:pt x="6379" y="28505"/>
                    <a:pt x="14256" y="28505"/>
                  </a:cubicBezTo>
                  <a:lnTo>
                    <a:pt x="14256" y="0"/>
                  </a:lnTo>
                  <a:close/>
                </a:path>
              </a:pathLst>
            </a:custGeom>
            <a:solidFill>
              <a:schemeClr val="accent2"/>
            </a:solidFill>
            <a:ln>
              <a:noFill/>
            </a:ln>
            <a:effectLst>
              <a:outerShdw blurRad="114300" dist="76200" dir="1980000" algn="bl" rotWithShape="0">
                <a:schemeClr val="accent2">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6" name="Google Shape;166;p18"/>
            <p:cNvGrpSpPr/>
            <p:nvPr/>
          </p:nvGrpSpPr>
          <p:grpSpPr>
            <a:xfrm>
              <a:off x="-225475" y="4147674"/>
              <a:ext cx="10350255" cy="1201531"/>
              <a:chOff x="-225475" y="4147674"/>
              <a:chExt cx="10350255" cy="1201531"/>
            </a:xfrm>
          </p:grpSpPr>
          <p:sp>
            <p:nvSpPr>
              <p:cNvPr id="167" name="Google Shape;167;p18"/>
              <p:cNvSpPr/>
              <p:nvPr/>
            </p:nvSpPr>
            <p:spPr>
              <a:xfrm rot="-5400000" flipH="1">
                <a:off x="-8519" y="3930718"/>
                <a:ext cx="1201531" cy="1635442"/>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accent4"/>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18"/>
              <p:cNvSpPr/>
              <p:nvPr/>
            </p:nvSpPr>
            <p:spPr>
              <a:xfrm>
                <a:off x="7089305" y="4484000"/>
                <a:ext cx="3035475" cy="659500"/>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9" name="Google Shape;169;p18"/>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lvl1pPr lvl="0" algn="ctr"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
        <p:nvSpPr>
          <p:cNvPr id="170" name="Google Shape;170;p18"/>
          <p:cNvSpPr txBox="1">
            <a:spLocks noGrp="1"/>
          </p:cNvSpPr>
          <p:nvPr>
            <p:ph type="subTitle" idx="1"/>
          </p:nvPr>
        </p:nvSpPr>
        <p:spPr>
          <a:xfrm>
            <a:off x="715100" y="3644200"/>
            <a:ext cx="2290800" cy="5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18"/>
          <p:cNvSpPr txBox="1">
            <a:spLocks noGrp="1"/>
          </p:cNvSpPr>
          <p:nvPr>
            <p:ph type="subTitle" idx="2"/>
          </p:nvPr>
        </p:nvSpPr>
        <p:spPr>
          <a:xfrm>
            <a:off x="715100" y="2984046"/>
            <a:ext cx="2290800" cy="74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2" name="Google Shape;172;p18"/>
          <p:cNvSpPr txBox="1">
            <a:spLocks noGrp="1"/>
          </p:cNvSpPr>
          <p:nvPr>
            <p:ph type="subTitle" idx="3"/>
          </p:nvPr>
        </p:nvSpPr>
        <p:spPr>
          <a:xfrm>
            <a:off x="3426351" y="3644200"/>
            <a:ext cx="2290800" cy="5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3" name="Google Shape;173;p18"/>
          <p:cNvSpPr txBox="1">
            <a:spLocks noGrp="1"/>
          </p:cNvSpPr>
          <p:nvPr>
            <p:ph type="subTitle" idx="4"/>
          </p:nvPr>
        </p:nvSpPr>
        <p:spPr>
          <a:xfrm>
            <a:off x="3426352" y="2984046"/>
            <a:ext cx="2290800" cy="74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4" name="Google Shape;174;p18"/>
          <p:cNvSpPr txBox="1">
            <a:spLocks noGrp="1"/>
          </p:cNvSpPr>
          <p:nvPr>
            <p:ph type="subTitle" idx="5"/>
          </p:nvPr>
        </p:nvSpPr>
        <p:spPr>
          <a:xfrm>
            <a:off x="6137608" y="3644200"/>
            <a:ext cx="2290800" cy="5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5" name="Google Shape;175;p18"/>
          <p:cNvSpPr txBox="1">
            <a:spLocks noGrp="1"/>
          </p:cNvSpPr>
          <p:nvPr>
            <p:ph type="subTitle" idx="6"/>
          </p:nvPr>
        </p:nvSpPr>
        <p:spPr>
          <a:xfrm>
            <a:off x="6137609" y="2984046"/>
            <a:ext cx="2290800" cy="74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6" name="Google Shape;176;p18"/>
          <p:cNvSpPr txBox="1">
            <a:spLocks noGrp="1"/>
          </p:cNvSpPr>
          <p:nvPr>
            <p:ph type="subTitle" idx="7"/>
          </p:nvPr>
        </p:nvSpPr>
        <p:spPr>
          <a:xfrm>
            <a:off x="715100" y="2219429"/>
            <a:ext cx="2290800" cy="5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8"/>
          <p:cNvSpPr txBox="1">
            <a:spLocks noGrp="1"/>
          </p:cNvSpPr>
          <p:nvPr>
            <p:ph type="subTitle" idx="8"/>
          </p:nvPr>
        </p:nvSpPr>
        <p:spPr>
          <a:xfrm>
            <a:off x="715100" y="1559275"/>
            <a:ext cx="2290800" cy="74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8" name="Google Shape;178;p18"/>
          <p:cNvSpPr txBox="1">
            <a:spLocks noGrp="1"/>
          </p:cNvSpPr>
          <p:nvPr>
            <p:ph type="subTitle" idx="9"/>
          </p:nvPr>
        </p:nvSpPr>
        <p:spPr>
          <a:xfrm>
            <a:off x="3426351" y="2219429"/>
            <a:ext cx="2290800" cy="5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8"/>
          <p:cNvSpPr txBox="1">
            <a:spLocks noGrp="1"/>
          </p:cNvSpPr>
          <p:nvPr>
            <p:ph type="subTitle" idx="13"/>
          </p:nvPr>
        </p:nvSpPr>
        <p:spPr>
          <a:xfrm>
            <a:off x="3426352" y="1559275"/>
            <a:ext cx="2290800" cy="74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80" name="Google Shape;180;p18"/>
          <p:cNvSpPr txBox="1">
            <a:spLocks noGrp="1"/>
          </p:cNvSpPr>
          <p:nvPr>
            <p:ph type="subTitle" idx="14"/>
          </p:nvPr>
        </p:nvSpPr>
        <p:spPr>
          <a:xfrm>
            <a:off x="6137608" y="2219428"/>
            <a:ext cx="2290800" cy="5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18"/>
          <p:cNvSpPr txBox="1">
            <a:spLocks noGrp="1"/>
          </p:cNvSpPr>
          <p:nvPr>
            <p:ph type="subTitle" idx="15"/>
          </p:nvPr>
        </p:nvSpPr>
        <p:spPr>
          <a:xfrm>
            <a:off x="6137609" y="1559275"/>
            <a:ext cx="2290800" cy="74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3"/>
        <p:cNvGrpSpPr/>
        <p:nvPr/>
      </p:nvGrpSpPr>
      <p:grpSpPr>
        <a:xfrm>
          <a:off x="0" y="0"/>
          <a:ext cx="0" cy="0"/>
          <a:chOff x="0" y="0"/>
          <a:chExt cx="0" cy="0"/>
        </a:xfrm>
      </p:grpSpPr>
      <p:sp>
        <p:nvSpPr>
          <p:cNvPr id="214" name="Google Shape;214;p21"/>
          <p:cNvSpPr/>
          <p:nvPr/>
        </p:nvSpPr>
        <p:spPr>
          <a:xfrm flipH="1">
            <a:off x="8636032" y="387853"/>
            <a:ext cx="1021425" cy="1021600"/>
          </a:xfrm>
          <a:custGeom>
            <a:avLst/>
            <a:gdLst/>
            <a:ahLst/>
            <a:cxnLst/>
            <a:rect l="l" t="t" r="r" b="b"/>
            <a:pathLst>
              <a:path w="40857" h="40864" extrusionOk="0">
                <a:moveTo>
                  <a:pt x="20425" y="5836"/>
                </a:moveTo>
                <a:cubicBezTo>
                  <a:pt x="28472" y="5836"/>
                  <a:pt x="35021" y="12385"/>
                  <a:pt x="35021" y="20432"/>
                </a:cubicBezTo>
                <a:cubicBezTo>
                  <a:pt x="35021" y="28479"/>
                  <a:pt x="28472" y="35021"/>
                  <a:pt x="20425" y="35021"/>
                </a:cubicBezTo>
                <a:cubicBezTo>
                  <a:pt x="12385" y="35021"/>
                  <a:pt x="5836" y="28479"/>
                  <a:pt x="5836" y="20432"/>
                </a:cubicBezTo>
                <a:cubicBezTo>
                  <a:pt x="5836" y="12385"/>
                  <a:pt x="12385" y="5836"/>
                  <a:pt x="20425" y="5836"/>
                </a:cubicBezTo>
                <a:close/>
                <a:moveTo>
                  <a:pt x="20425" y="0"/>
                </a:moveTo>
                <a:cubicBezTo>
                  <a:pt x="9166" y="0"/>
                  <a:pt x="0" y="9166"/>
                  <a:pt x="0" y="20432"/>
                </a:cubicBezTo>
                <a:cubicBezTo>
                  <a:pt x="0" y="31698"/>
                  <a:pt x="9166" y="40863"/>
                  <a:pt x="20425" y="40863"/>
                </a:cubicBezTo>
                <a:cubicBezTo>
                  <a:pt x="31691" y="40863"/>
                  <a:pt x="40857" y="31698"/>
                  <a:pt x="40857" y="20432"/>
                </a:cubicBezTo>
                <a:cubicBezTo>
                  <a:pt x="40857" y="9166"/>
                  <a:pt x="31691" y="0"/>
                  <a:pt x="20425" y="0"/>
                </a:cubicBezTo>
                <a:close/>
              </a:path>
            </a:pathLst>
          </a:custGeom>
          <a:solidFill>
            <a:schemeClr val="accent2"/>
          </a:solidFill>
          <a:ln>
            <a:noFill/>
          </a:ln>
          <a:effectLst>
            <a:outerShdw blurRad="128588" dist="85725" dir="204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1"/>
          <p:cNvSpPr/>
          <p:nvPr/>
        </p:nvSpPr>
        <p:spPr>
          <a:xfrm rot="-5400000" flipH="1">
            <a:off x="408190" y="381550"/>
            <a:ext cx="306900" cy="306900"/>
          </a:xfrm>
          <a:prstGeom prst="ellipse">
            <a:avLst/>
          </a:prstGeom>
          <a:solidFill>
            <a:schemeClr val="lt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6" name="Google Shape;216;p21"/>
          <p:cNvGrpSpPr/>
          <p:nvPr/>
        </p:nvGrpSpPr>
        <p:grpSpPr>
          <a:xfrm>
            <a:off x="-79" y="4368002"/>
            <a:ext cx="9144027" cy="775492"/>
            <a:chOff x="-79" y="4368002"/>
            <a:chExt cx="9144027" cy="775492"/>
          </a:xfrm>
        </p:grpSpPr>
        <p:sp>
          <p:nvSpPr>
            <p:cNvPr id="217" name="Google Shape;217;p21"/>
            <p:cNvSpPr/>
            <p:nvPr/>
          </p:nvSpPr>
          <p:spPr>
            <a:xfrm rot="-5400000" flipH="1">
              <a:off x="7983984" y="3983511"/>
              <a:ext cx="747323" cy="1572605"/>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accent4"/>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1"/>
            <p:cNvSpPr/>
            <p:nvPr/>
          </p:nvSpPr>
          <p:spPr>
            <a:xfrm rot="5400000">
              <a:off x="428062" y="3939861"/>
              <a:ext cx="775492" cy="1631773"/>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lt2"/>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9"/>
        <p:cNvGrpSpPr/>
        <p:nvPr/>
      </p:nvGrpSpPr>
      <p:grpSpPr>
        <a:xfrm>
          <a:off x="0" y="0"/>
          <a:ext cx="0" cy="0"/>
          <a:chOff x="0" y="0"/>
          <a:chExt cx="0" cy="0"/>
        </a:xfrm>
      </p:grpSpPr>
      <p:grpSp>
        <p:nvGrpSpPr>
          <p:cNvPr id="220" name="Google Shape;220;p22"/>
          <p:cNvGrpSpPr/>
          <p:nvPr/>
        </p:nvGrpSpPr>
        <p:grpSpPr>
          <a:xfrm>
            <a:off x="-285744" y="-272545"/>
            <a:ext cx="14351263" cy="5621750"/>
            <a:chOff x="-285744" y="-272545"/>
            <a:chExt cx="14351263" cy="5621750"/>
          </a:xfrm>
        </p:grpSpPr>
        <p:grpSp>
          <p:nvGrpSpPr>
            <p:cNvPr id="221" name="Google Shape;221;p22"/>
            <p:cNvGrpSpPr/>
            <p:nvPr/>
          </p:nvGrpSpPr>
          <p:grpSpPr>
            <a:xfrm>
              <a:off x="-120088" y="-272545"/>
              <a:ext cx="2109936" cy="4383750"/>
              <a:chOff x="-120088" y="-272545"/>
              <a:chExt cx="2109936" cy="4383750"/>
            </a:xfrm>
          </p:grpSpPr>
          <p:sp>
            <p:nvSpPr>
              <p:cNvPr id="222" name="Google Shape;222;p22"/>
              <p:cNvSpPr/>
              <p:nvPr/>
            </p:nvSpPr>
            <p:spPr>
              <a:xfrm rot="-5400000">
                <a:off x="-1302834" y="1292587"/>
                <a:ext cx="4001365" cy="1635871"/>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accent1"/>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2"/>
              <p:cNvSpPr/>
              <p:nvPr/>
            </p:nvSpPr>
            <p:spPr>
              <a:xfrm flipH="1">
                <a:off x="-13717" y="-272545"/>
                <a:ext cx="2003565" cy="2727117"/>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4" name="Google Shape;224;p22"/>
            <p:cNvSpPr/>
            <p:nvPr/>
          </p:nvSpPr>
          <p:spPr>
            <a:xfrm rot="10800000" flipH="1">
              <a:off x="7595708" y="6"/>
              <a:ext cx="6469811" cy="1392798"/>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5" name="Google Shape;225;p22"/>
            <p:cNvGrpSpPr/>
            <p:nvPr/>
          </p:nvGrpSpPr>
          <p:grpSpPr>
            <a:xfrm>
              <a:off x="6674936" y="2555739"/>
              <a:ext cx="2584902" cy="2587755"/>
              <a:chOff x="6674936" y="2555739"/>
              <a:chExt cx="2584902" cy="2587755"/>
            </a:xfrm>
          </p:grpSpPr>
          <p:sp>
            <p:nvSpPr>
              <p:cNvPr id="226" name="Google Shape;226;p22"/>
              <p:cNvSpPr/>
              <p:nvPr/>
            </p:nvSpPr>
            <p:spPr>
              <a:xfrm rot="10800000" flipH="1">
                <a:off x="7798161" y="2555739"/>
                <a:ext cx="1461677" cy="2587386"/>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2"/>
              <p:cNvSpPr/>
              <p:nvPr/>
            </p:nvSpPr>
            <p:spPr>
              <a:xfrm rot="10800000" flipH="1">
                <a:off x="6674936" y="3772285"/>
                <a:ext cx="2584901" cy="1371209"/>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8" name="Google Shape;228;p22"/>
            <p:cNvSpPr/>
            <p:nvPr/>
          </p:nvSpPr>
          <p:spPr>
            <a:xfrm rot="-5400000" flipH="1">
              <a:off x="-68788" y="3930718"/>
              <a:ext cx="1201531" cy="1635442"/>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1168510" y="3492026"/>
            <a:ext cx="11076088" cy="2109401"/>
            <a:chOff x="-1168510" y="3492026"/>
            <a:chExt cx="11076088" cy="2109401"/>
          </a:xfrm>
        </p:grpSpPr>
        <p:grpSp>
          <p:nvGrpSpPr>
            <p:cNvPr id="17" name="Google Shape;17;p3"/>
            <p:cNvGrpSpPr/>
            <p:nvPr/>
          </p:nvGrpSpPr>
          <p:grpSpPr>
            <a:xfrm>
              <a:off x="-1168510" y="3492026"/>
              <a:ext cx="11076088" cy="2109401"/>
              <a:chOff x="-1168510" y="3492026"/>
              <a:chExt cx="11076088" cy="2109401"/>
            </a:xfrm>
          </p:grpSpPr>
          <p:sp>
            <p:nvSpPr>
              <p:cNvPr id="18" name="Google Shape;18;p3"/>
              <p:cNvSpPr/>
              <p:nvPr/>
            </p:nvSpPr>
            <p:spPr>
              <a:xfrm>
                <a:off x="2236326" y="3492026"/>
                <a:ext cx="7671252" cy="1651388"/>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3"/>
              <p:cNvSpPr/>
              <p:nvPr/>
            </p:nvSpPr>
            <p:spPr>
              <a:xfrm rot="-10236135">
                <a:off x="-1086755" y="4120085"/>
                <a:ext cx="2980637" cy="1246355"/>
              </a:xfrm>
              <a:custGeom>
                <a:avLst/>
                <a:gdLst/>
                <a:ahLst/>
                <a:cxnLst/>
                <a:rect l="l" t="t" r="r" b="b"/>
                <a:pathLst>
                  <a:path w="60990" h="25503" extrusionOk="0">
                    <a:moveTo>
                      <a:pt x="1" y="1"/>
                    </a:moveTo>
                    <a:lnTo>
                      <a:pt x="1" y="9023"/>
                    </a:lnTo>
                    <a:cubicBezTo>
                      <a:pt x="2129" y="8822"/>
                      <a:pt x="4063" y="8729"/>
                      <a:pt x="5826" y="8729"/>
                    </a:cubicBezTo>
                    <a:cubicBezTo>
                      <a:pt x="27102" y="8729"/>
                      <a:pt x="23466" y="22301"/>
                      <a:pt x="34498" y="25117"/>
                    </a:cubicBezTo>
                    <a:cubicBezTo>
                      <a:pt x="35545" y="25384"/>
                      <a:pt x="36479" y="25502"/>
                      <a:pt x="37320" y="25502"/>
                    </a:cubicBezTo>
                    <a:cubicBezTo>
                      <a:pt x="44078" y="25502"/>
                      <a:pt x="44845" y="17841"/>
                      <a:pt x="49968" y="17841"/>
                    </a:cubicBezTo>
                    <a:cubicBezTo>
                      <a:pt x="50177" y="17841"/>
                      <a:pt x="50394" y="17854"/>
                      <a:pt x="50618" y="17881"/>
                    </a:cubicBezTo>
                    <a:cubicBezTo>
                      <a:pt x="50941" y="17919"/>
                      <a:pt x="51257" y="17938"/>
                      <a:pt x="51568" y="17938"/>
                    </a:cubicBezTo>
                    <a:cubicBezTo>
                      <a:pt x="57416" y="17938"/>
                      <a:pt x="60990" y="11203"/>
                      <a:pt x="59666" y="1"/>
                    </a:cubicBezTo>
                    <a:close/>
                  </a:path>
                </a:pathLst>
              </a:custGeom>
              <a:solidFill>
                <a:schemeClr val="accent1"/>
              </a:solidFill>
              <a:ln>
                <a:noFill/>
              </a:ln>
              <a:effectLst>
                <a:outerShdw blurRad="114300" dist="85725" dir="186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Google Shape;20;p3"/>
            <p:cNvSpPr/>
            <p:nvPr/>
          </p:nvSpPr>
          <p:spPr>
            <a:xfrm>
              <a:off x="2797700" y="4608504"/>
              <a:ext cx="6346268" cy="534920"/>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3"/>
          <p:cNvSpPr>
            <a:spLocks noGrp="1"/>
          </p:cNvSpPr>
          <p:nvPr>
            <p:ph type="pic" idx="2"/>
          </p:nvPr>
        </p:nvSpPr>
        <p:spPr>
          <a:xfrm>
            <a:off x="4522000" y="618225"/>
            <a:ext cx="3906900" cy="3906900"/>
          </a:xfrm>
          <a:prstGeom prst="ellipse">
            <a:avLst/>
          </a:prstGeom>
          <a:noFill/>
          <a:ln>
            <a:noFill/>
          </a:ln>
          <a:effectLst>
            <a:outerShdw blurRad="128588" dist="85725" dir="2040000" algn="bl" rotWithShape="0">
              <a:schemeClr val="accent2">
                <a:alpha val="20000"/>
              </a:schemeClr>
            </a:outerShdw>
          </a:effectLst>
        </p:spPr>
      </p:sp>
      <p:sp>
        <p:nvSpPr>
          <p:cNvPr id="22" name="Google Shape;22;p3"/>
          <p:cNvSpPr txBox="1">
            <a:spLocks noGrp="1"/>
          </p:cNvSpPr>
          <p:nvPr>
            <p:ph type="title" hasCustomPrompt="1"/>
          </p:nvPr>
        </p:nvSpPr>
        <p:spPr>
          <a:xfrm>
            <a:off x="715100" y="1649437"/>
            <a:ext cx="1089900" cy="780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ctrTitle" idx="3"/>
          </p:nvPr>
        </p:nvSpPr>
        <p:spPr>
          <a:xfrm>
            <a:off x="715100" y="2429417"/>
            <a:ext cx="3026100" cy="7800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191919"/>
              </a:buClr>
              <a:buSzPts val="5200"/>
              <a:buNone/>
              <a:defRPr sz="5000"/>
            </a:lvl1pPr>
            <a:lvl2pPr lvl="1" algn="ctr" rtl="0">
              <a:lnSpc>
                <a:spcPct val="100000"/>
              </a:lnSpc>
              <a:spcBef>
                <a:spcPts val="0"/>
              </a:spcBef>
              <a:spcAft>
                <a:spcPts val="0"/>
              </a:spcAft>
              <a:buClr>
                <a:srgbClr val="191919"/>
              </a:buClr>
              <a:buSzPts val="5200"/>
              <a:buNone/>
              <a:defRPr sz="5200">
                <a:solidFill>
                  <a:srgbClr val="191919"/>
                </a:solidFill>
              </a:defRPr>
            </a:lvl2pPr>
            <a:lvl3pPr lvl="2" algn="ctr" rtl="0">
              <a:lnSpc>
                <a:spcPct val="100000"/>
              </a:lnSpc>
              <a:spcBef>
                <a:spcPts val="0"/>
              </a:spcBef>
              <a:spcAft>
                <a:spcPts val="0"/>
              </a:spcAft>
              <a:buClr>
                <a:srgbClr val="191919"/>
              </a:buClr>
              <a:buSzPts val="5200"/>
              <a:buNone/>
              <a:defRPr sz="5200">
                <a:solidFill>
                  <a:srgbClr val="191919"/>
                </a:solidFill>
              </a:defRPr>
            </a:lvl3pPr>
            <a:lvl4pPr lvl="3" algn="ctr" rtl="0">
              <a:lnSpc>
                <a:spcPct val="100000"/>
              </a:lnSpc>
              <a:spcBef>
                <a:spcPts val="0"/>
              </a:spcBef>
              <a:spcAft>
                <a:spcPts val="0"/>
              </a:spcAft>
              <a:buClr>
                <a:srgbClr val="191919"/>
              </a:buClr>
              <a:buSzPts val="5200"/>
              <a:buNone/>
              <a:defRPr sz="5200">
                <a:solidFill>
                  <a:srgbClr val="191919"/>
                </a:solidFill>
              </a:defRPr>
            </a:lvl4pPr>
            <a:lvl5pPr lvl="4" algn="ctr" rtl="0">
              <a:lnSpc>
                <a:spcPct val="100000"/>
              </a:lnSpc>
              <a:spcBef>
                <a:spcPts val="0"/>
              </a:spcBef>
              <a:spcAft>
                <a:spcPts val="0"/>
              </a:spcAft>
              <a:buClr>
                <a:srgbClr val="191919"/>
              </a:buClr>
              <a:buSzPts val="5200"/>
              <a:buNone/>
              <a:defRPr sz="5200">
                <a:solidFill>
                  <a:srgbClr val="191919"/>
                </a:solidFill>
              </a:defRPr>
            </a:lvl5pPr>
            <a:lvl6pPr lvl="5" algn="ctr" rtl="0">
              <a:lnSpc>
                <a:spcPct val="100000"/>
              </a:lnSpc>
              <a:spcBef>
                <a:spcPts val="0"/>
              </a:spcBef>
              <a:spcAft>
                <a:spcPts val="0"/>
              </a:spcAft>
              <a:buClr>
                <a:srgbClr val="191919"/>
              </a:buClr>
              <a:buSzPts val="5200"/>
              <a:buNone/>
              <a:defRPr sz="5200">
                <a:solidFill>
                  <a:srgbClr val="191919"/>
                </a:solidFill>
              </a:defRPr>
            </a:lvl6pPr>
            <a:lvl7pPr lvl="6" algn="ctr" rtl="0">
              <a:lnSpc>
                <a:spcPct val="100000"/>
              </a:lnSpc>
              <a:spcBef>
                <a:spcPts val="0"/>
              </a:spcBef>
              <a:spcAft>
                <a:spcPts val="0"/>
              </a:spcAft>
              <a:buClr>
                <a:srgbClr val="191919"/>
              </a:buClr>
              <a:buSzPts val="5200"/>
              <a:buNone/>
              <a:defRPr sz="5200">
                <a:solidFill>
                  <a:srgbClr val="191919"/>
                </a:solidFill>
              </a:defRPr>
            </a:lvl7pPr>
            <a:lvl8pPr lvl="7" algn="ctr" rtl="0">
              <a:lnSpc>
                <a:spcPct val="100000"/>
              </a:lnSpc>
              <a:spcBef>
                <a:spcPts val="0"/>
              </a:spcBef>
              <a:spcAft>
                <a:spcPts val="0"/>
              </a:spcAft>
              <a:buClr>
                <a:srgbClr val="191919"/>
              </a:buClr>
              <a:buSzPts val="5200"/>
              <a:buNone/>
              <a:defRPr sz="5200">
                <a:solidFill>
                  <a:srgbClr val="191919"/>
                </a:solidFill>
              </a:defRPr>
            </a:lvl8pPr>
            <a:lvl9pPr lvl="8" algn="ctr" rtl="0">
              <a:lnSpc>
                <a:spcPct val="100000"/>
              </a:lnSpc>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flipH="1">
            <a:off x="8636032" y="387853"/>
            <a:ext cx="1021425" cy="1021600"/>
          </a:xfrm>
          <a:custGeom>
            <a:avLst/>
            <a:gdLst/>
            <a:ahLst/>
            <a:cxnLst/>
            <a:rect l="l" t="t" r="r" b="b"/>
            <a:pathLst>
              <a:path w="40857" h="40864" extrusionOk="0">
                <a:moveTo>
                  <a:pt x="20425" y="5836"/>
                </a:moveTo>
                <a:cubicBezTo>
                  <a:pt x="28472" y="5836"/>
                  <a:pt x="35021" y="12385"/>
                  <a:pt x="35021" y="20432"/>
                </a:cubicBezTo>
                <a:cubicBezTo>
                  <a:pt x="35021" y="28479"/>
                  <a:pt x="28472" y="35021"/>
                  <a:pt x="20425" y="35021"/>
                </a:cubicBezTo>
                <a:cubicBezTo>
                  <a:pt x="12385" y="35021"/>
                  <a:pt x="5836" y="28479"/>
                  <a:pt x="5836" y="20432"/>
                </a:cubicBezTo>
                <a:cubicBezTo>
                  <a:pt x="5836" y="12385"/>
                  <a:pt x="12385" y="5836"/>
                  <a:pt x="20425" y="5836"/>
                </a:cubicBezTo>
                <a:close/>
                <a:moveTo>
                  <a:pt x="20425" y="0"/>
                </a:moveTo>
                <a:cubicBezTo>
                  <a:pt x="9166" y="0"/>
                  <a:pt x="0" y="9166"/>
                  <a:pt x="0" y="20432"/>
                </a:cubicBezTo>
                <a:cubicBezTo>
                  <a:pt x="0" y="31698"/>
                  <a:pt x="9166" y="40863"/>
                  <a:pt x="20425" y="40863"/>
                </a:cubicBezTo>
                <a:cubicBezTo>
                  <a:pt x="31691" y="40863"/>
                  <a:pt x="40857" y="31698"/>
                  <a:pt x="40857" y="20432"/>
                </a:cubicBezTo>
                <a:cubicBezTo>
                  <a:pt x="40857" y="9166"/>
                  <a:pt x="31691" y="0"/>
                  <a:pt x="20425" y="0"/>
                </a:cubicBezTo>
                <a:close/>
              </a:path>
            </a:pathLst>
          </a:custGeom>
          <a:solidFill>
            <a:schemeClr val="accent2"/>
          </a:solidFill>
          <a:ln>
            <a:noFill/>
          </a:ln>
          <a:effectLst>
            <a:outerShdw blurRad="128588" dist="85725" dir="204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5"/>
          <p:cNvSpPr/>
          <p:nvPr/>
        </p:nvSpPr>
        <p:spPr>
          <a:xfrm rot="-5400000" flipH="1">
            <a:off x="408190" y="381550"/>
            <a:ext cx="306900" cy="306900"/>
          </a:xfrm>
          <a:prstGeom prst="ellipse">
            <a:avLst/>
          </a:prstGeom>
          <a:solidFill>
            <a:schemeClr val="lt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33;p5"/>
          <p:cNvGrpSpPr/>
          <p:nvPr/>
        </p:nvGrpSpPr>
        <p:grpSpPr>
          <a:xfrm>
            <a:off x="-79" y="4368002"/>
            <a:ext cx="9144027" cy="775492"/>
            <a:chOff x="-79" y="4368002"/>
            <a:chExt cx="9144027" cy="775492"/>
          </a:xfrm>
        </p:grpSpPr>
        <p:sp>
          <p:nvSpPr>
            <p:cNvPr id="34" name="Google Shape;34;p5"/>
            <p:cNvSpPr/>
            <p:nvPr/>
          </p:nvSpPr>
          <p:spPr>
            <a:xfrm rot="-5400000" flipH="1">
              <a:off x="7983984" y="3983511"/>
              <a:ext cx="747323" cy="1572605"/>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accent4"/>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rot="5400000">
              <a:off x="428062" y="3939861"/>
              <a:ext cx="775492" cy="1631773"/>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lt2"/>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5"/>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lvl1pPr lvl="0" algn="ctr"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
        <p:nvSpPr>
          <p:cNvPr id="37" name="Google Shape;37;p5"/>
          <p:cNvSpPr txBox="1">
            <a:spLocks noGrp="1"/>
          </p:cNvSpPr>
          <p:nvPr>
            <p:ph type="subTitle" idx="1"/>
          </p:nvPr>
        </p:nvSpPr>
        <p:spPr>
          <a:xfrm>
            <a:off x="1286975" y="2955567"/>
            <a:ext cx="2907600" cy="126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2"/>
          </p:nvPr>
        </p:nvSpPr>
        <p:spPr>
          <a:xfrm>
            <a:off x="1286975" y="2600036"/>
            <a:ext cx="2907600" cy="4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9" name="Google Shape;39;p5"/>
          <p:cNvSpPr txBox="1">
            <a:spLocks noGrp="1"/>
          </p:cNvSpPr>
          <p:nvPr>
            <p:ph type="subTitle" idx="3"/>
          </p:nvPr>
        </p:nvSpPr>
        <p:spPr>
          <a:xfrm>
            <a:off x="4949200" y="2955567"/>
            <a:ext cx="2907600" cy="126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 name="Google Shape;40;p5"/>
          <p:cNvSpPr txBox="1">
            <a:spLocks noGrp="1"/>
          </p:cNvSpPr>
          <p:nvPr>
            <p:ph type="subTitle" idx="4"/>
          </p:nvPr>
        </p:nvSpPr>
        <p:spPr>
          <a:xfrm>
            <a:off x="4949200" y="2600036"/>
            <a:ext cx="2907600" cy="4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p:nvPr/>
        </p:nvSpPr>
        <p:spPr>
          <a:xfrm flipH="1">
            <a:off x="8636032" y="387853"/>
            <a:ext cx="1021425" cy="1021600"/>
          </a:xfrm>
          <a:custGeom>
            <a:avLst/>
            <a:gdLst/>
            <a:ahLst/>
            <a:cxnLst/>
            <a:rect l="l" t="t" r="r" b="b"/>
            <a:pathLst>
              <a:path w="40857" h="40864" extrusionOk="0">
                <a:moveTo>
                  <a:pt x="20425" y="5836"/>
                </a:moveTo>
                <a:cubicBezTo>
                  <a:pt x="28472" y="5836"/>
                  <a:pt x="35021" y="12385"/>
                  <a:pt x="35021" y="20432"/>
                </a:cubicBezTo>
                <a:cubicBezTo>
                  <a:pt x="35021" y="28479"/>
                  <a:pt x="28472" y="35021"/>
                  <a:pt x="20425" y="35021"/>
                </a:cubicBezTo>
                <a:cubicBezTo>
                  <a:pt x="12385" y="35021"/>
                  <a:pt x="5836" y="28479"/>
                  <a:pt x="5836" y="20432"/>
                </a:cubicBezTo>
                <a:cubicBezTo>
                  <a:pt x="5836" y="12385"/>
                  <a:pt x="12385" y="5836"/>
                  <a:pt x="20425" y="5836"/>
                </a:cubicBezTo>
                <a:close/>
                <a:moveTo>
                  <a:pt x="20425" y="0"/>
                </a:moveTo>
                <a:cubicBezTo>
                  <a:pt x="9166" y="0"/>
                  <a:pt x="0" y="9166"/>
                  <a:pt x="0" y="20432"/>
                </a:cubicBezTo>
                <a:cubicBezTo>
                  <a:pt x="0" y="31698"/>
                  <a:pt x="9166" y="40863"/>
                  <a:pt x="20425" y="40863"/>
                </a:cubicBezTo>
                <a:cubicBezTo>
                  <a:pt x="31691" y="40863"/>
                  <a:pt x="40857" y="31698"/>
                  <a:pt x="40857" y="20432"/>
                </a:cubicBezTo>
                <a:cubicBezTo>
                  <a:pt x="40857" y="9166"/>
                  <a:pt x="31691" y="0"/>
                  <a:pt x="20425" y="0"/>
                </a:cubicBezTo>
                <a:close/>
              </a:path>
            </a:pathLst>
          </a:custGeom>
          <a:solidFill>
            <a:schemeClr val="accent2"/>
          </a:solidFill>
          <a:ln>
            <a:noFill/>
          </a:ln>
          <a:effectLst>
            <a:outerShdw blurRad="142875" dist="85725"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6"/>
          <p:cNvSpPr/>
          <p:nvPr/>
        </p:nvSpPr>
        <p:spPr>
          <a:xfrm flipH="1">
            <a:off x="408190" y="381550"/>
            <a:ext cx="306900" cy="306900"/>
          </a:xfrm>
          <a:prstGeom prst="ellipse">
            <a:avLst/>
          </a:prstGeom>
          <a:solidFill>
            <a:schemeClr val="lt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 name="Google Shape;44;p6"/>
          <p:cNvGrpSpPr/>
          <p:nvPr/>
        </p:nvGrpSpPr>
        <p:grpSpPr>
          <a:xfrm>
            <a:off x="-79" y="4368002"/>
            <a:ext cx="9144027" cy="775492"/>
            <a:chOff x="-79" y="4368002"/>
            <a:chExt cx="9144027" cy="775492"/>
          </a:xfrm>
        </p:grpSpPr>
        <p:sp>
          <p:nvSpPr>
            <p:cNvPr id="45" name="Google Shape;45;p6"/>
            <p:cNvSpPr/>
            <p:nvPr/>
          </p:nvSpPr>
          <p:spPr>
            <a:xfrm rot="5400000">
              <a:off x="412562" y="3983511"/>
              <a:ext cx="747323" cy="1572605"/>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accent4"/>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6"/>
            <p:cNvSpPr/>
            <p:nvPr/>
          </p:nvSpPr>
          <p:spPr>
            <a:xfrm rot="-5400000" flipH="1">
              <a:off x="7940315" y="3939861"/>
              <a:ext cx="775492" cy="1631773"/>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lt2"/>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6"/>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lvl1pPr lvl="0" algn="ctr"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p:nvPr/>
        </p:nvSpPr>
        <p:spPr>
          <a:xfrm flipH="1">
            <a:off x="-60" y="3915512"/>
            <a:ext cx="5703961" cy="1227923"/>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gradFill>
            <a:gsLst>
              <a:gs pos="0">
                <a:srgbClr val="FFFFFF">
                  <a:alpha val="21568"/>
                </a:srgbClr>
              </a:gs>
              <a:gs pos="100000">
                <a:srgbClr val="2BC3FA">
                  <a:alpha val="22745"/>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 name="Google Shape;50;p7"/>
          <p:cNvGrpSpPr/>
          <p:nvPr/>
        </p:nvGrpSpPr>
        <p:grpSpPr>
          <a:xfrm>
            <a:off x="-1688068" y="-988650"/>
            <a:ext cx="16158896" cy="6132079"/>
            <a:chOff x="-1688068" y="-988650"/>
            <a:chExt cx="16158896" cy="6132079"/>
          </a:xfrm>
        </p:grpSpPr>
        <p:grpSp>
          <p:nvGrpSpPr>
            <p:cNvPr id="51" name="Google Shape;51;p7"/>
            <p:cNvGrpSpPr/>
            <p:nvPr/>
          </p:nvGrpSpPr>
          <p:grpSpPr>
            <a:xfrm>
              <a:off x="-1688068" y="-988650"/>
              <a:ext cx="5639543" cy="3980231"/>
              <a:chOff x="-1688068" y="-988650"/>
              <a:chExt cx="5639543" cy="3980231"/>
            </a:xfrm>
          </p:grpSpPr>
          <p:sp>
            <p:nvSpPr>
              <p:cNvPr id="52" name="Google Shape;52;p7"/>
              <p:cNvSpPr/>
              <p:nvPr/>
            </p:nvSpPr>
            <p:spPr>
              <a:xfrm flipH="1">
                <a:off x="-1688068" y="0"/>
                <a:ext cx="5639543" cy="2991581"/>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7"/>
              <p:cNvSpPr/>
              <p:nvPr/>
            </p:nvSpPr>
            <p:spPr>
              <a:xfrm flipH="1">
                <a:off x="-1371305" y="-988650"/>
                <a:ext cx="2424180" cy="3835678"/>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 name="Google Shape;54;p7"/>
            <p:cNvGrpSpPr/>
            <p:nvPr/>
          </p:nvGrpSpPr>
          <p:grpSpPr>
            <a:xfrm>
              <a:off x="7860838" y="-272562"/>
              <a:ext cx="1412794" cy="3091128"/>
              <a:chOff x="7860838" y="-272562"/>
              <a:chExt cx="1412794" cy="3091128"/>
            </a:xfrm>
          </p:grpSpPr>
          <p:sp>
            <p:nvSpPr>
              <p:cNvPr id="55" name="Google Shape;55;p7"/>
              <p:cNvSpPr/>
              <p:nvPr/>
            </p:nvSpPr>
            <p:spPr>
              <a:xfrm rot="5400000" flipH="1">
                <a:off x="7286096" y="831036"/>
                <a:ext cx="2821545" cy="1153514"/>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accent4"/>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7"/>
              <p:cNvSpPr/>
              <p:nvPr/>
            </p:nvSpPr>
            <p:spPr>
              <a:xfrm>
                <a:off x="7860838" y="-272562"/>
                <a:ext cx="1412794" cy="1923000"/>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 name="Google Shape;57;p7"/>
            <p:cNvSpPr/>
            <p:nvPr/>
          </p:nvSpPr>
          <p:spPr>
            <a:xfrm>
              <a:off x="8001017" y="3750631"/>
              <a:ext cx="6469811" cy="1392798"/>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accent1"/>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 name="Google Shape;58;p7"/>
          <p:cNvSpPr txBox="1">
            <a:spLocks noGrp="1"/>
          </p:cNvSpPr>
          <p:nvPr>
            <p:ph type="ctrTitle"/>
          </p:nvPr>
        </p:nvSpPr>
        <p:spPr>
          <a:xfrm flipH="1">
            <a:off x="4467508" y="1113890"/>
            <a:ext cx="3540300" cy="12861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191919"/>
              </a:buClr>
              <a:buSzPts val="5200"/>
              <a:buNone/>
              <a:defRPr sz="4500"/>
            </a:lvl1pPr>
            <a:lvl2pPr lvl="1" rtl="0">
              <a:lnSpc>
                <a:spcPct val="100000"/>
              </a:lnSpc>
              <a:spcBef>
                <a:spcPts val="0"/>
              </a:spcBef>
              <a:spcAft>
                <a:spcPts val="0"/>
              </a:spcAft>
              <a:buClr>
                <a:srgbClr val="191919"/>
              </a:buClr>
              <a:buSzPts val="5200"/>
              <a:buNone/>
              <a:defRPr sz="5200">
                <a:solidFill>
                  <a:srgbClr val="191919"/>
                </a:solidFill>
              </a:defRPr>
            </a:lvl2pPr>
            <a:lvl3pPr lvl="2" rtl="0">
              <a:lnSpc>
                <a:spcPct val="100000"/>
              </a:lnSpc>
              <a:spcBef>
                <a:spcPts val="0"/>
              </a:spcBef>
              <a:spcAft>
                <a:spcPts val="0"/>
              </a:spcAft>
              <a:buClr>
                <a:srgbClr val="191919"/>
              </a:buClr>
              <a:buSzPts val="5200"/>
              <a:buNone/>
              <a:defRPr sz="5200">
                <a:solidFill>
                  <a:srgbClr val="191919"/>
                </a:solidFill>
              </a:defRPr>
            </a:lvl3pPr>
            <a:lvl4pPr lvl="3" rtl="0">
              <a:lnSpc>
                <a:spcPct val="100000"/>
              </a:lnSpc>
              <a:spcBef>
                <a:spcPts val="0"/>
              </a:spcBef>
              <a:spcAft>
                <a:spcPts val="0"/>
              </a:spcAft>
              <a:buClr>
                <a:srgbClr val="191919"/>
              </a:buClr>
              <a:buSzPts val="5200"/>
              <a:buNone/>
              <a:defRPr sz="5200">
                <a:solidFill>
                  <a:srgbClr val="191919"/>
                </a:solidFill>
              </a:defRPr>
            </a:lvl4pPr>
            <a:lvl5pPr lvl="4" rtl="0">
              <a:lnSpc>
                <a:spcPct val="100000"/>
              </a:lnSpc>
              <a:spcBef>
                <a:spcPts val="0"/>
              </a:spcBef>
              <a:spcAft>
                <a:spcPts val="0"/>
              </a:spcAft>
              <a:buClr>
                <a:srgbClr val="191919"/>
              </a:buClr>
              <a:buSzPts val="5200"/>
              <a:buNone/>
              <a:defRPr sz="5200">
                <a:solidFill>
                  <a:srgbClr val="191919"/>
                </a:solidFill>
              </a:defRPr>
            </a:lvl5pPr>
            <a:lvl6pPr lvl="5" rtl="0">
              <a:lnSpc>
                <a:spcPct val="100000"/>
              </a:lnSpc>
              <a:spcBef>
                <a:spcPts val="0"/>
              </a:spcBef>
              <a:spcAft>
                <a:spcPts val="0"/>
              </a:spcAft>
              <a:buClr>
                <a:srgbClr val="191919"/>
              </a:buClr>
              <a:buSzPts val="5200"/>
              <a:buNone/>
              <a:defRPr sz="5200">
                <a:solidFill>
                  <a:srgbClr val="191919"/>
                </a:solidFill>
              </a:defRPr>
            </a:lvl6pPr>
            <a:lvl7pPr lvl="6" rtl="0">
              <a:lnSpc>
                <a:spcPct val="100000"/>
              </a:lnSpc>
              <a:spcBef>
                <a:spcPts val="0"/>
              </a:spcBef>
              <a:spcAft>
                <a:spcPts val="0"/>
              </a:spcAft>
              <a:buClr>
                <a:srgbClr val="191919"/>
              </a:buClr>
              <a:buSzPts val="5200"/>
              <a:buNone/>
              <a:defRPr sz="5200">
                <a:solidFill>
                  <a:srgbClr val="191919"/>
                </a:solidFill>
              </a:defRPr>
            </a:lvl7pPr>
            <a:lvl8pPr lvl="7" rtl="0">
              <a:lnSpc>
                <a:spcPct val="100000"/>
              </a:lnSpc>
              <a:spcBef>
                <a:spcPts val="0"/>
              </a:spcBef>
              <a:spcAft>
                <a:spcPts val="0"/>
              </a:spcAft>
              <a:buClr>
                <a:srgbClr val="191919"/>
              </a:buClr>
              <a:buSzPts val="5200"/>
              <a:buNone/>
              <a:defRPr sz="5200">
                <a:solidFill>
                  <a:srgbClr val="191919"/>
                </a:solidFill>
              </a:defRPr>
            </a:lvl8pPr>
            <a:lvl9pPr lvl="8" rtl="0">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59" name="Google Shape;59;p7"/>
          <p:cNvSpPr txBox="1">
            <a:spLocks noGrp="1"/>
          </p:cNvSpPr>
          <p:nvPr>
            <p:ph type="subTitle" idx="1"/>
          </p:nvPr>
        </p:nvSpPr>
        <p:spPr>
          <a:xfrm flipH="1">
            <a:off x="4467508" y="2400023"/>
            <a:ext cx="3540300" cy="16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60" name="Google Shape;60;p7"/>
          <p:cNvSpPr>
            <a:spLocks noGrp="1"/>
          </p:cNvSpPr>
          <p:nvPr>
            <p:ph type="pic" idx="2"/>
          </p:nvPr>
        </p:nvSpPr>
        <p:spPr>
          <a:xfrm flipH="1">
            <a:off x="125" y="535000"/>
            <a:ext cx="3451500" cy="4608300"/>
          </a:xfrm>
          <a:prstGeom prst="round2SameRect">
            <a:avLst>
              <a:gd name="adj1" fmla="val 50000"/>
              <a:gd name="adj2" fmla="val 0"/>
            </a:avLst>
          </a:prstGeom>
          <a:noFill/>
          <a:ln>
            <a:noFill/>
          </a:ln>
          <a:effectLst>
            <a:outerShdw blurRad="200025" dist="76200" dir="1860000" algn="bl" rotWithShape="0">
              <a:schemeClr val="accent2">
                <a:alpha val="23000"/>
              </a:scheme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grpSp>
        <p:nvGrpSpPr>
          <p:cNvPr id="62" name="Google Shape;62;p8"/>
          <p:cNvGrpSpPr/>
          <p:nvPr/>
        </p:nvGrpSpPr>
        <p:grpSpPr>
          <a:xfrm>
            <a:off x="-1980869" y="-11"/>
            <a:ext cx="16451697" cy="5151391"/>
            <a:chOff x="-1980869" y="-11"/>
            <a:chExt cx="16451697" cy="5151391"/>
          </a:xfrm>
        </p:grpSpPr>
        <p:grpSp>
          <p:nvGrpSpPr>
            <p:cNvPr id="63" name="Google Shape;63;p8"/>
            <p:cNvGrpSpPr/>
            <p:nvPr/>
          </p:nvGrpSpPr>
          <p:grpSpPr>
            <a:xfrm>
              <a:off x="-1980869" y="295690"/>
              <a:ext cx="5932344" cy="4855683"/>
              <a:chOff x="-1980869" y="295690"/>
              <a:chExt cx="5932344" cy="4855683"/>
            </a:xfrm>
          </p:grpSpPr>
          <p:sp>
            <p:nvSpPr>
              <p:cNvPr id="64" name="Google Shape;64;p8"/>
              <p:cNvSpPr/>
              <p:nvPr/>
            </p:nvSpPr>
            <p:spPr>
              <a:xfrm rot="10800000">
                <a:off x="-1688068" y="2159787"/>
                <a:ext cx="5639543" cy="2991581"/>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8"/>
              <p:cNvSpPr/>
              <p:nvPr/>
            </p:nvSpPr>
            <p:spPr>
              <a:xfrm rot="10800000">
                <a:off x="-1980869" y="295690"/>
                <a:ext cx="3068795" cy="4855683"/>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 name="Google Shape;66;p8"/>
            <p:cNvGrpSpPr/>
            <p:nvPr/>
          </p:nvGrpSpPr>
          <p:grpSpPr>
            <a:xfrm>
              <a:off x="7860838" y="2060253"/>
              <a:ext cx="1412794" cy="3091128"/>
              <a:chOff x="7860838" y="2060253"/>
              <a:chExt cx="1412794" cy="3091128"/>
            </a:xfrm>
          </p:grpSpPr>
          <p:sp>
            <p:nvSpPr>
              <p:cNvPr id="67" name="Google Shape;67;p8"/>
              <p:cNvSpPr/>
              <p:nvPr/>
            </p:nvSpPr>
            <p:spPr>
              <a:xfrm rot="5400000">
                <a:off x="7286096" y="2894268"/>
                <a:ext cx="2821545" cy="1153514"/>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accent4"/>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8"/>
              <p:cNvSpPr/>
              <p:nvPr/>
            </p:nvSpPr>
            <p:spPr>
              <a:xfrm rot="10800000" flipH="1">
                <a:off x="7860838" y="3228380"/>
                <a:ext cx="1412794" cy="1923000"/>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 name="Google Shape;69;p8"/>
            <p:cNvGrpSpPr/>
            <p:nvPr/>
          </p:nvGrpSpPr>
          <p:grpSpPr>
            <a:xfrm>
              <a:off x="8001017" y="-11"/>
              <a:ext cx="6469811" cy="1392798"/>
              <a:chOff x="8001017" y="-11"/>
              <a:chExt cx="6469811" cy="1392798"/>
            </a:xfrm>
          </p:grpSpPr>
          <p:sp>
            <p:nvSpPr>
              <p:cNvPr id="70" name="Google Shape;70;p8"/>
              <p:cNvSpPr/>
              <p:nvPr/>
            </p:nvSpPr>
            <p:spPr>
              <a:xfrm rot="10800000" flipH="1">
                <a:off x="8001017" y="-11"/>
                <a:ext cx="6469811" cy="1392798"/>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accent1"/>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8"/>
              <p:cNvSpPr/>
              <p:nvPr/>
            </p:nvSpPr>
            <p:spPr>
              <a:xfrm>
                <a:off x="8538500" y="4"/>
                <a:ext cx="605495" cy="1210607"/>
              </a:xfrm>
              <a:custGeom>
                <a:avLst/>
                <a:gdLst/>
                <a:ahLst/>
                <a:cxnLst/>
                <a:rect l="l" t="t" r="r" b="b"/>
                <a:pathLst>
                  <a:path w="14257" h="28505" extrusionOk="0">
                    <a:moveTo>
                      <a:pt x="14256" y="0"/>
                    </a:moveTo>
                    <a:cubicBezTo>
                      <a:pt x="6379" y="0"/>
                      <a:pt x="0" y="6379"/>
                      <a:pt x="0" y="14256"/>
                    </a:cubicBezTo>
                    <a:cubicBezTo>
                      <a:pt x="0" y="22126"/>
                      <a:pt x="6379" y="28505"/>
                      <a:pt x="14256" y="28505"/>
                    </a:cubicBezTo>
                    <a:lnTo>
                      <a:pt x="14256" y="0"/>
                    </a:lnTo>
                    <a:close/>
                  </a:path>
                </a:pathLst>
              </a:custGeom>
              <a:solidFill>
                <a:schemeClr val="dk1"/>
              </a:solidFill>
              <a:ln>
                <a:noFill/>
              </a:ln>
              <a:effectLst>
                <a:outerShdw blurRad="114300" dist="76200" dir="198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72" name="Google Shape;72;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grpSp>
        <p:nvGrpSpPr>
          <p:cNvPr id="74" name="Google Shape;74;p9"/>
          <p:cNvGrpSpPr/>
          <p:nvPr/>
        </p:nvGrpSpPr>
        <p:grpSpPr>
          <a:xfrm>
            <a:off x="-1688068" y="-988650"/>
            <a:ext cx="16158896" cy="6132079"/>
            <a:chOff x="-1688068" y="-988650"/>
            <a:chExt cx="16158896" cy="6132079"/>
          </a:xfrm>
        </p:grpSpPr>
        <p:grpSp>
          <p:nvGrpSpPr>
            <p:cNvPr id="75" name="Google Shape;75;p9"/>
            <p:cNvGrpSpPr/>
            <p:nvPr/>
          </p:nvGrpSpPr>
          <p:grpSpPr>
            <a:xfrm>
              <a:off x="-1688068" y="-988650"/>
              <a:ext cx="5639543" cy="3980231"/>
              <a:chOff x="-1688068" y="-988650"/>
              <a:chExt cx="5639543" cy="3980231"/>
            </a:xfrm>
          </p:grpSpPr>
          <p:sp>
            <p:nvSpPr>
              <p:cNvPr id="76" name="Google Shape;76;p9"/>
              <p:cNvSpPr/>
              <p:nvPr/>
            </p:nvSpPr>
            <p:spPr>
              <a:xfrm flipH="1">
                <a:off x="-1688068" y="0"/>
                <a:ext cx="5639543" cy="2991581"/>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9"/>
              <p:cNvSpPr/>
              <p:nvPr/>
            </p:nvSpPr>
            <p:spPr>
              <a:xfrm flipH="1">
                <a:off x="-1371305" y="-988650"/>
                <a:ext cx="2424180" cy="3835678"/>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 name="Google Shape;78;p9"/>
            <p:cNvGrpSpPr/>
            <p:nvPr/>
          </p:nvGrpSpPr>
          <p:grpSpPr>
            <a:xfrm>
              <a:off x="7860838" y="-272562"/>
              <a:ext cx="1412794" cy="3091128"/>
              <a:chOff x="7860838" y="-272562"/>
              <a:chExt cx="1412794" cy="3091128"/>
            </a:xfrm>
          </p:grpSpPr>
          <p:sp>
            <p:nvSpPr>
              <p:cNvPr id="79" name="Google Shape;79;p9"/>
              <p:cNvSpPr/>
              <p:nvPr/>
            </p:nvSpPr>
            <p:spPr>
              <a:xfrm rot="5400000" flipH="1">
                <a:off x="7286096" y="831036"/>
                <a:ext cx="2821545" cy="1153514"/>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accent4"/>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9"/>
              <p:cNvSpPr/>
              <p:nvPr/>
            </p:nvSpPr>
            <p:spPr>
              <a:xfrm>
                <a:off x="7860838" y="-272562"/>
                <a:ext cx="1412794" cy="1923000"/>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1" name="Google Shape;81;p9"/>
            <p:cNvSpPr/>
            <p:nvPr/>
          </p:nvSpPr>
          <p:spPr>
            <a:xfrm>
              <a:off x="8001017" y="3750631"/>
              <a:ext cx="6469811" cy="1392798"/>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accent1"/>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 name="Google Shape;82;p9"/>
          <p:cNvSpPr txBox="1">
            <a:spLocks noGrp="1"/>
          </p:cNvSpPr>
          <p:nvPr>
            <p:ph type="title"/>
          </p:nvPr>
        </p:nvSpPr>
        <p:spPr>
          <a:xfrm>
            <a:off x="2241425" y="129310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 name="Google Shape;83;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720000" y="4005200"/>
            <a:ext cx="7704000" cy="6033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1pPr>
            <a:lvl2pPr lvl="1"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2pPr>
            <a:lvl3pPr lvl="2"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3pPr>
            <a:lvl4pPr lvl="3"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4pPr>
            <a:lvl5pPr lvl="4"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5pPr>
            <a:lvl6pPr lvl="5"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6pPr>
            <a:lvl7pPr lvl="6"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7pPr>
            <a:lvl8pPr lvl="7"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8pPr>
            <a:lvl9pPr lvl="8"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1pPr>
            <a:lvl2pPr marL="914400" lvl="1"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2pPr>
            <a:lvl3pPr marL="1371600" lvl="2"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3pPr>
            <a:lvl4pPr marL="1828800" lvl="3"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4pPr>
            <a:lvl5pPr marL="2286000" lvl="4"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5pPr>
            <a:lvl6pPr marL="2743200" lvl="5"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6pPr>
            <a:lvl7pPr marL="3200400" lvl="6"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7pPr>
            <a:lvl8pPr marL="3657600" lvl="7"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8pPr>
            <a:lvl9pPr marL="4114800" lvl="8"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 id="2147483662" r:id="rId12"/>
    <p:sldLayoutId id="2147483663" r:id="rId13"/>
    <p:sldLayoutId id="2147483664" r:id="rId14"/>
    <p:sldLayoutId id="2147483667" r:id="rId15"/>
    <p:sldLayoutId id="214748366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pSp>
        <p:nvGrpSpPr>
          <p:cNvPr id="239" name="Google Shape;239;p26"/>
          <p:cNvGrpSpPr/>
          <p:nvPr/>
        </p:nvGrpSpPr>
        <p:grpSpPr>
          <a:xfrm>
            <a:off x="3720150" y="0"/>
            <a:ext cx="5423740" cy="4078715"/>
            <a:chOff x="3720150" y="0"/>
            <a:chExt cx="5423740" cy="4078715"/>
          </a:xfrm>
        </p:grpSpPr>
        <p:sp>
          <p:nvSpPr>
            <p:cNvPr id="240" name="Google Shape;240;p26"/>
            <p:cNvSpPr/>
            <p:nvPr/>
          </p:nvSpPr>
          <p:spPr>
            <a:xfrm>
              <a:off x="4817650" y="243038"/>
              <a:ext cx="2424180" cy="3835678"/>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6"/>
            <p:cNvSpPr/>
            <p:nvPr/>
          </p:nvSpPr>
          <p:spPr>
            <a:xfrm>
              <a:off x="3720150" y="0"/>
              <a:ext cx="5423740" cy="2877086"/>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42" name="Google Shape;242;p26"/>
          <p:cNvPicPr preferRelativeResize="0">
            <a:picLocks noGrp="1"/>
          </p:cNvPicPr>
          <p:nvPr>
            <p:ph type="pic" idx="2"/>
          </p:nvPr>
        </p:nvPicPr>
        <p:blipFill rotWithShape="1">
          <a:blip r:embed="rId3">
            <a:alphaModFix/>
          </a:blip>
          <a:srcRect l="13986" t="25075" r="13993" b="17751"/>
          <a:stretch/>
        </p:blipFill>
        <p:spPr>
          <a:xfrm>
            <a:off x="5315950" y="584200"/>
            <a:ext cx="3828000" cy="4559400"/>
          </a:xfrm>
          <a:prstGeom prst="round2SameRect">
            <a:avLst>
              <a:gd name="adj1" fmla="val 50000"/>
              <a:gd name="adj2" fmla="val 0"/>
            </a:avLst>
          </a:prstGeom>
        </p:spPr>
      </p:pic>
      <p:grpSp>
        <p:nvGrpSpPr>
          <p:cNvPr id="243" name="Google Shape;243;p26"/>
          <p:cNvGrpSpPr/>
          <p:nvPr/>
        </p:nvGrpSpPr>
        <p:grpSpPr>
          <a:xfrm>
            <a:off x="2719888" y="3956289"/>
            <a:ext cx="1652451" cy="652200"/>
            <a:chOff x="2719888" y="3956289"/>
            <a:chExt cx="1652451" cy="652200"/>
          </a:xfrm>
        </p:grpSpPr>
        <p:sp>
          <p:nvSpPr>
            <p:cNvPr id="244" name="Google Shape;244;p26"/>
            <p:cNvSpPr/>
            <p:nvPr/>
          </p:nvSpPr>
          <p:spPr>
            <a:xfrm>
              <a:off x="3720138" y="3956289"/>
              <a:ext cx="652200" cy="652200"/>
            </a:xfrm>
            <a:prstGeom prst="ellipse">
              <a:avLst/>
            </a:prstGeom>
            <a:solidFill>
              <a:schemeClr val="accent2"/>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6"/>
            <p:cNvSpPr/>
            <p:nvPr/>
          </p:nvSpPr>
          <p:spPr>
            <a:xfrm>
              <a:off x="2719888" y="4023050"/>
              <a:ext cx="306900" cy="306900"/>
            </a:xfrm>
            <a:prstGeom prst="ellipse">
              <a:avLst/>
            </a:prstGeom>
            <a:solidFill>
              <a:schemeClr val="lt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6" name="Google Shape;246;p26"/>
          <p:cNvSpPr txBox="1">
            <a:spLocks noGrp="1"/>
          </p:cNvSpPr>
          <p:nvPr>
            <p:ph type="ctrTitle"/>
          </p:nvPr>
        </p:nvSpPr>
        <p:spPr>
          <a:xfrm>
            <a:off x="417800" y="1550970"/>
            <a:ext cx="4763800" cy="2064484"/>
          </a:xfrm>
          <a:prstGeom prst="rect">
            <a:avLst/>
          </a:prstGeom>
        </p:spPr>
        <p:txBody>
          <a:bodyPr spcFirstLastPara="1" wrap="square" lIns="91425" tIns="91425" rIns="91425" bIns="91425" anchor="b" anchorCtr="0">
            <a:noAutofit/>
          </a:bodyPr>
          <a:lstStyle/>
          <a:p>
            <a:pPr lvl="0"/>
            <a:r>
              <a:rPr lang="en-US" sz="3600" dirty="0" smtClean="0"/>
              <a:t>Analyzing </a:t>
            </a:r>
            <a:r>
              <a:rPr lang="en-US" sz="3600" dirty="0"/>
              <a:t>Current and Future Water Consumption: Meeting Our </a:t>
            </a:r>
            <a:r>
              <a:rPr lang="en-US" sz="3600" dirty="0" smtClean="0"/>
              <a:t>Needs</a:t>
            </a:r>
            <a:endParaRPr sz="3600" dirty="0">
              <a:solidFill>
                <a:schemeClr val="accent2"/>
              </a:solidFill>
              <a:latin typeface="Albert Sans"/>
              <a:ea typeface="Albert Sans"/>
              <a:cs typeface="Albert Sans"/>
              <a:sym typeface="Albert Sans"/>
            </a:endParaRPr>
          </a:p>
        </p:txBody>
      </p:sp>
      <p:sp>
        <p:nvSpPr>
          <p:cNvPr id="248" name="Google Shape;248;p26"/>
          <p:cNvSpPr/>
          <p:nvPr/>
        </p:nvSpPr>
        <p:spPr>
          <a:xfrm>
            <a:off x="8538500" y="3615454"/>
            <a:ext cx="605495" cy="1210607"/>
          </a:xfrm>
          <a:custGeom>
            <a:avLst/>
            <a:gdLst/>
            <a:ahLst/>
            <a:cxnLst/>
            <a:rect l="l" t="t" r="r" b="b"/>
            <a:pathLst>
              <a:path w="14257" h="28505" extrusionOk="0">
                <a:moveTo>
                  <a:pt x="14256" y="0"/>
                </a:moveTo>
                <a:cubicBezTo>
                  <a:pt x="6379" y="0"/>
                  <a:pt x="0" y="6379"/>
                  <a:pt x="0" y="14256"/>
                </a:cubicBezTo>
                <a:cubicBezTo>
                  <a:pt x="0" y="22126"/>
                  <a:pt x="6379" y="28505"/>
                  <a:pt x="14256" y="28505"/>
                </a:cubicBezTo>
                <a:lnTo>
                  <a:pt x="14256" y="0"/>
                </a:lnTo>
                <a:close/>
              </a:path>
            </a:pathLst>
          </a:custGeom>
          <a:solidFill>
            <a:schemeClr val="dk1"/>
          </a:solidFill>
          <a:ln>
            <a:noFill/>
          </a:ln>
          <a:effectLst>
            <a:outerShdw blurRad="114300" dist="76200" dir="198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6"/>
          <p:cNvSpPr/>
          <p:nvPr/>
        </p:nvSpPr>
        <p:spPr>
          <a:xfrm>
            <a:off x="5837988" y="539739"/>
            <a:ext cx="652200" cy="652200"/>
          </a:xfrm>
          <a:prstGeom prst="ellipse">
            <a:avLst/>
          </a:prstGeom>
          <a:solidFill>
            <a:schemeClr val="accent2"/>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3"/>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Cleaning</a:t>
            </a:r>
            <a:endParaRPr dirty="0"/>
          </a:p>
        </p:txBody>
      </p:sp>
      <p:sp>
        <p:nvSpPr>
          <p:cNvPr id="360" name="Google Shape;360;p33"/>
          <p:cNvSpPr txBox="1">
            <a:spLocks noGrp="1"/>
          </p:cNvSpPr>
          <p:nvPr>
            <p:ph type="subTitle" idx="1"/>
          </p:nvPr>
        </p:nvSpPr>
        <p:spPr>
          <a:xfrm>
            <a:off x="546537" y="1875858"/>
            <a:ext cx="4477408" cy="2401852"/>
          </a:xfrm>
          <a:prstGeom prst="rect">
            <a:avLst/>
          </a:prstGeom>
        </p:spPr>
        <p:txBody>
          <a:bodyPr spcFirstLastPara="1" wrap="square" lIns="91425" tIns="91425" rIns="91425" bIns="91425" anchor="t" anchorCtr="0">
            <a:noAutofit/>
          </a:bodyPr>
          <a:lstStyle/>
          <a:p>
            <a:pPr marL="0" lvl="0" indent="0"/>
            <a:r>
              <a:rPr lang="en-US" sz="1800" dirty="0"/>
              <a:t>To ensure </a:t>
            </a:r>
            <a:r>
              <a:rPr lang="ar-SA" sz="1800" dirty="0" smtClean="0"/>
              <a:t>high-quality</a:t>
            </a:r>
            <a:r>
              <a:rPr lang="en-US" sz="1800" dirty="0" smtClean="0"/>
              <a:t> </a:t>
            </a:r>
            <a:r>
              <a:rPr lang="en-US" sz="1800" dirty="0"/>
              <a:t>data analysis, we must purify it in order to give us a valid </a:t>
            </a:r>
            <a:r>
              <a:rPr lang="en-US" sz="1800" dirty="0" smtClean="0"/>
              <a:t>result</a:t>
            </a:r>
            <a:r>
              <a:rPr lang="ar-SA" sz="1800" dirty="0" smtClean="0"/>
              <a:t> </a:t>
            </a:r>
            <a:r>
              <a:rPr lang="en-US" sz="1800" dirty="0" smtClean="0"/>
              <a:t>Using Python.</a:t>
            </a:r>
            <a:endParaRPr lang="ar-SA" sz="1800" dirty="0" smtClean="0"/>
          </a:p>
          <a:p>
            <a:pPr marL="0" lvl="0" indent="0"/>
            <a:r>
              <a:rPr lang="en-US" sz="1800" dirty="0" smtClean="0"/>
              <a:t> </a:t>
            </a:r>
            <a:r>
              <a:rPr lang="en-US" sz="1800" dirty="0"/>
              <a:t>we did a cleanup of the data</a:t>
            </a:r>
            <a:r>
              <a:rPr lang="en-US" sz="1800" dirty="0" smtClean="0"/>
              <a:t>,</a:t>
            </a:r>
          </a:p>
          <a:p>
            <a:pPr marL="0" lvl="0" indent="0"/>
            <a:r>
              <a:rPr lang="en-US" sz="1800" dirty="0" smtClean="0"/>
              <a:t> </a:t>
            </a:r>
            <a:r>
              <a:rPr lang="en-US" sz="1800" dirty="0"/>
              <a:t>which was before </a:t>
            </a:r>
            <a:r>
              <a:rPr lang="en-US" sz="1800" dirty="0" smtClean="0"/>
              <a:t>859 records , and </a:t>
            </a:r>
            <a:r>
              <a:rPr lang="en-US" sz="1800" dirty="0"/>
              <a:t>it became</a:t>
            </a:r>
            <a:r>
              <a:rPr lang="en-US" sz="1800" dirty="0" smtClean="0"/>
              <a:t>...</a:t>
            </a:r>
            <a:endParaRPr lang="ar-SA" sz="1800" dirty="0" smtClean="0"/>
          </a:p>
        </p:txBody>
      </p:sp>
      <p:sp>
        <p:nvSpPr>
          <p:cNvPr id="6" name="TextBox 5"/>
          <p:cNvSpPr txBox="1"/>
          <p:nvPr/>
        </p:nvSpPr>
        <p:spPr>
          <a:xfrm>
            <a:off x="5559972" y="1875858"/>
            <a:ext cx="2942897" cy="646331"/>
          </a:xfrm>
          <a:prstGeom prst="rect">
            <a:avLst/>
          </a:prstGeom>
          <a:noFill/>
        </p:spPr>
        <p:txBody>
          <a:bodyPr wrap="square" rtlCol="0">
            <a:spAutoFit/>
          </a:bodyPr>
          <a:lstStyle/>
          <a:p>
            <a:r>
              <a:rPr lang="en-US" sz="1800" dirty="0">
                <a:solidFill>
                  <a:schemeClr val="accent2"/>
                </a:solidFill>
                <a:latin typeface="DM Sans"/>
                <a:ea typeface="DM Sans"/>
                <a:cs typeface="DM Sans"/>
                <a:sym typeface="DM Sans"/>
              </a:rPr>
              <a:t>Code for Python:</a:t>
            </a:r>
          </a:p>
          <a:p>
            <a:endParaRPr lang="en-US" sz="1800" dirty="0">
              <a:solidFill>
                <a:schemeClr val="accent2"/>
              </a:solidFill>
              <a:latin typeface="DM Sans"/>
              <a:ea typeface="DM Sans"/>
              <a:cs typeface="DM Sans"/>
              <a:sym typeface="DM Sans"/>
            </a:endParaRPr>
          </a:p>
        </p:txBody>
      </p:sp>
      <p:sp>
        <p:nvSpPr>
          <p:cNvPr id="7" name="TextBox 6"/>
          <p:cNvSpPr txBox="1"/>
          <p:nvPr/>
        </p:nvSpPr>
        <p:spPr>
          <a:xfrm>
            <a:off x="1030017" y="398271"/>
            <a:ext cx="1198179" cy="769441"/>
          </a:xfrm>
          <a:prstGeom prst="rect">
            <a:avLst/>
          </a:prstGeom>
          <a:noFill/>
        </p:spPr>
        <p:txBody>
          <a:bodyPr wrap="square" rtlCol="0">
            <a:spAutoFit/>
          </a:bodyPr>
          <a:lstStyle/>
          <a:p>
            <a:r>
              <a:rPr lang="en-US" sz="4400" dirty="0" smtClean="0">
                <a:solidFill>
                  <a:schemeClr val="lt1"/>
                </a:solidFill>
                <a:latin typeface="Albert Sans Black"/>
                <a:ea typeface="Albert Sans Black"/>
                <a:cs typeface="Albert Sans Black"/>
              </a:rPr>
              <a:t>03</a:t>
            </a:r>
            <a:endParaRPr lang="en-US" sz="4400" dirty="0">
              <a:solidFill>
                <a:schemeClr val="lt1"/>
              </a:solidFill>
              <a:latin typeface="Albert Sans Black"/>
              <a:ea typeface="Albert Sans Black"/>
              <a:cs typeface="Albert Sans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1528" y="314283"/>
            <a:ext cx="7713600" cy="633000"/>
          </a:xfrm>
        </p:spPr>
        <p:txBody>
          <a:bodyPr/>
          <a:lstStyle/>
          <a:p>
            <a:r>
              <a:rPr lang="en-US" dirty="0" smtClean="0"/>
              <a:t>Our Code : </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62" y="1041876"/>
            <a:ext cx="8229600" cy="3946760"/>
          </a:xfrm>
          <a:prstGeom prst="rect">
            <a:avLst/>
          </a:prstGeom>
        </p:spPr>
      </p:pic>
    </p:spTree>
    <p:extLst>
      <p:ext uri="{BB962C8B-B14F-4D97-AF65-F5344CB8AC3E}">
        <p14:creationId xmlns:p14="http://schemas.microsoft.com/office/powerpoint/2010/main" val="1165555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1528" y="314283"/>
            <a:ext cx="7713600" cy="633000"/>
          </a:xfrm>
        </p:spPr>
        <p:txBody>
          <a:bodyPr/>
          <a:lstStyle/>
          <a:p>
            <a:r>
              <a:rPr lang="en-US" dirty="0" smtClean="0"/>
              <a:t>Our Code :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7283"/>
            <a:ext cx="9144000" cy="4214813"/>
          </a:xfrm>
          <a:prstGeom prst="rect">
            <a:avLst/>
          </a:prstGeom>
        </p:spPr>
      </p:pic>
    </p:spTree>
    <p:extLst>
      <p:ext uri="{BB962C8B-B14F-4D97-AF65-F5344CB8AC3E}">
        <p14:creationId xmlns:p14="http://schemas.microsoft.com/office/powerpoint/2010/main" val="55618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1528" y="314283"/>
            <a:ext cx="7713600" cy="633000"/>
          </a:xfrm>
        </p:spPr>
        <p:txBody>
          <a:bodyPr/>
          <a:lstStyle/>
          <a:p>
            <a:r>
              <a:rPr lang="en-US" dirty="0" smtClean="0"/>
              <a:t>Our Code :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88" y="947283"/>
            <a:ext cx="8736376" cy="153296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88" y="2627586"/>
            <a:ext cx="4234529" cy="2500736"/>
          </a:xfrm>
          <a:prstGeom prst="rect">
            <a:avLst/>
          </a:prstGeom>
        </p:spPr>
      </p:pic>
      <p:pic>
        <p:nvPicPr>
          <p:cNvPr id="8" name="Picture 7"/>
          <p:cNvPicPr>
            <a:picLocks noChangeAspect="1"/>
          </p:cNvPicPr>
          <p:nvPr/>
        </p:nvPicPr>
        <p:blipFill>
          <a:blip r:embed="rId4"/>
          <a:stretch>
            <a:fillRect/>
          </a:stretch>
        </p:blipFill>
        <p:spPr>
          <a:xfrm>
            <a:off x="4624551" y="2627587"/>
            <a:ext cx="4365213" cy="2500736"/>
          </a:xfrm>
          <a:prstGeom prst="rect">
            <a:avLst/>
          </a:prstGeom>
        </p:spPr>
      </p:pic>
    </p:spTree>
    <p:extLst>
      <p:ext uri="{BB962C8B-B14F-4D97-AF65-F5344CB8AC3E}">
        <p14:creationId xmlns:p14="http://schemas.microsoft.com/office/powerpoint/2010/main" val="2449125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4"/>
          <p:cNvSpPr txBox="1">
            <a:spLocks noGrp="1"/>
          </p:cNvSpPr>
          <p:nvPr>
            <p:ph type="ctrTitle"/>
          </p:nvPr>
        </p:nvSpPr>
        <p:spPr>
          <a:xfrm>
            <a:off x="841225" y="554189"/>
            <a:ext cx="7713600" cy="63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Hypothesis</a:t>
            </a:r>
            <a:endParaRPr dirty="0"/>
          </a:p>
        </p:txBody>
      </p:sp>
      <p:sp>
        <p:nvSpPr>
          <p:cNvPr id="2" name="TextBox 1"/>
          <p:cNvSpPr txBox="1"/>
          <p:nvPr/>
        </p:nvSpPr>
        <p:spPr>
          <a:xfrm>
            <a:off x="1103587" y="535000"/>
            <a:ext cx="1229710" cy="769441"/>
          </a:xfrm>
          <a:prstGeom prst="rect">
            <a:avLst/>
          </a:prstGeom>
          <a:noFill/>
        </p:spPr>
        <p:txBody>
          <a:bodyPr wrap="square" rtlCol="0">
            <a:spAutoFit/>
          </a:bodyPr>
          <a:lstStyle/>
          <a:p>
            <a:r>
              <a:rPr lang="en-US" sz="4400" dirty="0">
                <a:solidFill>
                  <a:schemeClr val="lt1"/>
                </a:solidFill>
                <a:latin typeface="Albert Sans Black"/>
                <a:ea typeface="Albert Sans Black"/>
                <a:cs typeface="Albert Sans Black"/>
              </a:rPr>
              <a:t>04</a:t>
            </a:r>
          </a:p>
        </p:txBody>
      </p:sp>
      <p:sp>
        <p:nvSpPr>
          <p:cNvPr id="9" name="Subtitle 8"/>
          <p:cNvSpPr>
            <a:spLocks noGrp="1"/>
          </p:cNvSpPr>
          <p:nvPr>
            <p:ph type="subTitle" idx="8"/>
          </p:nvPr>
        </p:nvSpPr>
        <p:spPr>
          <a:xfrm>
            <a:off x="1650223" y="1590806"/>
            <a:ext cx="6095604" cy="2855070"/>
          </a:xfrm>
        </p:spPr>
        <p:txBody>
          <a:bodyPr/>
          <a:lstStyle/>
          <a:p>
            <a:pPr algn="l"/>
            <a:r>
              <a:rPr lang="en-US" sz="2600" dirty="0">
                <a:latin typeface="DM Sans"/>
                <a:ea typeface="DM Sans"/>
                <a:cs typeface="DM Sans"/>
              </a:rPr>
              <a:t>A de</a:t>
            </a:r>
            <a:r>
              <a:rPr lang="en-US" sz="2600" dirty="0">
                <a:latin typeface="DM Sans"/>
                <a:ea typeface="DM Sans"/>
                <a:cs typeface="DM Sans"/>
                <a:sym typeface="Arial"/>
              </a:rPr>
              <a:t>crease in the amount of water received from sources in </a:t>
            </a:r>
            <a:r>
              <a:rPr lang="en-US" sz="2600" dirty="0" smtClean="0">
                <a:latin typeface="DM Sans"/>
                <a:ea typeface="DM Sans"/>
                <a:cs typeface="DM Sans"/>
                <a:sym typeface="Arial"/>
              </a:rPr>
              <a:t>2021 </a:t>
            </a:r>
            <a:r>
              <a:rPr lang="en-US" sz="2600" dirty="0">
                <a:latin typeface="DM Sans"/>
                <a:ea typeface="DM Sans"/>
                <a:cs typeface="DM Sans"/>
                <a:sym typeface="Arial"/>
              </a:rPr>
              <a:t>will lead to drought or a significant decrease in the person’s share in </a:t>
            </a:r>
            <a:r>
              <a:rPr lang="en-US" sz="2600" dirty="0" smtClean="0">
                <a:latin typeface="DM Sans"/>
                <a:ea typeface="DM Sans"/>
                <a:cs typeface="DM Sans"/>
                <a:sym typeface="Arial"/>
              </a:rPr>
              <a:t>2042</a:t>
            </a:r>
            <a:endParaRPr lang="en-US" sz="2600" dirty="0">
              <a:latin typeface="DM Sans"/>
              <a:ea typeface="DM Sans"/>
              <a:cs typeface="DM Sans"/>
              <a:sym typeface="Arial"/>
            </a:endParaRPr>
          </a:p>
        </p:txBody>
      </p:sp>
      <p:grpSp>
        <p:nvGrpSpPr>
          <p:cNvPr id="28" name="Google Shape;6864;p62"/>
          <p:cNvGrpSpPr/>
          <p:nvPr/>
        </p:nvGrpSpPr>
        <p:grpSpPr>
          <a:xfrm>
            <a:off x="8376263" y="3636599"/>
            <a:ext cx="357123" cy="355258"/>
            <a:chOff x="-48262200" y="3200500"/>
            <a:chExt cx="301675" cy="300100"/>
          </a:xfrm>
        </p:grpSpPr>
        <p:sp>
          <p:nvSpPr>
            <p:cNvPr id="29" name="Google Shape;6865;p62"/>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6866;p62"/>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6867;p62"/>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6868;p62"/>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6869;p62"/>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870;p62"/>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6871;p62"/>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6872;p62"/>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6873;p62"/>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 name="Google Shape;6864;p62"/>
          <p:cNvGrpSpPr/>
          <p:nvPr/>
        </p:nvGrpSpPr>
        <p:grpSpPr>
          <a:xfrm>
            <a:off x="0" y="507026"/>
            <a:ext cx="357123" cy="355258"/>
            <a:chOff x="-48262200" y="3200500"/>
            <a:chExt cx="301675" cy="300100"/>
          </a:xfrm>
        </p:grpSpPr>
        <p:sp>
          <p:nvSpPr>
            <p:cNvPr id="39" name="Google Shape;6865;p62"/>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6866;p62"/>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6867;p62"/>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6868;p62"/>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6869;p62"/>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6870;p62"/>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6871;p62"/>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6872;p62"/>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6873;p62"/>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subTitle" idx="1"/>
          </p:nvPr>
        </p:nvSpPr>
        <p:spPr>
          <a:xfrm>
            <a:off x="4239506" y="1226558"/>
            <a:ext cx="4006543" cy="1810556"/>
          </a:xfrm>
          <a:prstGeom prst="rect">
            <a:avLst/>
          </a:prstGeom>
        </p:spPr>
        <p:txBody>
          <a:bodyPr spcFirstLastPara="1" wrap="square" lIns="91425" tIns="91425" rIns="91425" bIns="91425" anchor="t" anchorCtr="0">
            <a:noAutofit/>
          </a:bodyPr>
          <a:lstStyle/>
          <a:p>
            <a:pPr marL="152400" lvl="0" indent="0">
              <a:buSzPts val="1200"/>
              <a:buNone/>
            </a:pPr>
            <a:r>
              <a:rPr lang="en-US" sz="1600" dirty="0"/>
              <a:t>We deleted a group of </a:t>
            </a:r>
            <a:r>
              <a:rPr lang="en-US" sz="1600" dirty="0" smtClean="0"/>
              <a:t>columns </a:t>
            </a:r>
            <a:r>
              <a:rPr lang="en-US" sz="1600" dirty="0"/>
              <a:t>that contain </a:t>
            </a:r>
            <a:r>
              <a:rPr lang="en-US" sz="1600" dirty="0" smtClean="0"/>
              <a:t>much </a:t>
            </a:r>
            <a:r>
              <a:rPr lang="en-US" sz="1600" dirty="0"/>
              <a:t>data that are of no importance in our research, such as the </a:t>
            </a:r>
            <a:r>
              <a:rPr lang="en-US" sz="1600" dirty="0" smtClean="0"/>
              <a:t>column </a:t>
            </a:r>
            <a:r>
              <a:rPr lang="en-US" sz="1600" dirty="0"/>
              <a:t>chip, which represented the shape of each water source on the map.</a:t>
            </a:r>
            <a:endParaRPr sz="1600" dirty="0"/>
          </a:p>
        </p:txBody>
      </p:sp>
      <p:sp>
        <p:nvSpPr>
          <p:cNvPr id="441" name="Google Shape;441;p39"/>
          <p:cNvSpPr/>
          <p:nvPr/>
        </p:nvSpPr>
        <p:spPr>
          <a:xfrm rot="15919671">
            <a:off x="1314538" y="2312525"/>
            <a:ext cx="1883264" cy="296742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9"/>
          <p:cNvSpPr/>
          <p:nvPr/>
        </p:nvSpPr>
        <p:spPr>
          <a:xfrm rot="15968804">
            <a:off x="1023121" y="-270302"/>
            <a:ext cx="2024656" cy="3037112"/>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9"/>
          <p:cNvSpPr txBox="1">
            <a:spLocks noGrp="1"/>
          </p:cNvSpPr>
          <p:nvPr>
            <p:ph type="ctrTitle"/>
          </p:nvPr>
        </p:nvSpPr>
        <p:spPr>
          <a:xfrm>
            <a:off x="3799114" y="0"/>
            <a:ext cx="4446936" cy="1137300"/>
          </a:xfrm>
          <a:prstGeom prst="rect">
            <a:avLst/>
          </a:prstGeom>
        </p:spPr>
        <p:txBody>
          <a:bodyPr spcFirstLastPara="1" wrap="square" lIns="91425" tIns="91425" rIns="91425" bIns="91425" anchor="b" anchorCtr="0">
            <a:noAutofit/>
          </a:bodyPr>
          <a:lstStyle/>
          <a:p>
            <a:pPr lvl="0"/>
            <a:r>
              <a:rPr lang="en-US" dirty="0"/>
              <a:t>feature engineering</a:t>
            </a:r>
            <a:endParaRPr dirty="0"/>
          </a:p>
        </p:txBody>
      </p:sp>
      <p:sp>
        <p:nvSpPr>
          <p:cNvPr id="13" name="Google Shape;445;p39"/>
          <p:cNvSpPr/>
          <p:nvPr/>
        </p:nvSpPr>
        <p:spPr>
          <a:xfrm rot="21095975">
            <a:off x="8160230" y="3774891"/>
            <a:ext cx="818737" cy="829171"/>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ar-SA" sz="2200" dirty="0" smtClean="0">
                <a:solidFill>
                  <a:schemeClr val="accent2"/>
                </a:solidFill>
                <a:latin typeface="Albert Sans Black"/>
                <a:ea typeface="Albert Sans Black"/>
                <a:cs typeface="Albert Sans Black"/>
                <a:sym typeface="Albert Sans Black"/>
              </a:rPr>
              <a:t>0</a:t>
            </a:r>
            <a:r>
              <a:rPr lang="en-US" sz="2200" dirty="0" smtClean="0">
                <a:solidFill>
                  <a:schemeClr val="accent2"/>
                </a:solidFill>
                <a:latin typeface="Albert Sans Black"/>
                <a:ea typeface="Albert Sans Black"/>
                <a:cs typeface="Albert Sans Black"/>
                <a:sym typeface="Albert Sans Black"/>
              </a:rPr>
              <a:t>5</a:t>
            </a:r>
            <a:endParaRPr sz="2200" dirty="0">
              <a:solidFill>
                <a:schemeClr val="accent2"/>
              </a:solidFill>
              <a:latin typeface="Albert Sans Black"/>
              <a:ea typeface="Albert Sans Black"/>
              <a:cs typeface="Albert Sans Black"/>
              <a:sym typeface="Albert Sans Black"/>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61855">
            <a:off x="528295" y="280118"/>
            <a:ext cx="3015621" cy="200419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311607">
            <a:off x="845793" y="2814074"/>
            <a:ext cx="2808218" cy="18109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715200" y="777280"/>
            <a:ext cx="7713600" cy="633000"/>
          </a:xfrm>
          <a:prstGeom prst="rect">
            <a:avLst/>
          </a:prstGeom>
        </p:spPr>
        <p:txBody>
          <a:bodyPr spcFirstLastPara="1" wrap="square" lIns="91425" tIns="91425" rIns="91425" bIns="91425" anchor="t" anchorCtr="0">
            <a:noAutofit/>
          </a:bodyPr>
          <a:lstStyle/>
          <a:p>
            <a:pPr lvl="0"/>
            <a:r>
              <a:rPr lang="en-US" sz="3200" dirty="0"/>
              <a:t>Statistics for the northern West Bank</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sp>
        <p:nvSpPr>
          <p:cNvPr id="2" name="TextBox 1"/>
          <p:cNvSpPr txBox="1"/>
          <p:nvPr/>
        </p:nvSpPr>
        <p:spPr>
          <a:xfrm>
            <a:off x="1051531" y="112626"/>
            <a:ext cx="954641" cy="769441"/>
          </a:xfrm>
          <a:prstGeom prst="rect">
            <a:avLst/>
          </a:prstGeom>
          <a:noFill/>
        </p:spPr>
        <p:txBody>
          <a:bodyPr wrap="square" rtlCol="0">
            <a:spAutoFit/>
          </a:bodyPr>
          <a:lstStyle/>
          <a:p>
            <a:r>
              <a:rPr lang="ar-SA" sz="4400" dirty="0">
                <a:solidFill>
                  <a:schemeClr val="lt1"/>
                </a:solidFill>
                <a:latin typeface="Albert Sans Black"/>
                <a:ea typeface="Albert Sans Black"/>
                <a:cs typeface="Albert Sans Black"/>
              </a:rPr>
              <a:t>05</a:t>
            </a:r>
            <a:endParaRPr lang="en-US" sz="4400" dirty="0">
              <a:solidFill>
                <a:schemeClr val="lt1"/>
              </a:solidFill>
              <a:latin typeface="Albert Sans Black"/>
              <a:ea typeface="Albert Sans Black"/>
              <a:cs typeface="Albert Sans Black"/>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79" y="1542642"/>
            <a:ext cx="7772721" cy="31725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350" y="-130629"/>
            <a:ext cx="3582000" cy="1137300"/>
          </a:xfrm>
        </p:spPr>
        <p:txBody>
          <a:bodyPr/>
          <a:lstStyle/>
          <a:p>
            <a:r>
              <a:rPr lang="en-US" dirty="0" smtClean="0"/>
              <a:t>Code :</a:t>
            </a:r>
            <a:br>
              <a:rPr lang="en-US" dirty="0" smtClean="0"/>
            </a:br>
            <a:endParaRPr lang="en-US" dirty="0"/>
          </a:p>
        </p:txBody>
      </p:sp>
      <p:pic>
        <p:nvPicPr>
          <p:cNvPr id="4" name="Picture 3"/>
          <p:cNvPicPr>
            <a:picLocks noChangeAspect="1"/>
          </p:cNvPicPr>
          <p:nvPr/>
        </p:nvPicPr>
        <p:blipFill>
          <a:blip r:embed="rId2"/>
          <a:stretch>
            <a:fillRect/>
          </a:stretch>
        </p:blipFill>
        <p:spPr>
          <a:xfrm>
            <a:off x="0" y="568650"/>
            <a:ext cx="8893629" cy="4070716"/>
          </a:xfrm>
          <a:prstGeom prst="rect">
            <a:avLst/>
          </a:prstGeom>
        </p:spPr>
      </p:pic>
    </p:spTree>
    <p:extLst>
      <p:ext uri="{BB962C8B-B14F-4D97-AF65-F5344CB8AC3E}">
        <p14:creationId xmlns:p14="http://schemas.microsoft.com/office/powerpoint/2010/main" val="1807547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0150" y="0"/>
            <a:ext cx="3582000" cy="1137300"/>
          </a:xfrm>
        </p:spPr>
        <p:txBody>
          <a:bodyPr/>
          <a:lstStyle/>
          <a:p>
            <a:r>
              <a:rPr lang="en-US" dirty="0" smtClean="0"/>
              <a:t>The Equations :</a:t>
            </a:r>
            <a:endParaRPr lang="en-US" dirty="0"/>
          </a:p>
        </p:txBody>
      </p:sp>
      <p:sp>
        <p:nvSpPr>
          <p:cNvPr id="3" name="Subtitle 2"/>
          <p:cNvSpPr>
            <a:spLocks noGrp="1"/>
          </p:cNvSpPr>
          <p:nvPr>
            <p:ph type="subTitle" idx="1"/>
          </p:nvPr>
        </p:nvSpPr>
        <p:spPr>
          <a:xfrm>
            <a:off x="1191407" y="1300173"/>
            <a:ext cx="3582000" cy="2344200"/>
          </a:xfrm>
        </p:spPr>
        <p:txBody>
          <a:bodyPr/>
          <a:lstStyle/>
          <a:p>
            <a:r>
              <a:rPr lang="en-US" b="1" dirty="0" smtClean="0"/>
              <a:t>Nablus</a:t>
            </a:r>
            <a:r>
              <a:rPr lang="en-US" dirty="0" smtClean="0"/>
              <a:t>: population rate 1.84</a:t>
            </a:r>
          </a:p>
          <a:p>
            <a:r>
              <a:rPr lang="en-US" b="1" dirty="0" smtClean="0"/>
              <a:t>Tubas: </a:t>
            </a:r>
            <a:r>
              <a:rPr lang="en-US" dirty="0" smtClean="0"/>
              <a:t>publication</a:t>
            </a:r>
            <a:r>
              <a:rPr lang="en-US" b="1" dirty="0" smtClean="0"/>
              <a:t> </a:t>
            </a:r>
            <a:r>
              <a:rPr lang="en-US" dirty="0"/>
              <a:t>rate 2.08</a:t>
            </a:r>
            <a:endParaRPr lang="en-US" dirty="0" smtClean="0"/>
          </a:p>
          <a:p>
            <a:r>
              <a:rPr lang="en-US" b="1" dirty="0" smtClean="0"/>
              <a:t>Qalqilla: </a:t>
            </a:r>
            <a:r>
              <a:rPr lang="en-US" dirty="0" smtClean="0"/>
              <a:t>publication</a:t>
            </a:r>
            <a:r>
              <a:rPr lang="en-US" b="1" dirty="0" smtClean="0"/>
              <a:t> </a:t>
            </a:r>
            <a:r>
              <a:rPr lang="en-US" dirty="0"/>
              <a:t>rate 2.21</a:t>
            </a:r>
            <a:endParaRPr lang="en-US" b="1" dirty="0" smtClean="0"/>
          </a:p>
          <a:p>
            <a:r>
              <a:rPr lang="en-US" b="1" dirty="0" err="1" smtClean="0"/>
              <a:t>Selfite</a:t>
            </a:r>
            <a:r>
              <a:rPr lang="en-US" b="1" dirty="0" smtClean="0"/>
              <a:t>:  </a:t>
            </a:r>
            <a:r>
              <a:rPr lang="en-US" dirty="0" smtClean="0"/>
              <a:t>publication</a:t>
            </a:r>
            <a:r>
              <a:rPr lang="en-US" b="1" dirty="0" smtClean="0"/>
              <a:t> </a:t>
            </a:r>
            <a:r>
              <a:rPr lang="en-US" dirty="0"/>
              <a:t>rate 2.24</a:t>
            </a:r>
            <a:endParaRPr lang="en-US" b="1" dirty="0" smtClean="0"/>
          </a:p>
          <a:p>
            <a:r>
              <a:rPr lang="en-US" b="1" dirty="0" smtClean="0"/>
              <a:t>Jennie: </a:t>
            </a:r>
            <a:r>
              <a:rPr lang="en-US" dirty="0" smtClean="0"/>
              <a:t>publication</a:t>
            </a:r>
            <a:r>
              <a:rPr lang="en-US" b="1" dirty="0" smtClean="0"/>
              <a:t> </a:t>
            </a:r>
            <a:r>
              <a:rPr lang="en-US" dirty="0"/>
              <a:t>rate 2.48</a:t>
            </a:r>
            <a:endParaRPr lang="en-US" b="1" dirty="0" smtClean="0"/>
          </a:p>
          <a:p>
            <a:pPr marL="152400" indent="0">
              <a:lnSpc>
                <a:spcPct val="85000"/>
              </a:lnSpc>
              <a:buClr>
                <a:srgbClr val="191919"/>
              </a:buClr>
              <a:buSzPts val="3500"/>
              <a:buNone/>
            </a:pPr>
            <a:r>
              <a:rPr lang="en-US" b="1" dirty="0" err="1" smtClean="0"/>
              <a:t>Tulkarm</a:t>
            </a:r>
            <a:r>
              <a:rPr lang="en-US" b="1" dirty="0" smtClean="0"/>
              <a:t>: </a:t>
            </a:r>
            <a:r>
              <a:rPr lang="en-US" dirty="0" smtClean="0"/>
              <a:t>publication</a:t>
            </a:r>
            <a:r>
              <a:rPr lang="en-US" b="1" dirty="0" smtClean="0"/>
              <a:t> </a:t>
            </a:r>
            <a:r>
              <a:rPr lang="en-US" dirty="0"/>
              <a:t>rate 1.71 </a:t>
            </a:r>
            <a:endParaRPr lang="en-US" sz="3500" dirty="0">
              <a:latin typeface="Albert Sans Black"/>
              <a:ea typeface="Albert Sans Black"/>
              <a:cs typeface="Albert Sans Black"/>
              <a:sym typeface="Albert Sans Black"/>
            </a:endParaRPr>
          </a:p>
          <a:p>
            <a:endParaRPr lang="en-US" dirty="0" smtClean="0"/>
          </a:p>
          <a:p>
            <a:endParaRPr lang="en-US" dirty="0"/>
          </a:p>
        </p:txBody>
      </p:sp>
      <p:sp>
        <p:nvSpPr>
          <p:cNvPr id="4" name="TextBox 3"/>
          <p:cNvSpPr txBox="1"/>
          <p:nvPr/>
        </p:nvSpPr>
        <p:spPr>
          <a:xfrm>
            <a:off x="5856514" y="606992"/>
            <a:ext cx="3287486" cy="550151"/>
          </a:xfrm>
          <a:prstGeom prst="rect">
            <a:avLst/>
          </a:prstGeom>
          <a:noFill/>
        </p:spPr>
        <p:txBody>
          <a:bodyPr wrap="square" rtlCol="0">
            <a:spAutoFit/>
          </a:bodyPr>
          <a:lstStyle/>
          <a:p>
            <a:pPr>
              <a:lnSpc>
                <a:spcPct val="85000"/>
              </a:lnSpc>
              <a:buClr>
                <a:srgbClr val="191919"/>
              </a:buClr>
              <a:buSzPts val="3500"/>
            </a:pPr>
            <a:r>
              <a:rPr lang="en-US" sz="3500" dirty="0">
                <a:solidFill>
                  <a:schemeClr val="accent2"/>
                </a:solidFill>
                <a:latin typeface="Albert Sans Black"/>
                <a:ea typeface="Albert Sans Black"/>
                <a:cs typeface="Albert Sans Black"/>
                <a:sym typeface="Albert Sans Black"/>
              </a:rPr>
              <a:t>Gap Equation</a:t>
            </a:r>
          </a:p>
        </p:txBody>
      </p:sp>
      <p:sp>
        <p:nvSpPr>
          <p:cNvPr id="5" name="TextBox 4"/>
          <p:cNvSpPr txBox="1"/>
          <p:nvPr/>
        </p:nvSpPr>
        <p:spPr>
          <a:xfrm>
            <a:off x="4457721" y="1776769"/>
            <a:ext cx="5486400" cy="492443"/>
          </a:xfrm>
          <a:prstGeom prst="rect">
            <a:avLst/>
          </a:prstGeom>
          <a:noFill/>
        </p:spPr>
        <p:txBody>
          <a:bodyPr wrap="square" rtlCol="0">
            <a:spAutoFit/>
          </a:bodyPr>
          <a:lstStyle/>
          <a:p>
            <a:pPr marL="457200" indent="-304800">
              <a:buClr>
                <a:schemeClr val="accent2"/>
              </a:buClr>
              <a:buSzPts val="1400"/>
              <a:buFont typeface="DM Sans"/>
              <a:buAutoNum type="arabicPeriod"/>
            </a:pPr>
            <a:r>
              <a:rPr lang="en-US" sz="1200" b="1" dirty="0">
                <a:solidFill>
                  <a:schemeClr val="accent2"/>
                </a:solidFill>
                <a:latin typeface="DM Sans"/>
                <a:ea typeface="DM Sans"/>
                <a:cs typeface="DM Sans"/>
                <a:sym typeface="DM Sans"/>
              </a:rPr>
              <a:t>['Gap2042'] = ['supply 2022'] - ['Demand_m3pd_2042'] </a:t>
            </a:r>
          </a:p>
          <a:p>
            <a:endParaRPr lang="en-US" dirty="0"/>
          </a:p>
        </p:txBody>
      </p:sp>
      <p:sp>
        <p:nvSpPr>
          <p:cNvPr id="6" name="TextBox 5"/>
          <p:cNvSpPr txBox="1"/>
          <p:nvPr/>
        </p:nvSpPr>
        <p:spPr>
          <a:xfrm>
            <a:off x="304800" y="2888838"/>
            <a:ext cx="6172200" cy="550151"/>
          </a:xfrm>
          <a:prstGeom prst="rect">
            <a:avLst/>
          </a:prstGeom>
          <a:noFill/>
        </p:spPr>
        <p:txBody>
          <a:bodyPr wrap="square" rtlCol="0">
            <a:spAutoFit/>
          </a:bodyPr>
          <a:lstStyle/>
          <a:p>
            <a:pPr>
              <a:lnSpc>
                <a:spcPct val="85000"/>
              </a:lnSpc>
              <a:buClr>
                <a:srgbClr val="191919"/>
              </a:buClr>
              <a:buSzPts val="3500"/>
            </a:pPr>
            <a:r>
              <a:rPr lang="en-US" sz="3500" dirty="0">
                <a:solidFill>
                  <a:schemeClr val="accent2"/>
                </a:solidFill>
                <a:latin typeface="Albert Sans Black"/>
                <a:ea typeface="Albert Sans Black"/>
                <a:cs typeface="Albert Sans Black"/>
                <a:sym typeface="Albert Sans Black"/>
              </a:rPr>
              <a:t>The Demand of person is :</a:t>
            </a:r>
          </a:p>
        </p:txBody>
      </p:sp>
      <p:sp>
        <p:nvSpPr>
          <p:cNvPr id="7" name="TextBox 6"/>
          <p:cNvSpPr txBox="1"/>
          <p:nvPr/>
        </p:nvSpPr>
        <p:spPr>
          <a:xfrm>
            <a:off x="3984171" y="3801247"/>
            <a:ext cx="4593772" cy="276999"/>
          </a:xfrm>
          <a:prstGeom prst="rect">
            <a:avLst/>
          </a:prstGeom>
          <a:noFill/>
        </p:spPr>
        <p:txBody>
          <a:bodyPr wrap="square" rtlCol="0">
            <a:spAutoFit/>
          </a:bodyPr>
          <a:lstStyle/>
          <a:p>
            <a:r>
              <a:rPr lang="en-US" sz="1200" b="1" dirty="0">
                <a:solidFill>
                  <a:schemeClr val="accent2"/>
                </a:solidFill>
                <a:latin typeface="DM Sans"/>
                <a:ea typeface="DM Sans"/>
                <a:cs typeface="DM Sans"/>
                <a:sym typeface="DM Sans"/>
              </a:rPr>
              <a:t>['Demand_m3pd_2042'] = (['T_POP204_2'] * 156)/1000 </a:t>
            </a:r>
          </a:p>
        </p:txBody>
      </p:sp>
    </p:spTree>
    <p:extLst>
      <p:ext uri="{BB962C8B-B14F-4D97-AF65-F5344CB8AC3E}">
        <p14:creationId xmlns:p14="http://schemas.microsoft.com/office/powerpoint/2010/main" val="3757724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631117" y="335846"/>
            <a:ext cx="7713600" cy="633000"/>
          </a:xfrm>
          <a:prstGeom prst="rect">
            <a:avLst/>
          </a:prstGeom>
        </p:spPr>
        <p:txBody>
          <a:bodyPr spcFirstLastPara="1" wrap="square" lIns="91425" tIns="91425" rIns="91425" bIns="91425" anchor="t" anchorCtr="0">
            <a:noAutofit/>
          </a:bodyPr>
          <a:lstStyle/>
          <a:p>
            <a:pPr lvl="0"/>
            <a:r>
              <a:rPr lang="en-US" sz="3200" dirty="0" smtClean="0"/>
              <a:t>Nablus  Consumption</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28" y="1028707"/>
            <a:ext cx="8839200" cy="4114793"/>
          </a:xfrm>
          <a:prstGeom prst="rect">
            <a:avLst/>
          </a:prstGeom>
        </p:spPr>
      </p:pic>
    </p:spTree>
    <p:extLst>
      <p:ext uri="{BB962C8B-B14F-4D97-AF65-F5344CB8AC3E}">
        <p14:creationId xmlns:p14="http://schemas.microsoft.com/office/powerpoint/2010/main" val="165094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2"/>
          </p:nvPr>
        </p:nvPicPr>
        <p:blipFill>
          <a:blip r:embed="rId2">
            <a:extLst>
              <a:ext uri="{28A0092B-C50C-407E-A947-70E740481C1C}">
                <a14:useLocalDpi xmlns:a14="http://schemas.microsoft.com/office/drawing/2010/main" val="0"/>
              </a:ext>
            </a:extLst>
          </a:blip>
          <a:srcRect/>
          <a:stretch>
            <a:fillRect/>
          </a:stretch>
        </p:blipFill>
        <p:spPr>
          <a:xfrm>
            <a:off x="6642538" y="231227"/>
            <a:ext cx="2193958" cy="2198143"/>
          </a:xfrm>
        </p:spPr>
      </p:pic>
      <p:sp>
        <p:nvSpPr>
          <p:cNvPr id="3" name="Title 2"/>
          <p:cNvSpPr>
            <a:spLocks noGrp="1"/>
          </p:cNvSpPr>
          <p:nvPr>
            <p:ph type="title"/>
          </p:nvPr>
        </p:nvSpPr>
        <p:spPr>
          <a:xfrm>
            <a:off x="6855297" y="2837792"/>
            <a:ext cx="2522482" cy="1555531"/>
          </a:xfrm>
        </p:spPr>
        <p:txBody>
          <a:bodyPr/>
          <a:lstStyle/>
          <a:p>
            <a:r>
              <a:rPr lang="en-US" sz="2000" dirty="0" err="1" smtClean="0"/>
              <a:t>Mosaab</a:t>
            </a:r>
            <a:r>
              <a:rPr lang="en-US" sz="2000" dirty="0" smtClean="0"/>
              <a:t> </a:t>
            </a:r>
            <a:r>
              <a:rPr lang="en-US" sz="2000" dirty="0" err="1" smtClean="0"/>
              <a:t>odeh</a:t>
            </a:r>
            <a:r>
              <a:rPr lang="en-US" sz="2000" dirty="0" smtClean="0"/>
              <a:t>  </a:t>
            </a:r>
            <a:br>
              <a:rPr lang="en-US" sz="2000" dirty="0" smtClean="0"/>
            </a:br>
            <a:r>
              <a:rPr lang="en-US" sz="2000" dirty="0" smtClean="0"/>
              <a:t>From Nablus</a:t>
            </a:r>
            <a:br>
              <a:rPr lang="en-US" sz="2000" dirty="0" smtClean="0"/>
            </a:br>
            <a:r>
              <a:rPr lang="en-US" sz="2000" dirty="0" smtClean="0"/>
              <a:t>Studying CAP</a:t>
            </a:r>
            <a:br>
              <a:rPr lang="en-US" sz="2000" dirty="0" smtClean="0"/>
            </a:br>
            <a:r>
              <a:rPr lang="en-US" sz="2000" dirty="0" smtClean="0"/>
              <a:t> </a:t>
            </a:r>
            <a:r>
              <a:rPr lang="en-US" sz="2000" dirty="0"/>
              <a:t>A</a:t>
            </a:r>
            <a:r>
              <a:rPr lang="en-US" sz="2000" dirty="0" smtClean="0"/>
              <a:t>t NNU </a:t>
            </a:r>
            <a:br>
              <a:rPr lang="en-US" sz="2000" dirty="0" smtClean="0"/>
            </a:br>
            <a:endParaRPr lang="en-US" sz="2000" dirty="0"/>
          </a:p>
        </p:txBody>
      </p:sp>
      <p:pic>
        <p:nvPicPr>
          <p:cNvPr id="7" name="Picture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987" y="420670"/>
            <a:ext cx="1778804" cy="1997932"/>
          </a:xfrm>
          <a:prstGeom prst="ellipse">
            <a:avLst/>
          </a:prstGeom>
          <a:noFill/>
          <a:ln>
            <a:noFill/>
          </a:ln>
          <a:effectLst>
            <a:outerShdw blurRad="128588" dist="85725" dir="2040000" algn="bl" rotWithShape="0">
              <a:schemeClr val="accent2">
                <a:alpha val="20000"/>
              </a:schemeClr>
            </a:outerShdw>
          </a:effectLst>
        </p:spPr>
      </p:pic>
      <p:sp>
        <p:nvSpPr>
          <p:cNvPr id="8" name="TextBox 7"/>
          <p:cNvSpPr txBox="1"/>
          <p:nvPr/>
        </p:nvSpPr>
        <p:spPr>
          <a:xfrm>
            <a:off x="3541986" y="2837792"/>
            <a:ext cx="2890345" cy="1538883"/>
          </a:xfrm>
          <a:prstGeom prst="rect">
            <a:avLst/>
          </a:prstGeom>
          <a:noFill/>
        </p:spPr>
        <p:txBody>
          <a:bodyPr wrap="square" rtlCol="0">
            <a:spAutoFit/>
          </a:bodyPr>
          <a:lstStyle/>
          <a:p>
            <a:r>
              <a:rPr lang="en-US" sz="2000" dirty="0" err="1">
                <a:solidFill>
                  <a:schemeClr val="lt1"/>
                </a:solidFill>
                <a:latin typeface="Albert Sans Black"/>
                <a:ea typeface="Albert Sans Black"/>
                <a:cs typeface="Albert Sans Black"/>
                <a:sym typeface="Albert Sans Black"/>
              </a:rPr>
              <a:t>Ayat</a:t>
            </a:r>
            <a:r>
              <a:rPr lang="en-US" sz="2000" dirty="0">
                <a:solidFill>
                  <a:schemeClr val="lt1"/>
                </a:solidFill>
                <a:latin typeface="Albert Sans Black"/>
                <a:ea typeface="Albert Sans Black"/>
                <a:cs typeface="Albert Sans Black"/>
                <a:sym typeface="Albert Sans Black"/>
              </a:rPr>
              <a:t> </a:t>
            </a:r>
            <a:r>
              <a:rPr lang="en-US" sz="2000" dirty="0" err="1">
                <a:solidFill>
                  <a:schemeClr val="lt1"/>
                </a:solidFill>
                <a:latin typeface="Albert Sans Black"/>
                <a:ea typeface="Albert Sans Black"/>
                <a:cs typeface="Albert Sans Black"/>
                <a:sym typeface="Albert Sans Black"/>
              </a:rPr>
              <a:t>abuomar</a:t>
            </a:r>
            <a:endParaRPr lang="en-US" sz="2000" dirty="0">
              <a:solidFill>
                <a:schemeClr val="lt1"/>
              </a:solidFill>
              <a:latin typeface="Albert Sans Black"/>
              <a:ea typeface="Albert Sans Black"/>
              <a:cs typeface="Albert Sans Black"/>
              <a:sym typeface="Albert Sans Black"/>
            </a:endParaRPr>
          </a:p>
          <a:p>
            <a:r>
              <a:rPr lang="en-US" sz="2000" dirty="0">
                <a:solidFill>
                  <a:schemeClr val="lt1"/>
                </a:solidFill>
                <a:latin typeface="Albert Sans Black"/>
                <a:ea typeface="Albert Sans Black"/>
                <a:cs typeface="Albert Sans Black"/>
                <a:sym typeface="Albert Sans Black"/>
              </a:rPr>
              <a:t>From Nablus</a:t>
            </a:r>
          </a:p>
          <a:p>
            <a:r>
              <a:rPr lang="en-US" sz="2000" dirty="0" smtClean="0">
                <a:solidFill>
                  <a:schemeClr val="lt1"/>
                </a:solidFill>
                <a:latin typeface="Albert Sans Black"/>
                <a:ea typeface="Albert Sans Black"/>
                <a:cs typeface="Albert Sans Black"/>
                <a:sym typeface="Albert Sans Black"/>
              </a:rPr>
              <a:t>Studying </a:t>
            </a:r>
            <a:r>
              <a:rPr lang="en-US" sz="2000" dirty="0">
                <a:solidFill>
                  <a:schemeClr val="lt1"/>
                </a:solidFill>
                <a:latin typeface="Albert Sans Black"/>
                <a:ea typeface="Albert Sans Black"/>
                <a:cs typeface="Albert Sans Black"/>
                <a:sym typeface="Albert Sans Black"/>
              </a:rPr>
              <a:t>CE </a:t>
            </a:r>
          </a:p>
          <a:p>
            <a:r>
              <a:rPr lang="en-US" sz="2000" dirty="0">
                <a:solidFill>
                  <a:schemeClr val="lt1"/>
                </a:solidFill>
                <a:latin typeface="Albert Sans Black"/>
                <a:ea typeface="Albert Sans Black"/>
                <a:cs typeface="Albert Sans Black"/>
                <a:sym typeface="Albert Sans Black"/>
              </a:rPr>
              <a:t>At NNU</a:t>
            </a:r>
          </a:p>
          <a:p>
            <a:endParaRPr lang="en-US" dirty="0"/>
          </a:p>
        </p:txBody>
      </p:sp>
      <p:pic>
        <p:nvPicPr>
          <p:cNvPr id="9" name="Picture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07" y="483189"/>
            <a:ext cx="2049353" cy="1799323"/>
          </a:xfrm>
          <a:prstGeom prst="ellipse">
            <a:avLst/>
          </a:prstGeom>
          <a:noFill/>
          <a:ln>
            <a:noFill/>
          </a:ln>
          <a:effectLst>
            <a:outerShdw blurRad="128588" dist="85725" dir="2040000" algn="bl" rotWithShape="0">
              <a:schemeClr val="accent2">
                <a:alpha val="20000"/>
              </a:schemeClr>
            </a:outerShdw>
          </a:effectLst>
        </p:spPr>
      </p:pic>
      <p:sp>
        <p:nvSpPr>
          <p:cNvPr id="10" name="TextBox 9"/>
          <p:cNvSpPr txBox="1"/>
          <p:nvPr/>
        </p:nvSpPr>
        <p:spPr>
          <a:xfrm>
            <a:off x="528138" y="2837792"/>
            <a:ext cx="2532993" cy="1384995"/>
          </a:xfrm>
          <a:prstGeom prst="rect">
            <a:avLst/>
          </a:prstGeom>
          <a:noFill/>
        </p:spPr>
        <p:txBody>
          <a:bodyPr wrap="square" rtlCol="0">
            <a:spAutoFit/>
          </a:bodyPr>
          <a:lstStyle/>
          <a:p>
            <a:r>
              <a:rPr lang="en-US" dirty="0" err="1" smtClean="0">
                <a:solidFill>
                  <a:schemeClr val="lt1"/>
                </a:solidFill>
                <a:latin typeface="Albert Sans Black"/>
                <a:ea typeface="Albert Sans Black"/>
                <a:cs typeface="Albert Sans Black"/>
                <a:sym typeface="Albert Sans Black"/>
              </a:rPr>
              <a:t>Anas</a:t>
            </a:r>
            <a:r>
              <a:rPr lang="en-US" dirty="0" smtClean="0">
                <a:solidFill>
                  <a:schemeClr val="lt1"/>
                </a:solidFill>
                <a:latin typeface="Albert Sans Black"/>
                <a:ea typeface="Albert Sans Black"/>
                <a:cs typeface="Albert Sans Black"/>
                <a:sym typeface="Albert Sans Black"/>
              </a:rPr>
              <a:t> </a:t>
            </a:r>
            <a:r>
              <a:rPr lang="en-US" dirty="0" err="1" smtClean="0">
                <a:solidFill>
                  <a:schemeClr val="lt1"/>
                </a:solidFill>
                <a:latin typeface="Albert Sans Black"/>
                <a:ea typeface="Albert Sans Black"/>
                <a:cs typeface="Albert Sans Black"/>
                <a:sym typeface="Albert Sans Black"/>
              </a:rPr>
              <a:t>Salahat</a:t>
            </a:r>
            <a:endParaRPr lang="en-US" dirty="0">
              <a:solidFill>
                <a:schemeClr val="lt1"/>
              </a:solidFill>
              <a:latin typeface="Albert Sans Black"/>
              <a:ea typeface="Albert Sans Black"/>
              <a:cs typeface="Albert Sans Black"/>
              <a:sym typeface="Albert Sans Black"/>
            </a:endParaRPr>
          </a:p>
          <a:p>
            <a:r>
              <a:rPr lang="en-US" dirty="0">
                <a:solidFill>
                  <a:schemeClr val="lt1"/>
                </a:solidFill>
                <a:latin typeface="Albert Sans Black"/>
                <a:ea typeface="Albert Sans Black"/>
                <a:cs typeface="Albert Sans Black"/>
                <a:sym typeface="Albert Sans Black"/>
              </a:rPr>
              <a:t>From Nablus</a:t>
            </a:r>
          </a:p>
          <a:p>
            <a:r>
              <a:rPr lang="en-US" dirty="0">
                <a:solidFill>
                  <a:schemeClr val="lt1"/>
                </a:solidFill>
                <a:latin typeface="Albert Sans Black"/>
                <a:ea typeface="Albert Sans Black"/>
                <a:cs typeface="Albert Sans Black"/>
                <a:sym typeface="Albert Sans Black"/>
              </a:rPr>
              <a:t>Studying </a:t>
            </a:r>
            <a:r>
              <a:rPr lang="en-US" dirty="0">
                <a:solidFill>
                  <a:schemeClr val="lt1"/>
                </a:solidFill>
                <a:latin typeface="Albert Sans Black"/>
                <a:ea typeface="Albert Sans Black"/>
                <a:cs typeface="Albert Sans Black"/>
              </a:rPr>
              <a:t>Water and environment Engineer</a:t>
            </a:r>
          </a:p>
          <a:p>
            <a:r>
              <a:rPr lang="en-US" dirty="0" smtClean="0">
                <a:solidFill>
                  <a:schemeClr val="lt1"/>
                </a:solidFill>
                <a:latin typeface="Albert Sans Black"/>
                <a:ea typeface="Albert Sans Black"/>
                <a:cs typeface="Albert Sans Black"/>
                <a:sym typeface="Albert Sans Black"/>
              </a:rPr>
              <a:t>At </a:t>
            </a:r>
            <a:r>
              <a:rPr lang="en-US" dirty="0">
                <a:solidFill>
                  <a:schemeClr val="lt1"/>
                </a:solidFill>
                <a:latin typeface="Albert Sans Black"/>
                <a:ea typeface="Albert Sans Black"/>
                <a:cs typeface="Albert Sans Black"/>
                <a:sym typeface="Albert Sans Black"/>
              </a:rPr>
              <a:t>NNU</a:t>
            </a:r>
          </a:p>
          <a:p>
            <a:endParaRPr lang="en-US" dirty="0"/>
          </a:p>
        </p:txBody>
      </p:sp>
    </p:spTree>
    <p:extLst>
      <p:ext uri="{BB962C8B-B14F-4D97-AF65-F5344CB8AC3E}">
        <p14:creationId xmlns:p14="http://schemas.microsoft.com/office/powerpoint/2010/main" val="2078094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631117" y="335846"/>
            <a:ext cx="7713600" cy="633000"/>
          </a:xfrm>
          <a:prstGeom prst="rect">
            <a:avLst/>
          </a:prstGeom>
        </p:spPr>
        <p:txBody>
          <a:bodyPr spcFirstLastPara="1" wrap="square" lIns="91425" tIns="91425" rIns="91425" bIns="91425" anchor="t" anchorCtr="0">
            <a:noAutofit/>
          </a:bodyPr>
          <a:lstStyle/>
          <a:p>
            <a:pPr lvl="0"/>
            <a:r>
              <a:rPr lang="en-US" sz="3200" dirty="0" smtClean="0"/>
              <a:t>Nablus Gap </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1051855"/>
            <a:ext cx="9029700" cy="3838575"/>
          </a:xfrm>
          <a:prstGeom prst="rect">
            <a:avLst/>
          </a:prstGeom>
        </p:spPr>
      </p:pic>
    </p:spTree>
    <p:extLst>
      <p:ext uri="{BB962C8B-B14F-4D97-AF65-F5344CB8AC3E}">
        <p14:creationId xmlns:p14="http://schemas.microsoft.com/office/powerpoint/2010/main" val="720504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547035" y="272783"/>
            <a:ext cx="7713600" cy="633000"/>
          </a:xfrm>
          <a:prstGeom prst="rect">
            <a:avLst/>
          </a:prstGeom>
        </p:spPr>
        <p:txBody>
          <a:bodyPr spcFirstLastPara="1" wrap="square" lIns="91425" tIns="91425" rIns="91425" bIns="91425" anchor="t" anchorCtr="0">
            <a:noAutofit/>
          </a:bodyPr>
          <a:lstStyle/>
          <a:p>
            <a:pPr lvl="0"/>
            <a:r>
              <a:rPr lang="en-US" sz="3200" dirty="0" smtClean="0"/>
              <a:t>Jenin 21-42 consumption</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9504"/>
            <a:ext cx="9144000" cy="4123996"/>
          </a:xfrm>
          <a:prstGeom prst="rect">
            <a:avLst/>
          </a:prstGeom>
        </p:spPr>
      </p:pic>
    </p:spTree>
    <p:extLst>
      <p:ext uri="{BB962C8B-B14F-4D97-AF65-F5344CB8AC3E}">
        <p14:creationId xmlns:p14="http://schemas.microsoft.com/office/powerpoint/2010/main" val="798693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547035" y="272783"/>
            <a:ext cx="7713600" cy="633000"/>
          </a:xfrm>
          <a:prstGeom prst="rect">
            <a:avLst/>
          </a:prstGeom>
        </p:spPr>
        <p:txBody>
          <a:bodyPr spcFirstLastPara="1" wrap="square" lIns="91425" tIns="91425" rIns="91425" bIns="91425" anchor="t" anchorCtr="0">
            <a:noAutofit/>
          </a:bodyPr>
          <a:lstStyle/>
          <a:p>
            <a:r>
              <a:rPr lang="en-US" sz="3200" dirty="0"/>
              <a:t>Jenin </a:t>
            </a:r>
            <a:r>
              <a:rPr lang="en-US" sz="3200" dirty="0" smtClean="0"/>
              <a:t>Gap Top </a:t>
            </a:r>
            <a:r>
              <a:rPr lang="en-US" sz="3200" dirty="0"/>
              <a:t>10</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29" y="1394098"/>
            <a:ext cx="8801100" cy="3343275"/>
          </a:xfrm>
          <a:prstGeom prst="rect">
            <a:avLst/>
          </a:prstGeom>
        </p:spPr>
      </p:pic>
    </p:spTree>
    <p:extLst>
      <p:ext uri="{BB962C8B-B14F-4D97-AF65-F5344CB8AC3E}">
        <p14:creationId xmlns:p14="http://schemas.microsoft.com/office/powerpoint/2010/main" val="3875132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515503" y="314825"/>
            <a:ext cx="7713600" cy="633000"/>
          </a:xfrm>
          <a:prstGeom prst="rect">
            <a:avLst/>
          </a:prstGeom>
        </p:spPr>
        <p:txBody>
          <a:bodyPr spcFirstLastPara="1" wrap="square" lIns="91425" tIns="91425" rIns="91425" bIns="91425" anchor="t" anchorCtr="0">
            <a:noAutofit/>
          </a:bodyPr>
          <a:lstStyle/>
          <a:p>
            <a:pPr lvl="0"/>
            <a:r>
              <a:rPr lang="en-US" sz="3200" dirty="0" smtClean="0"/>
              <a:t>Tubas </a:t>
            </a:r>
            <a:r>
              <a:rPr lang="en-US" sz="3200" dirty="0" err="1" smtClean="0"/>
              <a:t>cosumption</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859" y="1104407"/>
            <a:ext cx="7696200" cy="3838575"/>
          </a:xfrm>
          <a:prstGeom prst="rect">
            <a:avLst/>
          </a:prstGeom>
        </p:spPr>
      </p:pic>
    </p:spTree>
    <p:extLst>
      <p:ext uri="{BB962C8B-B14F-4D97-AF65-F5344CB8AC3E}">
        <p14:creationId xmlns:p14="http://schemas.microsoft.com/office/powerpoint/2010/main" val="2298500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515503" y="314825"/>
            <a:ext cx="7713600" cy="633000"/>
          </a:xfrm>
          <a:prstGeom prst="rect">
            <a:avLst/>
          </a:prstGeom>
        </p:spPr>
        <p:txBody>
          <a:bodyPr spcFirstLastPara="1" wrap="square" lIns="91425" tIns="91425" rIns="91425" bIns="91425" anchor="t" anchorCtr="0">
            <a:noAutofit/>
          </a:bodyPr>
          <a:lstStyle/>
          <a:p>
            <a:pPr lvl="0"/>
            <a:r>
              <a:rPr lang="en-US" sz="3200" dirty="0" smtClean="0"/>
              <a:t>Tubas Gap</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03" y="1135938"/>
            <a:ext cx="7772400" cy="3838575"/>
          </a:xfrm>
          <a:prstGeom prst="rect">
            <a:avLst/>
          </a:prstGeom>
        </p:spPr>
      </p:pic>
    </p:spTree>
    <p:extLst>
      <p:ext uri="{BB962C8B-B14F-4D97-AF65-F5344CB8AC3E}">
        <p14:creationId xmlns:p14="http://schemas.microsoft.com/office/powerpoint/2010/main" val="78269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452442" y="380635"/>
            <a:ext cx="7713600" cy="633000"/>
          </a:xfrm>
          <a:prstGeom prst="rect">
            <a:avLst/>
          </a:prstGeom>
        </p:spPr>
        <p:txBody>
          <a:bodyPr spcFirstLastPara="1" wrap="square" lIns="91425" tIns="91425" rIns="91425" bIns="91425" anchor="t" anchorCtr="0">
            <a:noAutofit/>
          </a:bodyPr>
          <a:lstStyle/>
          <a:p>
            <a:pPr lvl="0"/>
            <a:r>
              <a:rPr lang="en-US" sz="3200" dirty="0" err="1" smtClean="0"/>
              <a:t>Tulkarm</a:t>
            </a:r>
            <a:r>
              <a:rPr lang="en-US" sz="3200" dirty="0" smtClean="0"/>
              <a:t> </a:t>
            </a:r>
            <a:r>
              <a:rPr lang="en-US" sz="3200" dirty="0" err="1" smtClean="0"/>
              <a:t>cosumption</a:t>
            </a:r>
            <a:r>
              <a:rPr lang="en-US" sz="3200" dirty="0" smtClean="0"/>
              <a:t> </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42" y="1125428"/>
            <a:ext cx="8439150" cy="3838575"/>
          </a:xfrm>
          <a:prstGeom prst="rect">
            <a:avLst/>
          </a:prstGeom>
        </p:spPr>
      </p:pic>
    </p:spTree>
    <p:extLst>
      <p:ext uri="{BB962C8B-B14F-4D97-AF65-F5344CB8AC3E}">
        <p14:creationId xmlns:p14="http://schemas.microsoft.com/office/powerpoint/2010/main" val="932768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452442" y="380635"/>
            <a:ext cx="7713600" cy="633000"/>
          </a:xfrm>
          <a:prstGeom prst="rect">
            <a:avLst/>
          </a:prstGeom>
        </p:spPr>
        <p:txBody>
          <a:bodyPr spcFirstLastPara="1" wrap="square" lIns="91425" tIns="91425" rIns="91425" bIns="91425" anchor="t" anchorCtr="0">
            <a:noAutofit/>
          </a:bodyPr>
          <a:lstStyle/>
          <a:p>
            <a:pPr lvl="0"/>
            <a:r>
              <a:rPr lang="en-US" sz="3200" dirty="0" err="1" smtClean="0"/>
              <a:t>Tulkarm</a:t>
            </a:r>
            <a:r>
              <a:rPr lang="en-US" sz="3200" dirty="0" smtClean="0"/>
              <a:t> Gap </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83" y="1534412"/>
            <a:ext cx="9144000" cy="3276675"/>
          </a:xfrm>
          <a:prstGeom prst="rect">
            <a:avLst/>
          </a:prstGeom>
        </p:spPr>
      </p:pic>
    </p:spTree>
    <p:extLst>
      <p:ext uri="{BB962C8B-B14F-4D97-AF65-F5344CB8AC3E}">
        <p14:creationId xmlns:p14="http://schemas.microsoft.com/office/powerpoint/2010/main" val="2070022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483972" y="125639"/>
            <a:ext cx="7713600" cy="633000"/>
          </a:xfrm>
          <a:prstGeom prst="rect">
            <a:avLst/>
          </a:prstGeom>
        </p:spPr>
        <p:txBody>
          <a:bodyPr spcFirstLastPara="1" wrap="square" lIns="91425" tIns="91425" rIns="91425" bIns="91425" anchor="t" anchorCtr="0">
            <a:noAutofit/>
          </a:bodyPr>
          <a:lstStyle/>
          <a:p>
            <a:pPr lvl="0"/>
            <a:r>
              <a:rPr lang="en-US" sz="3200" dirty="0" err="1" smtClean="0"/>
              <a:t>Qalqilya</a:t>
            </a:r>
            <a:r>
              <a:rPr lang="en-US" sz="3200" dirty="0" smtClean="0"/>
              <a:t> population</a:t>
            </a:r>
            <a:endParaRPr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822" y="1093896"/>
            <a:ext cx="7953375" cy="3838575"/>
          </a:xfrm>
          <a:prstGeom prst="rect">
            <a:avLst/>
          </a:prstGeom>
        </p:spPr>
      </p:pic>
    </p:spTree>
    <p:extLst>
      <p:ext uri="{BB962C8B-B14F-4D97-AF65-F5344CB8AC3E}">
        <p14:creationId xmlns:p14="http://schemas.microsoft.com/office/powerpoint/2010/main" val="605193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Qalqilya</a:t>
            </a:r>
            <a:r>
              <a:rPr lang="en-US" dirty="0" smtClean="0"/>
              <a:t> Gap</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00" y="1548140"/>
            <a:ext cx="8839200" cy="3476625"/>
          </a:xfrm>
          <a:prstGeom prst="rect">
            <a:avLst/>
          </a:prstGeom>
        </p:spPr>
      </p:pic>
    </p:spTree>
    <p:extLst>
      <p:ext uri="{BB962C8B-B14F-4D97-AF65-F5344CB8AC3E}">
        <p14:creationId xmlns:p14="http://schemas.microsoft.com/office/powerpoint/2010/main" val="2116083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568055" y="136149"/>
            <a:ext cx="7713600" cy="633000"/>
          </a:xfrm>
          <a:prstGeom prst="rect">
            <a:avLst/>
          </a:prstGeom>
        </p:spPr>
        <p:txBody>
          <a:bodyPr spcFirstLastPara="1" wrap="square" lIns="91425" tIns="91425" rIns="91425" bIns="91425" anchor="t" anchorCtr="0">
            <a:noAutofit/>
          </a:bodyPr>
          <a:lstStyle/>
          <a:p>
            <a:pPr lvl="0"/>
            <a:r>
              <a:rPr lang="en-US" sz="3200" dirty="0" err="1"/>
              <a:t>Salfit</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 y="830787"/>
            <a:ext cx="8828689" cy="4312713"/>
          </a:xfrm>
          <a:prstGeom prst="rect">
            <a:avLst/>
          </a:prstGeom>
        </p:spPr>
      </p:pic>
    </p:spTree>
    <p:extLst>
      <p:ext uri="{BB962C8B-B14F-4D97-AF65-F5344CB8AC3E}">
        <p14:creationId xmlns:p14="http://schemas.microsoft.com/office/powerpoint/2010/main" val="6055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3779" y="1629533"/>
            <a:ext cx="8292661" cy="2742769"/>
          </a:xfrm>
        </p:spPr>
        <p:txBody>
          <a:bodyPr/>
          <a:lstStyle/>
          <a:p>
            <a:r>
              <a:rPr lang="en-US" sz="2400" dirty="0"/>
              <a:t>We benefited from the course by nourishing and developing data analysis skills in our areas of </a:t>
            </a:r>
            <a:r>
              <a:rPr lang="en-US" sz="2400" dirty="0" smtClean="0"/>
              <a:t>specialization.</a:t>
            </a:r>
            <a:r>
              <a:rPr lang="ar-SA" sz="2400" dirty="0" smtClean="0"/>
              <a:t/>
            </a:r>
            <a:br>
              <a:rPr lang="ar-SA" sz="2400" dirty="0" smtClean="0"/>
            </a:br>
            <a:r>
              <a:rPr lang="en-US" sz="2400" dirty="0" smtClean="0"/>
              <a:t> </a:t>
            </a:r>
            <a:r>
              <a:rPr lang="en-US" sz="2400" dirty="0"/>
              <a:t>and that we opened a new field in which we can develop quickly and with great </a:t>
            </a:r>
            <a:r>
              <a:rPr lang="en-US" sz="2400" dirty="0" smtClean="0"/>
              <a:t>quality</a:t>
            </a:r>
            <a:r>
              <a:rPr lang="en-US" sz="2400" dirty="0"/>
              <a:t>.</a:t>
            </a:r>
            <a:r>
              <a:rPr lang="en-US" sz="2400" dirty="0" smtClean="0"/>
              <a:t/>
            </a:r>
            <a:br>
              <a:rPr lang="en-US" sz="2400" dirty="0" smtClean="0"/>
            </a:br>
            <a:r>
              <a:rPr lang="en-US" sz="2400" dirty="0" smtClean="0"/>
              <a:t> </a:t>
            </a:r>
            <a:r>
              <a:rPr lang="en-US" sz="2400" dirty="0"/>
              <a:t>and this project is a summary of the knowledge that we gained from the </a:t>
            </a:r>
            <a:r>
              <a:rPr lang="en-US" sz="2400" dirty="0" smtClean="0"/>
              <a:t>course.</a:t>
            </a:r>
            <a:endParaRPr lang="en-US" sz="2400" dirty="0"/>
          </a:p>
        </p:txBody>
      </p:sp>
      <p:sp>
        <p:nvSpPr>
          <p:cNvPr id="4" name="Title 3"/>
          <p:cNvSpPr>
            <a:spLocks noGrp="1"/>
          </p:cNvSpPr>
          <p:nvPr>
            <p:ph type="ctrTitle" idx="3"/>
          </p:nvPr>
        </p:nvSpPr>
        <p:spPr>
          <a:xfrm>
            <a:off x="283779" y="485433"/>
            <a:ext cx="8765628" cy="1554004"/>
          </a:xfrm>
        </p:spPr>
        <p:txBody>
          <a:bodyPr/>
          <a:lstStyle/>
          <a:p>
            <a:r>
              <a:rPr lang="en-US" sz="4800" dirty="0"/>
              <a:t>Feedback from the course:</a:t>
            </a:r>
          </a:p>
        </p:txBody>
      </p:sp>
    </p:spTree>
    <p:extLst>
      <p:ext uri="{BB962C8B-B14F-4D97-AF65-F5344CB8AC3E}">
        <p14:creationId xmlns:p14="http://schemas.microsoft.com/office/powerpoint/2010/main" val="1502111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568055" y="136149"/>
            <a:ext cx="7713600" cy="633000"/>
          </a:xfrm>
          <a:prstGeom prst="rect">
            <a:avLst/>
          </a:prstGeom>
        </p:spPr>
        <p:txBody>
          <a:bodyPr spcFirstLastPara="1" wrap="square" lIns="91425" tIns="91425" rIns="91425" bIns="91425" anchor="t" anchorCtr="0">
            <a:noAutofit/>
          </a:bodyPr>
          <a:lstStyle/>
          <a:p>
            <a:pPr lvl="0"/>
            <a:r>
              <a:rPr lang="en-US" sz="3200" dirty="0" err="1" smtClean="0"/>
              <a:t>Salfit</a:t>
            </a:r>
            <a:r>
              <a:rPr lang="en-US" sz="3200" dirty="0" smtClean="0"/>
              <a:t> Gap</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2" y="1637970"/>
            <a:ext cx="8965325" cy="3423090"/>
          </a:xfrm>
          <a:prstGeom prst="rect">
            <a:avLst/>
          </a:prstGeom>
        </p:spPr>
      </p:pic>
    </p:spTree>
    <p:extLst>
      <p:ext uri="{BB962C8B-B14F-4D97-AF65-F5344CB8AC3E}">
        <p14:creationId xmlns:p14="http://schemas.microsoft.com/office/powerpoint/2010/main" val="1289796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62043" y="381000"/>
            <a:ext cx="2683907" cy="754088"/>
          </a:xfrm>
        </p:spPr>
        <p:txBody>
          <a:bodyPr/>
          <a:lstStyle/>
          <a:p>
            <a:r>
              <a:rPr lang="en-US" sz="5400" dirty="0" smtClean="0"/>
              <a:t>Thanks</a:t>
            </a:r>
            <a:endParaRPr lang="en-US" sz="5400" dirty="0"/>
          </a:p>
        </p:txBody>
      </p:sp>
      <p:sp>
        <p:nvSpPr>
          <p:cNvPr id="3" name="Subtitle 2"/>
          <p:cNvSpPr>
            <a:spLocks noGrp="1"/>
          </p:cNvSpPr>
          <p:nvPr>
            <p:ph type="subTitle" idx="1"/>
          </p:nvPr>
        </p:nvSpPr>
        <p:spPr/>
        <p:txBody>
          <a:bodyPr/>
          <a:lstStyle/>
          <a:p>
            <a:pPr marL="152400" indent="0">
              <a:buNone/>
            </a:pPr>
            <a:r>
              <a:rPr lang="en-US" sz="1600" dirty="0" smtClean="0"/>
              <a:t> Thank </a:t>
            </a:r>
            <a:r>
              <a:rPr lang="en-US" sz="1600" dirty="0" err="1" smtClean="0"/>
              <a:t>dr.Emad</a:t>
            </a:r>
            <a:r>
              <a:rPr lang="en-US" sz="1600" dirty="0"/>
              <a:t> </a:t>
            </a:r>
            <a:r>
              <a:rPr lang="en-US" sz="1600" dirty="0" err="1" smtClean="0"/>
              <a:t>Natsheh</a:t>
            </a:r>
            <a:r>
              <a:rPr lang="en-US" sz="1600" dirty="0" smtClean="0"/>
              <a:t> </a:t>
            </a:r>
          </a:p>
          <a:p>
            <a:endParaRPr lang="en-US" sz="1600" dirty="0"/>
          </a:p>
          <a:p>
            <a:endParaRPr lang="en-US" sz="1600" dirty="0" smtClean="0"/>
          </a:p>
          <a:p>
            <a:endParaRPr lang="en-US" sz="1600" dirty="0"/>
          </a:p>
          <a:p>
            <a:pPr marL="152400" indent="0">
              <a:buNone/>
            </a:pPr>
            <a:r>
              <a:rPr lang="en-US" sz="1600" dirty="0" smtClean="0"/>
              <a:t> Done by  : </a:t>
            </a:r>
          </a:p>
          <a:p>
            <a:pPr marL="152400" indent="0">
              <a:buNone/>
            </a:pPr>
            <a:r>
              <a:rPr lang="en-US" sz="1600" dirty="0" err="1" smtClean="0"/>
              <a:t>Ayat</a:t>
            </a:r>
            <a:r>
              <a:rPr lang="en-US" sz="1600" dirty="0" smtClean="0"/>
              <a:t> </a:t>
            </a:r>
            <a:r>
              <a:rPr lang="en-US" sz="1600" dirty="0" err="1" smtClean="0"/>
              <a:t>abuomer</a:t>
            </a:r>
            <a:endParaRPr lang="en-US" sz="1600" dirty="0" smtClean="0"/>
          </a:p>
          <a:p>
            <a:pPr marL="152400" indent="0">
              <a:buNone/>
            </a:pPr>
            <a:r>
              <a:rPr lang="en-US" sz="1600" dirty="0" err="1" smtClean="0"/>
              <a:t>Mosaab</a:t>
            </a:r>
            <a:r>
              <a:rPr lang="en-US" sz="1600" dirty="0" smtClean="0"/>
              <a:t> </a:t>
            </a:r>
            <a:r>
              <a:rPr lang="en-US" sz="1600" dirty="0" err="1" smtClean="0"/>
              <a:t>odeh</a:t>
            </a:r>
            <a:r>
              <a:rPr lang="en-US" sz="1600" dirty="0" smtClean="0"/>
              <a:t> </a:t>
            </a:r>
          </a:p>
          <a:p>
            <a:pPr marL="152400" indent="0">
              <a:buNone/>
            </a:pPr>
            <a:r>
              <a:rPr lang="en-US" sz="1600" dirty="0" err="1" smtClean="0"/>
              <a:t>Anas</a:t>
            </a:r>
            <a:r>
              <a:rPr lang="en-US" sz="1600" dirty="0" smtClean="0"/>
              <a:t> </a:t>
            </a:r>
            <a:r>
              <a:rPr lang="en-US" sz="1600" dirty="0" err="1" smtClean="0"/>
              <a:t>salahat</a:t>
            </a:r>
            <a:r>
              <a:rPr lang="en-US" sz="1600" dirty="0" smtClean="0"/>
              <a:t> </a:t>
            </a:r>
          </a:p>
        </p:txBody>
      </p:sp>
      <p:sp>
        <p:nvSpPr>
          <p:cNvPr id="4" name="Google Shape;555;p45"/>
          <p:cNvSpPr/>
          <p:nvPr/>
        </p:nvSpPr>
        <p:spPr>
          <a:xfrm rot="5400000">
            <a:off x="2872991" y="3028269"/>
            <a:ext cx="652200" cy="652200"/>
          </a:xfrm>
          <a:prstGeom prst="ellipse">
            <a:avLst/>
          </a:prstGeom>
          <a:solidFill>
            <a:schemeClr val="accent2"/>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p:cNvPicPr>
            <a:picLocks noChangeAspect="1"/>
          </p:cNvPicPr>
          <p:nvPr/>
        </p:nvPicPr>
        <p:blipFill>
          <a:blip r:embed="rId2"/>
          <a:stretch>
            <a:fillRect/>
          </a:stretch>
        </p:blipFill>
        <p:spPr>
          <a:xfrm>
            <a:off x="-393323" y="642638"/>
            <a:ext cx="3676650" cy="3676650"/>
          </a:xfrm>
          <a:prstGeom prst="rect">
            <a:avLst/>
          </a:prstGeom>
          <a:effectLst>
            <a:softEdge rad="355600"/>
          </a:effectLst>
        </p:spPr>
      </p:pic>
    </p:spTree>
    <p:extLst>
      <p:ext uri="{BB962C8B-B14F-4D97-AF65-F5344CB8AC3E}">
        <p14:creationId xmlns:p14="http://schemas.microsoft.com/office/powerpoint/2010/main" val="177809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9"/>
          <p:cNvSpPr txBox="1">
            <a:spLocks noGrp="1"/>
          </p:cNvSpPr>
          <p:nvPr>
            <p:ph type="ctrTitle"/>
          </p:nvPr>
        </p:nvSpPr>
        <p:spPr>
          <a:xfrm flipH="1">
            <a:off x="4256312" y="712842"/>
            <a:ext cx="5889173" cy="12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Our</a:t>
            </a:r>
            <a:r>
              <a:rPr lang="ar-SA" dirty="0" smtClean="0"/>
              <a:t> Vision</a:t>
            </a:r>
            <a:endParaRPr dirty="0"/>
          </a:p>
        </p:txBody>
      </p:sp>
      <p:sp>
        <p:nvSpPr>
          <p:cNvPr id="281" name="Google Shape;281;p29"/>
          <p:cNvSpPr txBox="1">
            <a:spLocks noGrp="1"/>
          </p:cNvSpPr>
          <p:nvPr>
            <p:ph type="subTitle" idx="1"/>
          </p:nvPr>
        </p:nvSpPr>
        <p:spPr>
          <a:xfrm flipH="1">
            <a:off x="4467508" y="2830286"/>
            <a:ext cx="3540300" cy="2133599"/>
          </a:xfrm>
          <a:prstGeom prst="rect">
            <a:avLst/>
          </a:prstGeom>
        </p:spPr>
        <p:txBody>
          <a:bodyPr spcFirstLastPara="1" wrap="square" lIns="91425" tIns="91425" rIns="91425" bIns="91425" anchor="t" anchorCtr="0">
            <a:noAutofit/>
          </a:bodyPr>
          <a:lstStyle/>
          <a:p>
            <a:pPr marL="0" lvl="0" indent="0"/>
            <a:r>
              <a:rPr lang="en-US" sz="1600" dirty="0"/>
              <a:t>Our vision is to assess the current water availability from various sources and analyze the required quantity to be supplied by the year 2042 in the northern governorate of the West Bank.</a:t>
            </a:r>
            <a:endParaRPr sz="1600" dirty="0"/>
          </a:p>
        </p:txBody>
      </p:sp>
      <p:pic>
        <p:nvPicPr>
          <p:cNvPr id="282" name="Google Shape;282;p29"/>
          <p:cNvPicPr preferRelativeResize="0">
            <a:picLocks noGrp="1"/>
          </p:cNvPicPr>
          <p:nvPr>
            <p:ph type="pic" idx="2"/>
          </p:nvPr>
        </p:nvPicPr>
        <p:blipFill rotWithShape="1">
          <a:blip r:embed="rId3">
            <a:alphaModFix/>
          </a:blip>
          <a:srcRect l="17396" t="24355" r="17396" b="17612"/>
          <a:stretch/>
        </p:blipFill>
        <p:spPr>
          <a:xfrm flipH="1">
            <a:off x="125" y="535000"/>
            <a:ext cx="3451500" cy="4608300"/>
          </a:xfrm>
          <a:prstGeom prst="round2SameRect">
            <a:avLst>
              <a:gd name="adj1" fmla="val 50000"/>
              <a:gd name="adj2" fmla="val 0"/>
            </a:avLst>
          </a:prstGeom>
        </p:spPr>
      </p:pic>
      <p:sp>
        <p:nvSpPr>
          <p:cNvPr id="283" name="Google Shape;283;p29"/>
          <p:cNvSpPr/>
          <p:nvPr/>
        </p:nvSpPr>
        <p:spPr>
          <a:xfrm rot="5400000">
            <a:off x="3188963" y="3956289"/>
            <a:ext cx="652200" cy="652200"/>
          </a:xfrm>
          <a:prstGeom prst="ellipse">
            <a:avLst/>
          </a:prstGeom>
          <a:solidFill>
            <a:schemeClr val="dk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9"/>
          <p:cNvSpPr/>
          <p:nvPr/>
        </p:nvSpPr>
        <p:spPr>
          <a:xfrm>
            <a:off x="8102788" y="721564"/>
            <a:ext cx="652200" cy="652200"/>
          </a:xfrm>
          <a:prstGeom prst="ellipse">
            <a:avLst/>
          </a:prstGeom>
          <a:solidFill>
            <a:schemeClr val="accent2"/>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5" name="Google Shape;265;p28"/>
          <p:cNvSpPr txBox="1">
            <a:spLocks noGrp="1"/>
          </p:cNvSpPr>
          <p:nvPr>
            <p:ph type="ctrTitle" idx="15"/>
          </p:nvPr>
        </p:nvSpPr>
        <p:spPr>
          <a:xfrm>
            <a:off x="-2151100" y="1821325"/>
            <a:ext cx="7713600" cy="63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Life cycle </a:t>
            </a:r>
            <a:br>
              <a:rPr lang="en-US" dirty="0" smtClean="0"/>
            </a:br>
            <a:r>
              <a:rPr lang="en-US" dirty="0" smtClean="0"/>
              <a:t>of project </a:t>
            </a:r>
            <a:endParaRPr dirty="0"/>
          </a:p>
        </p:txBody>
      </p:sp>
      <p:graphicFrame>
        <p:nvGraphicFramePr>
          <p:cNvPr id="2" name="Diagram 1"/>
          <p:cNvGraphicFramePr/>
          <p:nvPr>
            <p:extLst>
              <p:ext uri="{D42A27DB-BD31-4B8C-83A1-F6EECF244321}">
                <p14:modId xmlns:p14="http://schemas.microsoft.com/office/powerpoint/2010/main" val="1020873991"/>
              </p:ext>
            </p:extLst>
          </p:nvPr>
        </p:nvGraphicFramePr>
        <p:xfrm>
          <a:off x="676275" y="0"/>
          <a:ext cx="11201400" cy="5143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grpSp>
        <p:nvGrpSpPr>
          <p:cNvPr id="289" name="Google Shape;289;p30"/>
          <p:cNvGrpSpPr/>
          <p:nvPr/>
        </p:nvGrpSpPr>
        <p:grpSpPr>
          <a:xfrm>
            <a:off x="1659832" y="0"/>
            <a:ext cx="7997625" cy="6388390"/>
            <a:chOff x="1659832" y="0"/>
            <a:chExt cx="7997625" cy="6388390"/>
          </a:xfrm>
        </p:grpSpPr>
        <p:grpSp>
          <p:nvGrpSpPr>
            <p:cNvPr id="290" name="Google Shape;290;p30"/>
            <p:cNvGrpSpPr/>
            <p:nvPr/>
          </p:nvGrpSpPr>
          <p:grpSpPr>
            <a:xfrm>
              <a:off x="1659832" y="0"/>
              <a:ext cx="7484173" cy="6388390"/>
              <a:chOff x="1659832" y="0"/>
              <a:chExt cx="7484173" cy="6388390"/>
            </a:xfrm>
          </p:grpSpPr>
          <p:sp>
            <p:nvSpPr>
              <p:cNvPr id="291" name="Google Shape;291;p30"/>
              <p:cNvSpPr/>
              <p:nvPr/>
            </p:nvSpPr>
            <p:spPr>
              <a:xfrm>
                <a:off x="6719825" y="2552713"/>
                <a:ext cx="2424180" cy="3835678"/>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2" name="Google Shape;292;p30"/>
              <p:cNvGrpSpPr/>
              <p:nvPr/>
            </p:nvGrpSpPr>
            <p:grpSpPr>
              <a:xfrm>
                <a:off x="1659832" y="0"/>
                <a:ext cx="7484058" cy="2991581"/>
                <a:chOff x="1659832" y="0"/>
                <a:chExt cx="7484058" cy="2991581"/>
              </a:xfrm>
            </p:grpSpPr>
            <p:sp>
              <p:nvSpPr>
                <p:cNvPr id="293" name="Google Shape;293;p30"/>
                <p:cNvSpPr/>
                <p:nvPr/>
              </p:nvSpPr>
              <p:spPr>
                <a:xfrm>
                  <a:off x="1659832" y="0"/>
                  <a:ext cx="5639543" cy="2991581"/>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30"/>
                <p:cNvSpPr/>
                <p:nvPr/>
              </p:nvSpPr>
              <p:spPr>
                <a:xfrm>
                  <a:off x="3720150" y="0"/>
                  <a:ext cx="5423740" cy="2877086"/>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accent1"/>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95" name="Google Shape;295;p30"/>
            <p:cNvSpPr/>
            <p:nvPr/>
          </p:nvSpPr>
          <p:spPr>
            <a:xfrm flipH="1">
              <a:off x="8636032" y="3586903"/>
              <a:ext cx="1021425" cy="1021600"/>
            </a:xfrm>
            <a:custGeom>
              <a:avLst/>
              <a:gdLst/>
              <a:ahLst/>
              <a:cxnLst/>
              <a:rect l="l" t="t" r="r" b="b"/>
              <a:pathLst>
                <a:path w="40857" h="40864" extrusionOk="0">
                  <a:moveTo>
                    <a:pt x="20425" y="5836"/>
                  </a:moveTo>
                  <a:cubicBezTo>
                    <a:pt x="28472" y="5836"/>
                    <a:pt x="35021" y="12385"/>
                    <a:pt x="35021" y="20432"/>
                  </a:cubicBezTo>
                  <a:cubicBezTo>
                    <a:pt x="35021" y="28479"/>
                    <a:pt x="28472" y="35021"/>
                    <a:pt x="20425" y="35021"/>
                  </a:cubicBezTo>
                  <a:cubicBezTo>
                    <a:pt x="12385" y="35021"/>
                    <a:pt x="5836" y="28479"/>
                    <a:pt x="5836" y="20432"/>
                  </a:cubicBezTo>
                  <a:cubicBezTo>
                    <a:pt x="5836" y="12385"/>
                    <a:pt x="12385" y="5836"/>
                    <a:pt x="20425" y="5836"/>
                  </a:cubicBezTo>
                  <a:close/>
                  <a:moveTo>
                    <a:pt x="20425" y="0"/>
                  </a:moveTo>
                  <a:cubicBezTo>
                    <a:pt x="9166" y="0"/>
                    <a:pt x="0" y="9166"/>
                    <a:pt x="0" y="20432"/>
                  </a:cubicBezTo>
                  <a:cubicBezTo>
                    <a:pt x="0" y="31698"/>
                    <a:pt x="9166" y="40863"/>
                    <a:pt x="20425" y="40863"/>
                  </a:cubicBezTo>
                  <a:cubicBezTo>
                    <a:pt x="31691" y="40863"/>
                    <a:pt x="40857" y="31698"/>
                    <a:pt x="40857" y="20432"/>
                  </a:cubicBezTo>
                  <a:cubicBezTo>
                    <a:pt x="40857" y="9166"/>
                    <a:pt x="31691" y="0"/>
                    <a:pt x="20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6" name="Google Shape;296;p30"/>
          <p:cNvSpPr txBox="1">
            <a:spLocks noGrp="1"/>
          </p:cNvSpPr>
          <p:nvPr>
            <p:ph type="title"/>
          </p:nvPr>
        </p:nvSpPr>
        <p:spPr>
          <a:xfrm>
            <a:off x="715100" y="1649437"/>
            <a:ext cx="1089900" cy="78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297" name="Google Shape;297;p30"/>
          <p:cNvSpPr txBox="1">
            <a:spLocks noGrp="1"/>
          </p:cNvSpPr>
          <p:nvPr>
            <p:ph type="ctrTitle" idx="3"/>
          </p:nvPr>
        </p:nvSpPr>
        <p:spPr>
          <a:xfrm>
            <a:off x="715100" y="2429417"/>
            <a:ext cx="30261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a:t>
            </a:r>
            <a:r>
              <a:rPr lang="en" dirty="0" smtClean="0"/>
              <a:t>dea of project </a:t>
            </a:r>
            <a:endParaRPr dirty="0"/>
          </a:p>
        </p:txBody>
      </p:sp>
      <p:pic>
        <p:nvPicPr>
          <p:cNvPr id="298" name="Google Shape;298;p30"/>
          <p:cNvPicPr preferRelativeResize="0">
            <a:picLocks noGrp="1"/>
          </p:cNvPicPr>
          <p:nvPr>
            <p:ph type="pic" idx="2"/>
          </p:nvPr>
        </p:nvPicPr>
        <p:blipFill rotWithShape="1">
          <a:blip r:embed="rId3">
            <a:alphaModFix/>
          </a:blip>
          <a:srcRect l="16675" r="16675"/>
          <a:stretch/>
        </p:blipFill>
        <p:spPr>
          <a:xfrm>
            <a:off x="4522000" y="618225"/>
            <a:ext cx="3906900" cy="3906900"/>
          </a:xfrm>
          <a:prstGeom prst="ellipse">
            <a:avLst/>
          </a:prstGeom>
        </p:spPr>
      </p:pic>
      <p:sp>
        <p:nvSpPr>
          <p:cNvPr id="299" name="Google Shape;299;p30"/>
          <p:cNvSpPr/>
          <p:nvPr/>
        </p:nvSpPr>
        <p:spPr>
          <a:xfrm>
            <a:off x="4032900" y="3944238"/>
            <a:ext cx="306900" cy="306900"/>
          </a:xfrm>
          <a:prstGeom prst="ellipse">
            <a:avLst/>
          </a:prstGeom>
          <a:solidFill>
            <a:schemeClr val="lt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0"/>
          <p:cNvSpPr/>
          <p:nvPr/>
        </p:nvSpPr>
        <p:spPr>
          <a:xfrm>
            <a:off x="4571988" y="1035189"/>
            <a:ext cx="652200" cy="652200"/>
          </a:xfrm>
          <a:prstGeom prst="ellipse">
            <a:avLst/>
          </a:prstGeom>
          <a:solidFill>
            <a:schemeClr val="accent2"/>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3"/>
          <p:cNvSpPr txBox="1">
            <a:spLocks noGrp="1"/>
          </p:cNvSpPr>
          <p:nvPr>
            <p:ph type="ctrTitle"/>
          </p:nvPr>
        </p:nvSpPr>
        <p:spPr>
          <a:xfrm>
            <a:off x="736120" y="797759"/>
            <a:ext cx="7713600" cy="633000"/>
          </a:xfrm>
          <a:prstGeom prst="rect">
            <a:avLst/>
          </a:prstGeom>
        </p:spPr>
        <p:txBody>
          <a:bodyPr spcFirstLastPara="1" wrap="square" lIns="91425" tIns="91425" rIns="91425" bIns="91425" anchor="t" anchorCtr="0">
            <a:noAutofit/>
          </a:bodyPr>
          <a:lstStyle/>
          <a:p>
            <a:pPr lvl="0"/>
            <a:r>
              <a:rPr lang="en-US" dirty="0"/>
              <a:t>Where did the idea start?</a:t>
            </a:r>
            <a:endParaRPr dirty="0"/>
          </a:p>
        </p:txBody>
      </p:sp>
      <p:sp>
        <p:nvSpPr>
          <p:cNvPr id="8" name="Subtitle 7"/>
          <p:cNvSpPr>
            <a:spLocks noGrp="1"/>
          </p:cNvSpPr>
          <p:nvPr>
            <p:ph type="subTitle" idx="6"/>
          </p:nvPr>
        </p:nvSpPr>
        <p:spPr>
          <a:xfrm>
            <a:off x="1391605" y="964296"/>
            <a:ext cx="5419098" cy="3197800"/>
          </a:xfrm>
        </p:spPr>
        <p:txBody>
          <a:bodyPr/>
          <a:lstStyle/>
          <a:p>
            <a:r>
              <a:rPr lang="en-US" sz="2000" dirty="0" smtClean="0">
                <a:latin typeface="DM Sans" panose="020B0604020202020204" charset="0"/>
              </a:rPr>
              <a:t>We noticed that there is </a:t>
            </a:r>
            <a:r>
              <a:rPr lang="en-US" sz="2000" dirty="0">
                <a:latin typeface="DM Sans" panose="020B0604020202020204" charset="0"/>
              </a:rPr>
              <a:t>a water problem in many </a:t>
            </a:r>
            <a:r>
              <a:rPr lang="en-US" sz="2000" dirty="0" smtClean="0">
                <a:latin typeface="DM Sans" panose="020B0604020202020204" charset="0"/>
              </a:rPr>
              <a:t>areas </a:t>
            </a:r>
            <a:r>
              <a:rPr lang="en-US" sz="2000" dirty="0">
                <a:latin typeface="DM Sans" panose="020B0604020202020204" charset="0"/>
              </a:rPr>
              <a:t>in the northern West Bank, as the water does not reach enough to the citizens, and we felt a real danger, as by the year </a:t>
            </a:r>
            <a:r>
              <a:rPr lang="en-US" sz="2000" dirty="0" smtClean="0">
                <a:latin typeface="DM Sans" panose="020B0604020202020204" charset="0"/>
              </a:rPr>
              <a:t>2042 these </a:t>
            </a:r>
            <a:r>
              <a:rPr lang="en-US" sz="2000" dirty="0">
                <a:latin typeface="DM Sans" panose="020B0604020202020204" charset="0"/>
              </a:rPr>
              <a:t>areas will face the risk of drought, and from here our idea began.</a:t>
            </a:r>
          </a:p>
        </p:txBody>
      </p:sp>
    </p:spTree>
    <p:extLst>
      <p:ext uri="{BB962C8B-B14F-4D97-AF65-F5344CB8AC3E}">
        <p14:creationId xmlns:p14="http://schemas.microsoft.com/office/powerpoint/2010/main" val="230609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goals</a:t>
            </a:r>
            <a:endParaRPr dirty="0"/>
          </a:p>
        </p:txBody>
      </p:sp>
      <p:sp>
        <p:nvSpPr>
          <p:cNvPr id="306" name="Google Shape;306;p31"/>
          <p:cNvSpPr txBox="1">
            <a:spLocks noGrp="1"/>
          </p:cNvSpPr>
          <p:nvPr>
            <p:ph type="subTitle" idx="1"/>
          </p:nvPr>
        </p:nvSpPr>
        <p:spPr>
          <a:xfrm>
            <a:off x="1282692" y="3041636"/>
            <a:ext cx="2907600" cy="1261500"/>
          </a:xfrm>
          <a:prstGeom prst="rect">
            <a:avLst/>
          </a:prstGeom>
        </p:spPr>
        <p:txBody>
          <a:bodyPr spcFirstLastPara="1" wrap="square" lIns="91425" tIns="91425" rIns="91425" bIns="91425" anchor="t" anchorCtr="0">
            <a:noAutofit/>
          </a:bodyPr>
          <a:lstStyle/>
          <a:p>
            <a:pPr marL="0" lvl="0" indent="0"/>
            <a:r>
              <a:rPr lang="en-US" sz="1400" dirty="0"/>
              <a:t>Analyzing the data in order to know the amount of consumption and the current amount of water shortage per person</a:t>
            </a:r>
            <a:endParaRPr sz="1400" dirty="0"/>
          </a:p>
        </p:txBody>
      </p:sp>
      <p:sp>
        <p:nvSpPr>
          <p:cNvPr id="307" name="Google Shape;307;p31"/>
          <p:cNvSpPr txBox="1">
            <a:spLocks noGrp="1"/>
          </p:cNvSpPr>
          <p:nvPr>
            <p:ph type="subTitle" idx="2"/>
          </p:nvPr>
        </p:nvSpPr>
        <p:spPr>
          <a:xfrm>
            <a:off x="1286975" y="2600036"/>
            <a:ext cx="2907600" cy="44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Short term</a:t>
            </a:r>
            <a:endParaRPr dirty="0"/>
          </a:p>
        </p:txBody>
      </p:sp>
      <p:sp>
        <p:nvSpPr>
          <p:cNvPr id="308" name="Google Shape;308;p31"/>
          <p:cNvSpPr txBox="1">
            <a:spLocks noGrp="1"/>
          </p:cNvSpPr>
          <p:nvPr>
            <p:ph type="subTitle" idx="3"/>
          </p:nvPr>
        </p:nvSpPr>
        <p:spPr>
          <a:xfrm>
            <a:off x="5010449" y="3074212"/>
            <a:ext cx="2907600" cy="1261500"/>
          </a:xfrm>
          <a:prstGeom prst="rect">
            <a:avLst/>
          </a:prstGeom>
        </p:spPr>
        <p:txBody>
          <a:bodyPr spcFirstLastPara="1" wrap="square" lIns="91425" tIns="91425" rIns="91425" bIns="91425" anchor="t" anchorCtr="0">
            <a:noAutofit/>
          </a:bodyPr>
          <a:lstStyle/>
          <a:p>
            <a:pPr marL="0" lvl="0" indent="0"/>
            <a:r>
              <a:rPr lang="en-US" sz="1400" dirty="0"/>
              <a:t>Attempting to address the water shortage by the year </a:t>
            </a:r>
            <a:r>
              <a:rPr lang="en-US" sz="1400" dirty="0" smtClean="0"/>
              <a:t>2042 </a:t>
            </a:r>
            <a:r>
              <a:rPr lang="en-US" sz="1400" dirty="0"/>
              <a:t>by analyzing data and estimating new sources of water</a:t>
            </a:r>
            <a:endParaRPr sz="1400" dirty="0"/>
          </a:p>
        </p:txBody>
      </p:sp>
      <p:sp>
        <p:nvSpPr>
          <p:cNvPr id="309" name="Google Shape;309;p31"/>
          <p:cNvSpPr txBox="1">
            <a:spLocks noGrp="1"/>
          </p:cNvSpPr>
          <p:nvPr>
            <p:ph type="subTitle" idx="4"/>
          </p:nvPr>
        </p:nvSpPr>
        <p:spPr>
          <a:xfrm>
            <a:off x="4949200" y="2600036"/>
            <a:ext cx="2907600" cy="44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Long term</a:t>
            </a:r>
            <a:endParaRPr dirty="0"/>
          </a:p>
        </p:txBody>
      </p:sp>
      <p:sp>
        <p:nvSpPr>
          <p:cNvPr id="310" name="Google Shape;310;p31"/>
          <p:cNvSpPr/>
          <p:nvPr/>
        </p:nvSpPr>
        <p:spPr>
          <a:xfrm rot="5400000">
            <a:off x="6008500" y="1669244"/>
            <a:ext cx="789000" cy="7890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31"/>
          <p:cNvSpPr/>
          <p:nvPr/>
        </p:nvSpPr>
        <p:spPr>
          <a:xfrm rot="5400000">
            <a:off x="2346275" y="1669244"/>
            <a:ext cx="789000" cy="7890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2" name="Google Shape;312;p31"/>
          <p:cNvGrpSpPr/>
          <p:nvPr/>
        </p:nvGrpSpPr>
        <p:grpSpPr>
          <a:xfrm>
            <a:off x="6189769" y="1854563"/>
            <a:ext cx="426462" cy="418363"/>
            <a:chOff x="-1183550" y="3586525"/>
            <a:chExt cx="296175" cy="290550"/>
          </a:xfrm>
        </p:grpSpPr>
        <p:sp>
          <p:nvSpPr>
            <p:cNvPr id="313" name="Google Shape;313;p31"/>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31"/>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31"/>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1"/>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1"/>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1"/>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1"/>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1"/>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31"/>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2" name="Google Shape;322;p31"/>
          <p:cNvGrpSpPr/>
          <p:nvPr/>
        </p:nvGrpSpPr>
        <p:grpSpPr>
          <a:xfrm>
            <a:off x="2530640" y="1903358"/>
            <a:ext cx="420271" cy="320774"/>
            <a:chOff x="-1951475" y="3273100"/>
            <a:chExt cx="291875" cy="222775"/>
          </a:xfrm>
        </p:grpSpPr>
        <p:sp>
          <p:nvSpPr>
            <p:cNvPr id="323" name="Google Shape;323;p31"/>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1"/>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1"/>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2"/>
          <p:cNvSpPr txBox="1">
            <a:spLocks noGrp="1"/>
          </p:cNvSpPr>
          <p:nvPr>
            <p:ph type="ctrTitle"/>
          </p:nvPr>
        </p:nvSpPr>
        <p:spPr>
          <a:xfrm>
            <a:off x="715100" y="420414"/>
            <a:ext cx="7713600" cy="7475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About Data</a:t>
            </a:r>
            <a:endParaRPr dirty="0"/>
          </a:p>
        </p:txBody>
      </p:sp>
      <p:sp>
        <p:nvSpPr>
          <p:cNvPr id="331" name="Google Shape;331;p32"/>
          <p:cNvSpPr txBox="1">
            <a:spLocks noGrp="1"/>
          </p:cNvSpPr>
          <p:nvPr>
            <p:ph type="subTitle" idx="1"/>
          </p:nvPr>
        </p:nvSpPr>
        <p:spPr>
          <a:xfrm>
            <a:off x="1271375" y="3298827"/>
            <a:ext cx="2081700" cy="897900"/>
          </a:xfrm>
          <a:prstGeom prst="rect">
            <a:avLst/>
          </a:prstGeom>
        </p:spPr>
        <p:txBody>
          <a:bodyPr spcFirstLastPara="1" wrap="square" lIns="91425" tIns="91425" rIns="91425" bIns="91425" anchor="t" anchorCtr="0">
            <a:noAutofit/>
          </a:bodyPr>
          <a:lstStyle/>
          <a:p>
            <a:pPr marL="0" lvl="0" indent="0"/>
            <a:r>
              <a:rPr lang="en-US" dirty="0" smtClean="0"/>
              <a:t>T</a:t>
            </a:r>
            <a:r>
              <a:rPr lang="en" dirty="0" smtClean="0"/>
              <a:t>he </a:t>
            </a:r>
            <a:r>
              <a:rPr lang="en-US" dirty="0"/>
              <a:t>Palestinian Water Authority</a:t>
            </a:r>
            <a:endParaRPr dirty="0"/>
          </a:p>
        </p:txBody>
      </p:sp>
      <p:sp>
        <p:nvSpPr>
          <p:cNvPr id="332" name="Google Shape;332;p32"/>
          <p:cNvSpPr txBox="1">
            <a:spLocks noGrp="1"/>
          </p:cNvSpPr>
          <p:nvPr>
            <p:ph type="subTitle" idx="2"/>
          </p:nvPr>
        </p:nvSpPr>
        <p:spPr>
          <a:xfrm>
            <a:off x="1271375" y="2640598"/>
            <a:ext cx="2081700" cy="74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D</a:t>
            </a:r>
            <a:r>
              <a:rPr lang="en" dirty="0" smtClean="0"/>
              <a:t>ata Source</a:t>
            </a:r>
            <a:endParaRPr dirty="0"/>
          </a:p>
        </p:txBody>
      </p:sp>
      <p:sp>
        <p:nvSpPr>
          <p:cNvPr id="333" name="Google Shape;333;p32"/>
          <p:cNvSpPr txBox="1">
            <a:spLocks noGrp="1"/>
          </p:cNvSpPr>
          <p:nvPr>
            <p:ph type="subTitle" idx="3"/>
          </p:nvPr>
        </p:nvSpPr>
        <p:spPr>
          <a:xfrm>
            <a:off x="3530920" y="3298826"/>
            <a:ext cx="2460305" cy="1844673"/>
          </a:xfrm>
          <a:prstGeom prst="rect">
            <a:avLst/>
          </a:prstGeom>
        </p:spPr>
        <p:txBody>
          <a:bodyPr spcFirstLastPara="1" wrap="square" lIns="91425" tIns="91425" rIns="91425" bIns="91425" anchor="t" anchorCtr="0">
            <a:noAutofit/>
          </a:bodyPr>
          <a:lstStyle/>
          <a:p>
            <a:pPr marL="228600" lvl="0" indent="-228600" algn="l">
              <a:buAutoNum type="arabicPeriod"/>
            </a:pPr>
            <a:r>
              <a:rPr lang="en-US" dirty="0" smtClean="0"/>
              <a:t>Supply </a:t>
            </a:r>
            <a:r>
              <a:rPr lang="en-US" dirty="0"/>
              <a:t>point /</a:t>
            </a:r>
            <a:r>
              <a:rPr lang="en-US" dirty="0" smtClean="0"/>
              <a:t>Source . </a:t>
            </a:r>
          </a:p>
          <a:p>
            <a:pPr marL="228600" lvl="0" indent="-228600" algn="l">
              <a:buAutoNum type="arabicPeriod"/>
            </a:pPr>
            <a:r>
              <a:rPr lang="en-US" dirty="0" smtClean="0"/>
              <a:t>Current amount  </a:t>
            </a:r>
            <a:r>
              <a:rPr lang="en-US" dirty="0"/>
              <a:t>Supply </a:t>
            </a:r>
            <a:r>
              <a:rPr lang="en-US" dirty="0" smtClean="0"/>
              <a:t>Source   </a:t>
            </a:r>
          </a:p>
          <a:p>
            <a:pPr marL="0" lvl="0" indent="0" algn="l"/>
            <a:r>
              <a:rPr lang="en-US" dirty="0" smtClean="0"/>
              <a:t>3</a:t>
            </a:r>
            <a:r>
              <a:rPr lang="en-US" dirty="0"/>
              <a:t>. </a:t>
            </a:r>
            <a:r>
              <a:rPr lang="en-US" dirty="0" smtClean="0"/>
              <a:t>Population  numbers in 2021 . </a:t>
            </a:r>
          </a:p>
          <a:p>
            <a:pPr marL="0" lvl="0" indent="0" algn="l"/>
            <a:r>
              <a:rPr lang="en-US" dirty="0" smtClean="0"/>
              <a:t>4. </a:t>
            </a:r>
            <a:r>
              <a:rPr lang="en-US" dirty="0"/>
              <a:t>Served Communities</a:t>
            </a:r>
            <a:r>
              <a:rPr lang="en-US" dirty="0" smtClean="0"/>
              <a:t>/</a:t>
            </a:r>
          </a:p>
        </p:txBody>
      </p:sp>
      <p:sp>
        <p:nvSpPr>
          <p:cNvPr id="334" name="Google Shape;334;p32"/>
          <p:cNvSpPr txBox="1">
            <a:spLocks noGrp="1"/>
          </p:cNvSpPr>
          <p:nvPr>
            <p:ph type="subTitle" idx="4"/>
          </p:nvPr>
        </p:nvSpPr>
        <p:spPr>
          <a:xfrm>
            <a:off x="3530921" y="2877947"/>
            <a:ext cx="2081700" cy="4746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Type </a:t>
            </a:r>
            <a:r>
              <a:rPr lang="en-US" dirty="0"/>
              <a:t>O</a:t>
            </a:r>
            <a:r>
              <a:rPr lang="en-US" dirty="0" smtClean="0"/>
              <a:t>f Data</a:t>
            </a:r>
            <a:endParaRPr dirty="0"/>
          </a:p>
        </p:txBody>
      </p:sp>
      <p:sp>
        <p:nvSpPr>
          <p:cNvPr id="335" name="Google Shape;335;p32"/>
          <p:cNvSpPr txBox="1">
            <a:spLocks noGrp="1"/>
          </p:cNvSpPr>
          <p:nvPr>
            <p:ph type="subTitle" idx="5"/>
          </p:nvPr>
        </p:nvSpPr>
        <p:spPr>
          <a:xfrm>
            <a:off x="5790472" y="3298826"/>
            <a:ext cx="2081700" cy="897900"/>
          </a:xfrm>
          <a:prstGeom prst="rect">
            <a:avLst/>
          </a:prstGeom>
        </p:spPr>
        <p:txBody>
          <a:bodyPr spcFirstLastPara="1" wrap="square" lIns="91425" tIns="91425" rIns="91425" bIns="91425" anchor="t" anchorCtr="0">
            <a:noAutofit/>
          </a:bodyPr>
          <a:lstStyle/>
          <a:p>
            <a:pPr marL="0" lvl="0" indent="0"/>
            <a:r>
              <a:rPr lang="en" dirty="0" smtClean="0"/>
              <a:t>859 the Totoal record of Data in our research </a:t>
            </a:r>
          </a:p>
          <a:p>
            <a:pPr marL="0" lvl="0" indent="0" algn="ctr" rtl="0">
              <a:spcBef>
                <a:spcPts val="0"/>
              </a:spcBef>
              <a:spcAft>
                <a:spcPts val="0"/>
              </a:spcAft>
              <a:buNone/>
            </a:pPr>
            <a:r>
              <a:rPr lang="en-US" dirty="0" smtClean="0"/>
              <a:t>F</a:t>
            </a:r>
            <a:r>
              <a:rPr lang="en" dirty="0" smtClean="0"/>
              <a:t>or all the westbank </a:t>
            </a:r>
            <a:endParaRPr dirty="0"/>
          </a:p>
        </p:txBody>
      </p:sp>
      <p:sp>
        <p:nvSpPr>
          <p:cNvPr id="336" name="Google Shape;336;p32"/>
          <p:cNvSpPr txBox="1">
            <a:spLocks noGrp="1"/>
          </p:cNvSpPr>
          <p:nvPr>
            <p:ph type="subTitle" idx="6"/>
          </p:nvPr>
        </p:nvSpPr>
        <p:spPr>
          <a:xfrm>
            <a:off x="5790472" y="2640598"/>
            <a:ext cx="2081700" cy="74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Data Size</a:t>
            </a:r>
            <a:endParaRPr dirty="0"/>
          </a:p>
        </p:txBody>
      </p:sp>
      <p:sp>
        <p:nvSpPr>
          <p:cNvPr id="337" name="Google Shape;337;p32"/>
          <p:cNvSpPr/>
          <p:nvPr/>
        </p:nvSpPr>
        <p:spPr>
          <a:xfrm rot="5400000">
            <a:off x="1917725" y="1669244"/>
            <a:ext cx="789000" cy="7890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2"/>
          <p:cNvSpPr/>
          <p:nvPr/>
        </p:nvSpPr>
        <p:spPr>
          <a:xfrm rot="5400000">
            <a:off x="4177502" y="1669244"/>
            <a:ext cx="789000" cy="7890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32"/>
          <p:cNvSpPr/>
          <p:nvPr/>
        </p:nvSpPr>
        <p:spPr>
          <a:xfrm rot="5400000">
            <a:off x="6436822" y="1669244"/>
            <a:ext cx="789000" cy="7890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0" name="Google Shape;340;p32"/>
          <p:cNvGrpSpPr/>
          <p:nvPr/>
        </p:nvGrpSpPr>
        <p:grpSpPr>
          <a:xfrm>
            <a:off x="2149186" y="1888447"/>
            <a:ext cx="421927" cy="419659"/>
            <a:chOff x="-6329100" y="3632100"/>
            <a:chExt cx="293025" cy="291450"/>
          </a:xfrm>
        </p:grpSpPr>
        <p:sp>
          <p:nvSpPr>
            <p:cNvPr id="341" name="Google Shape;341;p32"/>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32"/>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2"/>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4" name="Google Shape;344;p32"/>
          <p:cNvGrpSpPr/>
          <p:nvPr/>
        </p:nvGrpSpPr>
        <p:grpSpPr>
          <a:xfrm>
            <a:off x="4374414" y="1866061"/>
            <a:ext cx="394713" cy="421927"/>
            <a:chOff x="-2312225" y="3238300"/>
            <a:chExt cx="274125" cy="293025"/>
          </a:xfrm>
        </p:grpSpPr>
        <p:sp>
          <p:nvSpPr>
            <p:cNvPr id="345" name="Google Shape;345;p32"/>
            <p:cNvSpPr/>
            <p:nvPr/>
          </p:nvSpPr>
          <p:spPr>
            <a:xfrm>
              <a:off x="-2241325" y="3289500"/>
              <a:ext cx="203225" cy="241825"/>
            </a:xfrm>
            <a:custGeom>
              <a:avLst/>
              <a:gdLst/>
              <a:ahLst/>
              <a:cxnLst/>
              <a:rect l="l" t="t" r="r" b="b"/>
              <a:pathLst>
                <a:path w="8129" h="9673" extrusionOk="0">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2"/>
            <p:cNvSpPr/>
            <p:nvPr/>
          </p:nvSpPr>
          <p:spPr>
            <a:xfrm>
              <a:off x="-2312225" y="3238300"/>
              <a:ext cx="241825" cy="241050"/>
            </a:xfrm>
            <a:custGeom>
              <a:avLst/>
              <a:gdLst/>
              <a:ahLst/>
              <a:cxnLst/>
              <a:rect l="l" t="t" r="r" b="b"/>
              <a:pathLst>
                <a:path w="9673" h="9642" extrusionOk="0">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p:cNvSpPr txBox="1"/>
          <p:nvPr/>
        </p:nvSpPr>
        <p:spPr>
          <a:xfrm>
            <a:off x="914400" y="429324"/>
            <a:ext cx="1608789" cy="784830"/>
          </a:xfrm>
          <a:prstGeom prst="rect">
            <a:avLst/>
          </a:prstGeom>
          <a:noFill/>
        </p:spPr>
        <p:txBody>
          <a:bodyPr wrap="square" rtlCol="0">
            <a:spAutoFit/>
          </a:bodyPr>
          <a:lstStyle/>
          <a:p>
            <a:pPr>
              <a:lnSpc>
                <a:spcPct val="90000"/>
              </a:lnSpc>
              <a:buClr>
                <a:schemeClr val="accent2"/>
              </a:buClr>
              <a:buSzPts val="6000"/>
            </a:pPr>
            <a:r>
              <a:rPr lang="en-US" sz="4800" dirty="0">
                <a:solidFill>
                  <a:schemeClr val="lt1"/>
                </a:solidFill>
                <a:latin typeface="Albert Sans Black"/>
                <a:ea typeface="Albert Sans Black"/>
                <a:cs typeface="Albert Sans Black"/>
                <a:sym typeface="Albert Sans Black"/>
              </a:rPr>
              <a:t>02</a:t>
            </a:r>
          </a:p>
        </p:txBody>
      </p:sp>
      <p:grpSp>
        <p:nvGrpSpPr>
          <p:cNvPr id="28" name="Google Shape;5845;p60"/>
          <p:cNvGrpSpPr/>
          <p:nvPr/>
        </p:nvGrpSpPr>
        <p:grpSpPr>
          <a:xfrm>
            <a:off x="6648140" y="1866628"/>
            <a:ext cx="366364" cy="367290"/>
            <a:chOff x="-61783350" y="3743950"/>
            <a:chExt cx="316650" cy="317450"/>
          </a:xfrm>
        </p:grpSpPr>
        <p:sp>
          <p:nvSpPr>
            <p:cNvPr id="29" name="Google Shape;5846;p60"/>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5847;p60"/>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theme/theme1.xml><?xml version="1.0" encoding="utf-8"?>
<a:theme xmlns:a="http://schemas.openxmlformats.org/drawingml/2006/main" name="Water-based Lubricant Marketing Plan by Slidesgo">
  <a:themeElements>
    <a:clrScheme name="Simple Light">
      <a:dk1>
        <a:srgbClr val="FFFFFF"/>
      </a:dk1>
      <a:lt1>
        <a:srgbClr val="5B93E9"/>
      </a:lt1>
      <a:dk2>
        <a:srgbClr val="E2F5FF"/>
      </a:dk2>
      <a:lt2>
        <a:srgbClr val="C5EAFF"/>
      </a:lt2>
      <a:accent1>
        <a:srgbClr val="98D2FF"/>
      </a:accent1>
      <a:accent2>
        <a:srgbClr val="02275E"/>
      </a:accent2>
      <a:accent3>
        <a:srgbClr val="FFFFFF"/>
      </a:accent3>
      <a:accent4>
        <a:srgbClr val="98D2FF"/>
      </a:accent4>
      <a:accent5>
        <a:srgbClr val="FFFFFF"/>
      </a:accent5>
      <a:accent6>
        <a:srgbClr val="FFFFFF"/>
      </a:accent6>
      <a:hlink>
        <a:srgbClr val="0227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506</Words>
  <Application>Microsoft Office PowerPoint</Application>
  <PresentationFormat>On-screen Show (16:9)</PresentationFormat>
  <Paragraphs>92</Paragraphs>
  <Slides>31</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DM Sans</vt:lpstr>
      <vt:lpstr>Arial</vt:lpstr>
      <vt:lpstr>Albert Sans</vt:lpstr>
      <vt:lpstr>Albert Sans Black</vt:lpstr>
      <vt:lpstr>Raleway</vt:lpstr>
      <vt:lpstr>Water-based Lubricant Marketing Plan by Slidesgo</vt:lpstr>
      <vt:lpstr>Analyzing Current and Future Water Consumption: Meeting Our Needs</vt:lpstr>
      <vt:lpstr>Mosaab odeh   From Nablus Studying CAP  At NNU  </vt:lpstr>
      <vt:lpstr>We benefited from the course by nourishing and developing data analysis skills in our areas of specialization.  and that we opened a new field in which we can develop quickly and with great quality.  and this project is a summary of the knowledge that we gained from the course.</vt:lpstr>
      <vt:lpstr>Our Vision</vt:lpstr>
      <vt:lpstr>Life cycle  of project </vt:lpstr>
      <vt:lpstr>01</vt:lpstr>
      <vt:lpstr>Where did the idea start?</vt:lpstr>
      <vt:lpstr>Our goals</vt:lpstr>
      <vt:lpstr>About Data</vt:lpstr>
      <vt:lpstr>Data Cleaning</vt:lpstr>
      <vt:lpstr>Our Code : </vt:lpstr>
      <vt:lpstr>Our Code : </vt:lpstr>
      <vt:lpstr>Our Code : </vt:lpstr>
      <vt:lpstr>Hypothesis</vt:lpstr>
      <vt:lpstr>feature engineering</vt:lpstr>
      <vt:lpstr>Statistics for the northern West Bank</vt:lpstr>
      <vt:lpstr>Code : </vt:lpstr>
      <vt:lpstr>The Equations :</vt:lpstr>
      <vt:lpstr>Nablus  Consumption</vt:lpstr>
      <vt:lpstr>Nablus Gap </vt:lpstr>
      <vt:lpstr>Jenin 21-42 consumption</vt:lpstr>
      <vt:lpstr>Jenin Gap Top 10</vt:lpstr>
      <vt:lpstr>Tubas cosumption</vt:lpstr>
      <vt:lpstr>Tubas Gap</vt:lpstr>
      <vt:lpstr>Tulkarm cosumption </vt:lpstr>
      <vt:lpstr>Tulkarm Gap </vt:lpstr>
      <vt:lpstr>Qalqilya population</vt:lpstr>
      <vt:lpstr>Qalqilya Gap</vt:lpstr>
      <vt:lpstr>Salfit</vt:lpstr>
      <vt:lpstr>Salfit Gap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and consumption  in the West  Bank</dc:title>
  <dc:creator>Mosab</dc:creator>
  <cp:lastModifiedBy>Windows User</cp:lastModifiedBy>
  <cp:revision>39</cp:revision>
  <dcterms:modified xsi:type="dcterms:W3CDTF">2023-08-04T22:45:18Z</dcterms:modified>
</cp:coreProperties>
</file>