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23"/>
  </p:notesMasterIdLst>
  <p:sldIdLst>
    <p:sldId id="256" r:id="rId2"/>
    <p:sldId id="304" r:id="rId3"/>
    <p:sldId id="305" r:id="rId4"/>
    <p:sldId id="259" r:id="rId5"/>
    <p:sldId id="258" r:id="rId6"/>
    <p:sldId id="260" r:id="rId7"/>
    <p:sldId id="296" r:id="rId8"/>
    <p:sldId id="261" r:id="rId9"/>
    <p:sldId id="262" r:id="rId10"/>
    <p:sldId id="263" r:id="rId11"/>
    <p:sldId id="264" r:id="rId12"/>
    <p:sldId id="267" r:id="rId13"/>
    <p:sldId id="297" r:id="rId14"/>
    <p:sldId id="298" r:id="rId15"/>
    <p:sldId id="299" r:id="rId16"/>
    <p:sldId id="300" r:id="rId17"/>
    <p:sldId id="301" r:id="rId18"/>
    <p:sldId id="303" r:id="rId19"/>
    <p:sldId id="269" r:id="rId20"/>
    <p:sldId id="302" r:id="rId21"/>
    <p:sldId id="275" r:id="rId22"/>
  </p:sldIdLst>
  <p:sldSz cx="9144000" cy="5143500" type="screen16x9"/>
  <p:notesSz cx="6858000" cy="9144000"/>
  <p:embeddedFontLst>
    <p:embeddedFont>
      <p:font typeface="Albert Sans" panose="020B0604020202020204" charset="0"/>
      <p:regular r:id="rId24"/>
      <p:bold r:id="rId25"/>
      <p:italic r:id="rId26"/>
      <p:boldItalic r:id="rId27"/>
    </p:embeddedFont>
    <p:embeddedFont>
      <p:font typeface="Raleway" panose="020B0604020202020204" charset="0"/>
      <p:regular r:id="rId28"/>
      <p:bold r:id="rId29"/>
      <p:italic r:id="rId30"/>
      <p:boldItalic r:id="rId31"/>
    </p:embeddedFont>
    <p:embeddedFont>
      <p:font typeface="Albert Sans Black" panose="020B0604020202020204" charset="0"/>
      <p:bold r:id="rId32"/>
      <p:boldItalic r:id="rId33"/>
    </p:embeddedFont>
    <p:embeddedFont>
      <p:font typeface="DM Sans" panose="020B060402020202020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A0CBD40-34A6-4338-85DF-6CAFA67A0A99}">
  <a:tblStyle styleId="{FA0CBD40-34A6-4338-85DF-6CAFA67A0A9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EFB6915-0F6D-4F46-A1B3-176F540BFDF9}"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97" autoAdjust="0"/>
    <p:restoredTop sz="94660"/>
  </p:normalViewPr>
  <p:slideViewPr>
    <p:cSldViewPr snapToGrid="0">
      <p:cViewPr varScale="1">
        <p:scale>
          <a:sx n="91" d="100"/>
          <a:sy n="91" d="100"/>
        </p:scale>
        <p:origin x="750" y="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14688D-77AB-41F3-8FF4-8729FDDA9168}"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D3366D52-9FDD-4844-A648-0C8576D311A4}">
      <dgm:prSet phldrT="[Text]" custT="1"/>
      <dgm:spPr/>
      <dgm:t>
        <a:bodyPr/>
        <a:lstStyle/>
        <a:p>
          <a:pPr rtl="0"/>
          <a:r>
            <a:rPr lang="en-US" sz="800" b="0" i="0" u="none" strike="noStrike" cap="none" dirty="0" smtClean="0">
              <a:solidFill>
                <a:schemeClr val="accent2"/>
              </a:solidFill>
              <a:latin typeface="Albert Sans Black"/>
              <a:ea typeface="Albert Sans Black"/>
              <a:cs typeface="Albert Sans Black"/>
            </a:rPr>
            <a:t>Data Visualization</a:t>
          </a:r>
          <a:endParaRPr lang="ar-JO" sz="800" b="0" i="0" u="none" strike="noStrike" cap="none" dirty="0" smtClean="0">
            <a:solidFill>
              <a:schemeClr val="accent2"/>
            </a:solidFill>
            <a:latin typeface="Albert Sans Black"/>
            <a:ea typeface="Albert Sans Black"/>
            <a:cs typeface="Albert Sans Black"/>
          </a:endParaRPr>
        </a:p>
      </dgm:t>
    </dgm:pt>
    <dgm:pt modelId="{5DE8BA38-7EEE-4F80-925C-AA14722B755D}" type="parTrans" cxnId="{02C3F681-C1AF-4FFA-8AEA-8C448FEAEE49}">
      <dgm:prSet/>
      <dgm:spPr/>
      <dgm:t>
        <a:bodyPr/>
        <a:lstStyle/>
        <a:p>
          <a:endParaRPr lang="en-US"/>
        </a:p>
      </dgm:t>
    </dgm:pt>
    <dgm:pt modelId="{3ABD104C-7034-4B7B-919D-CA66E5C7F85F}" type="sibTrans" cxnId="{02C3F681-C1AF-4FFA-8AEA-8C448FEAEE49}">
      <dgm:prSet/>
      <dgm:spPr/>
      <dgm:t>
        <a:bodyPr/>
        <a:lstStyle/>
        <a:p>
          <a:endParaRPr lang="en-US"/>
        </a:p>
      </dgm:t>
    </dgm:pt>
    <dgm:pt modelId="{8A1CF902-DFA3-4240-B406-D77CD1F108A5}">
      <dgm:prSet custT="1"/>
      <dgm:spPr/>
      <dgm:t>
        <a:bodyPr/>
        <a:lstStyle/>
        <a:p>
          <a:pPr rtl="0"/>
          <a:r>
            <a:rPr lang="en-US" sz="1100" b="0" i="0" u="none" strike="noStrike" cap="none" dirty="0" smtClean="0">
              <a:solidFill>
                <a:schemeClr val="accent2"/>
              </a:solidFill>
              <a:latin typeface="Albert Sans Black"/>
              <a:ea typeface="Albert Sans Black"/>
              <a:cs typeface="Albert Sans Black"/>
            </a:rPr>
            <a:t>Future Plan</a:t>
          </a:r>
          <a:endParaRPr lang="en-US" sz="1100" b="0" i="0" u="none" strike="noStrike" cap="none" dirty="0">
            <a:solidFill>
              <a:schemeClr val="accent2"/>
            </a:solidFill>
            <a:latin typeface="Albert Sans Black"/>
            <a:ea typeface="Albert Sans Black"/>
            <a:cs typeface="Albert Sans Black"/>
          </a:endParaRPr>
        </a:p>
      </dgm:t>
    </dgm:pt>
    <dgm:pt modelId="{48FF9835-712B-4BAF-9AFF-685CA372A902}" type="parTrans" cxnId="{A5839DE7-C640-475A-8251-8E47E5E51DC9}">
      <dgm:prSet/>
      <dgm:spPr/>
      <dgm:t>
        <a:bodyPr/>
        <a:lstStyle/>
        <a:p>
          <a:endParaRPr lang="en-US"/>
        </a:p>
      </dgm:t>
    </dgm:pt>
    <dgm:pt modelId="{EBC33F4F-220C-422E-88E9-C970FBDF7771}" type="sibTrans" cxnId="{A5839DE7-C640-475A-8251-8E47E5E51DC9}">
      <dgm:prSet/>
      <dgm:spPr/>
      <dgm:t>
        <a:bodyPr/>
        <a:lstStyle/>
        <a:p>
          <a:endParaRPr lang="en-US"/>
        </a:p>
      </dgm:t>
    </dgm:pt>
    <dgm:pt modelId="{533C11B0-36BE-4853-88CE-95DF1275E95F}">
      <dgm:prSet custT="1"/>
      <dgm:spPr/>
      <dgm:t>
        <a:bodyPr/>
        <a:lstStyle/>
        <a:p>
          <a:pPr rtl="0"/>
          <a:r>
            <a:rPr lang="en-US" sz="900" b="0" i="0" u="none" strike="noStrike" cap="none" dirty="0" smtClean="0">
              <a:solidFill>
                <a:schemeClr val="accent2"/>
              </a:solidFill>
              <a:latin typeface="Albert Sans Black"/>
              <a:ea typeface="Albert Sans Black"/>
              <a:cs typeface="Albert Sans Black"/>
            </a:rPr>
            <a:t>Hypothesis</a:t>
          </a:r>
          <a:endParaRPr lang="en-US" sz="900" b="0" i="0" u="none" strike="noStrike" cap="none" dirty="0">
            <a:solidFill>
              <a:schemeClr val="accent2"/>
            </a:solidFill>
            <a:latin typeface="Albert Sans Black"/>
            <a:ea typeface="Albert Sans Black"/>
            <a:cs typeface="Albert Sans Black"/>
          </a:endParaRPr>
        </a:p>
      </dgm:t>
    </dgm:pt>
    <dgm:pt modelId="{EE143C0D-7A2F-412F-8225-68D42A47147E}" type="parTrans" cxnId="{F18360B6-C967-43AD-B69C-8FC7282DEF6E}">
      <dgm:prSet/>
      <dgm:spPr/>
      <dgm:t>
        <a:bodyPr/>
        <a:lstStyle/>
        <a:p>
          <a:endParaRPr lang="en-US"/>
        </a:p>
      </dgm:t>
    </dgm:pt>
    <dgm:pt modelId="{EDC46F37-3A6D-4BFE-8939-06F9EC6CFE66}" type="sibTrans" cxnId="{F18360B6-C967-43AD-B69C-8FC7282DEF6E}">
      <dgm:prSet/>
      <dgm:spPr/>
      <dgm:t>
        <a:bodyPr/>
        <a:lstStyle/>
        <a:p>
          <a:endParaRPr lang="en-US"/>
        </a:p>
      </dgm:t>
    </dgm:pt>
    <dgm:pt modelId="{E2899AA1-D391-4B5E-92AC-95CB969CCCB1}">
      <dgm:prSet custT="1"/>
      <dgm:spPr/>
      <dgm:t>
        <a:bodyPr/>
        <a:lstStyle/>
        <a:p>
          <a:pPr rtl="0"/>
          <a:r>
            <a:rPr lang="en-US" sz="1100" b="0" i="0" u="none" strike="noStrike" cap="none" dirty="0" smtClean="0">
              <a:solidFill>
                <a:schemeClr val="accent2"/>
              </a:solidFill>
              <a:latin typeface="Albert Sans Black"/>
              <a:ea typeface="Albert Sans Black"/>
              <a:cs typeface="Albert Sans Black"/>
            </a:rPr>
            <a:t>Data Cleaning</a:t>
          </a:r>
          <a:endParaRPr lang="en-US" sz="1100" b="0" i="0" u="none" strike="noStrike" cap="none" dirty="0">
            <a:solidFill>
              <a:schemeClr val="accent2"/>
            </a:solidFill>
            <a:latin typeface="Albert Sans Black"/>
            <a:ea typeface="Albert Sans Black"/>
            <a:cs typeface="Albert Sans Black"/>
          </a:endParaRPr>
        </a:p>
      </dgm:t>
    </dgm:pt>
    <dgm:pt modelId="{AC1BDBD5-C22A-44BC-85A1-72FB51AB8AA6}" type="parTrans" cxnId="{C5BFE0FA-9F92-4636-BC70-5FBCD554F8D5}">
      <dgm:prSet/>
      <dgm:spPr/>
      <dgm:t>
        <a:bodyPr/>
        <a:lstStyle/>
        <a:p>
          <a:endParaRPr lang="en-US"/>
        </a:p>
      </dgm:t>
    </dgm:pt>
    <dgm:pt modelId="{5FC87463-2031-4FE6-8A3A-85772225A618}" type="sibTrans" cxnId="{C5BFE0FA-9F92-4636-BC70-5FBCD554F8D5}">
      <dgm:prSet/>
      <dgm:spPr/>
      <dgm:t>
        <a:bodyPr/>
        <a:lstStyle/>
        <a:p>
          <a:endParaRPr lang="en-US"/>
        </a:p>
      </dgm:t>
    </dgm:pt>
    <dgm:pt modelId="{38AE8F9E-FC96-4A69-8523-671FE8361CB4}">
      <dgm:prSet custT="1"/>
      <dgm:spPr/>
      <dgm:t>
        <a:bodyPr/>
        <a:lstStyle/>
        <a:p>
          <a:pPr rtl="0"/>
          <a:r>
            <a:rPr lang="en-US" sz="1100" b="0" i="0" u="none" strike="noStrike" cap="none" dirty="0" smtClean="0">
              <a:solidFill>
                <a:schemeClr val="accent2"/>
              </a:solidFill>
              <a:latin typeface="Albert Sans Black"/>
              <a:ea typeface="Albert Sans Black"/>
              <a:cs typeface="Albert Sans Black"/>
            </a:rPr>
            <a:t>About Data</a:t>
          </a:r>
          <a:endParaRPr lang="en-US" sz="1100" b="0" i="0" u="none" strike="noStrike" cap="none" dirty="0">
            <a:solidFill>
              <a:schemeClr val="accent2"/>
            </a:solidFill>
            <a:latin typeface="Albert Sans Black"/>
            <a:ea typeface="Albert Sans Black"/>
            <a:cs typeface="Albert Sans Black"/>
          </a:endParaRPr>
        </a:p>
      </dgm:t>
    </dgm:pt>
    <dgm:pt modelId="{E9C59722-D6F9-4B8D-ADCB-92AE9D68A52D}" type="parTrans" cxnId="{FCD8BC9E-0872-40B1-A452-8C6CA11F67CA}">
      <dgm:prSet/>
      <dgm:spPr/>
      <dgm:t>
        <a:bodyPr/>
        <a:lstStyle/>
        <a:p>
          <a:endParaRPr lang="en-US"/>
        </a:p>
      </dgm:t>
    </dgm:pt>
    <dgm:pt modelId="{7875C5D0-7CB8-4E7C-8C30-854C65EE0912}" type="sibTrans" cxnId="{FCD8BC9E-0872-40B1-A452-8C6CA11F67CA}">
      <dgm:prSet/>
      <dgm:spPr/>
      <dgm:t>
        <a:bodyPr/>
        <a:lstStyle/>
        <a:p>
          <a:endParaRPr lang="en-US"/>
        </a:p>
      </dgm:t>
    </dgm:pt>
    <dgm:pt modelId="{F16BA9E9-AB54-4FBF-9A16-532E55490E55}">
      <dgm:prSet custT="1"/>
      <dgm:spPr/>
      <dgm:t>
        <a:bodyPr/>
        <a:lstStyle/>
        <a:p>
          <a:pPr rtl="0"/>
          <a:r>
            <a:rPr lang="en-US" sz="1200" b="0" i="0" u="none" strike="noStrike" cap="none" dirty="0" smtClean="0">
              <a:solidFill>
                <a:schemeClr val="accent2"/>
              </a:solidFill>
              <a:latin typeface="Albert Sans Black"/>
              <a:ea typeface="Albert Sans Black"/>
              <a:cs typeface="Albert Sans Black"/>
              <a:sym typeface="Albert Sans Black"/>
            </a:rPr>
            <a:t>Idea of project </a:t>
          </a:r>
          <a:endParaRPr lang="ar-JO" sz="1200" b="0" i="0" u="none" strike="noStrike" cap="none" dirty="0" smtClean="0">
            <a:solidFill>
              <a:schemeClr val="accent2"/>
            </a:solidFill>
            <a:latin typeface="Albert Sans Black"/>
            <a:ea typeface="Albert Sans Black"/>
            <a:cs typeface="Albert Sans Black"/>
            <a:sym typeface="Albert Sans Black"/>
          </a:endParaRPr>
        </a:p>
      </dgm:t>
    </dgm:pt>
    <dgm:pt modelId="{86F34F4D-BB28-4595-93D0-99A9AF84330D}" type="parTrans" cxnId="{6E337553-8624-4A2C-A1D4-ADCDE18D642A}">
      <dgm:prSet/>
      <dgm:spPr/>
      <dgm:t>
        <a:bodyPr/>
        <a:lstStyle/>
        <a:p>
          <a:endParaRPr lang="en-US"/>
        </a:p>
      </dgm:t>
    </dgm:pt>
    <dgm:pt modelId="{05CB0C2F-93CF-4CA5-AAEE-4E47755CB414}" type="sibTrans" cxnId="{6E337553-8624-4A2C-A1D4-ADCDE18D642A}">
      <dgm:prSet/>
      <dgm:spPr/>
      <dgm:t>
        <a:bodyPr/>
        <a:lstStyle/>
        <a:p>
          <a:endParaRPr lang="en-US"/>
        </a:p>
      </dgm:t>
    </dgm:pt>
    <dgm:pt modelId="{C71454A8-DFB2-4AF5-94BC-9EEE56D89B8F}" type="pres">
      <dgm:prSet presAssocID="{2C14688D-77AB-41F3-8FF4-8729FDDA9168}" presName="cycle" presStyleCnt="0">
        <dgm:presLayoutVars>
          <dgm:dir/>
          <dgm:resizeHandles val="exact"/>
        </dgm:presLayoutVars>
      </dgm:prSet>
      <dgm:spPr/>
      <dgm:t>
        <a:bodyPr/>
        <a:lstStyle/>
        <a:p>
          <a:endParaRPr lang="en-US"/>
        </a:p>
      </dgm:t>
    </dgm:pt>
    <dgm:pt modelId="{3397D254-86D4-4F77-8FA6-4A42AF3D0FF6}" type="pres">
      <dgm:prSet presAssocID="{F16BA9E9-AB54-4FBF-9A16-532E55490E55}" presName="node" presStyleLbl="node1" presStyleIdx="0" presStyleCnt="6">
        <dgm:presLayoutVars>
          <dgm:bulletEnabled val="1"/>
        </dgm:presLayoutVars>
      </dgm:prSet>
      <dgm:spPr/>
      <dgm:t>
        <a:bodyPr/>
        <a:lstStyle/>
        <a:p>
          <a:endParaRPr lang="en-US"/>
        </a:p>
      </dgm:t>
    </dgm:pt>
    <dgm:pt modelId="{F47F4D2D-3669-4A89-9589-467EB40FE652}" type="pres">
      <dgm:prSet presAssocID="{05CB0C2F-93CF-4CA5-AAEE-4E47755CB414}" presName="sibTrans" presStyleLbl="sibTrans2D1" presStyleIdx="0" presStyleCnt="6"/>
      <dgm:spPr/>
      <dgm:t>
        <a:bodyPr/>
        <a:lstStyle/>
        <a:p>
          <a:endParaRPr lang="en-US"/>
        </a:p>
      </dgm:t>
    </dgm:pt>
    <dgm:pt modelId="{2A259636-1415-4541-A065-70AC5788D376}" type="pres">
      <dgm:prSet presAssocID="{05CB0C2F-93CF-4CA5-AAEE-4E47755CB414}" presName="connectorText" presStyleLbl="sibTrans2D1" presStyleIdx="0" presStyleCnt="6"/>
      <dgm:spPr/>
      <dgm:t>
        <a:bodyPr/>
        <a:lstStyle/>
        <a:p>
          <a:endParaRPr lang="en-US"/>
        </a:p>
      </dgm:t>
    </dgm:pt>
    <dgm:pt modelId="{4EFC5512-E582-4A86-80AB-D31AD3AA30B0}" type="pres">
      <dgm:prSet presAssocID="{38AE8F9E-FC96-4A69-8523-671FE8361CB4}" presName="node" presStyleLbl="node1" presStyleIdx="1" presStyleCnt="6">
        <dgm:presLayoutVars>
          <dgm:bulletEnabled val="1"/>
        </dgm:presLayoutVars>
      </dgm:prSet>
      <dgm:spPr/>
      <dgm:t>
        <a:bodyPr/>
        <a:lstStyle/>
        <a:p>
          <a:endParaRPr lang="en-US"/>
        </a:p>
      </dgm:t>
    </dgm:pt>
    <dgm:pt modelId="{6AE3DDAC-4B49-49A5-B7BC-BE7C711757C7}" type="pres">
      <dgm:prSet presAssocID="{7875C5D0-7CB8-4E7C-8C30-854C65EE0912}" presName="sibTrans" presStyleLbl="sibTrans2D1" presStyleIdx="1" presStyleCnt="6"/>
      <dgm:spPr/>
      <dgm:t>
        <a:bodyPr/>
        <a:lstStyle/>
        <a:p>
          <a:endParaRPr lang="en-US"/>
        </a:p>
      </dgm:t>
    </dgm:pt>
    <dgm:pt modelId="{D61C1457-E6DC-4259-8AC9-682EC844FDFB}" type="pres">
      <dgm:prSet presAssocID="{7875C5D0-7CB8-4E7C-8C30-854C65EE0912}" presName="connectorText" presStyleLbl="sibTrans2D1" presStyleIdx="1" presStyleCnt="6"/>
      <dgm:spPr/>
      <dgm:t>
        <a:bodyPr/>
        <a:lstStyle/>
        <a:p>
          <a:endParaRPr lang="en-US"/>
        </a:p>
      </dgm:t>
    </dgm:pt>
    <dgm:pt modelId="{FCFD51BB-B7A4-4C05-9186-F92DEB9FDBEF}" type="pres">
      <dgm:prSet presAssocID="{E2899AA1-D391-4B5E-92AC-95CB969CCCB1}" presName="node" presStyleLbl="node1" presStyleIdx="2" presStyleCnt="6">
        <dgm:presLayoutVars>
          <dgm:bulletEnabled val="1"/>
        </dgm:presLayoutVars>
      </dgm:prSet>
      <dgm:spPr/>
      <dgm:t>
        <a:bodyPr/>
        <a:lstStyle/>
        <a:p>
          <a:endParaRPr lang="en-US"/>
        </a:p>
      </dgm:t>
    </dgm:pt>
    <dgm:pt modelId="{EAA0D9F1-C16A-45D2-A07E-C1278BE322ED}" type="pres">
      <dgm:prSet presAssocID="{5FC87463-2031-4FE6-8A3A-85772225A618}" presName="sibTrans" presStyleLbl="sibTrans2D1" presStyleIdx="2" presStyleCnt="6"/>
      <dgm:spPr/>
      <dgm:t>
        <a:bodyPr/>
        <a:lstStyle/>
        <a:p>
          <a:endParaRPr lang="en-US"/>
        </a:p>
      </dgm:t>
    </dgm:pt>
    <dgm:pt modelId="{D84A9D5D-7376-43BA-8B50-8F42018913B1}" type="pres">
      <dgm:prSet presAssocID="{5FC87463-2031-4FE6-8A3A-85772225A618}" presName="connectorText" presStyleLbl="sibTrans2D1" presStyleIdx="2" presStyleCnt="6"/>
      <dgm:spPr/>
      <dgm:t>
        <a:bodyPr/>
        <a:lstStyle/>
        <a:p>
          <a:endParaRPr lang="en-US"/>
        </a:p>
      </dgm:t>
    </dgm:pt>
    <dgm:pt modelId="{F1B76945-085D-4375-B8B0-86A5B4970229}" type="pres">
      <dgm:prSet presAssocID="{533C11B0-36BE-4853-88CE-95DF1275E95F}" presName="node" presStyleLbl="node1" presStyleIdx="3" presStyleCnt="6" custRadScaleRad="101251" custRadScaleInc="-6641">
        <dgm:presLayoutVars>
          <dgm:bulletEnabled val="1"/>
        </dgm:presLayoutVars>
      </dgm:prSet>
      <dgm:spPr/>
      <dgm:t>
        <a:bodyPr/>
        <a:lstStyle/>
        <a:p>
          <a:endParaRPr lang="en-US"/>
        </a:p>
      </dgm:t>
    </dgm:pt>
    <dgm:pt modelId="{39265990-BFE0-4C3D-835E-5B9B9C661563}" type="pres">
      <dgm:prSet presAssocID="{EDC46F37-3A6D-4BFE-8939-06F9EC6CFE66}" presName="sibTrans" presStyleLbl="sibTrans2D1" presStyleIdx="3" presStyleCnt="6"/>
      <dgm:spPr/>
      <dgm:t>
        <a:bodyPr/>
        <a:lstStyle/>
        <a:p>
          <a:endParaRPr lang="en-US"/>
        </a:p>
      </dgm:t>
    </dgm:pt>
    <dgm:pt modelId="{B2F19A30-AF45-4BD2-AF85-8F28BB058041}" type="pres">
      <dgm:prSet presAssocID="{EDC46F37-3A6D-4BFE-8939-06F9EC6CFE66}" presName="connectorText" presStyleLbl="sibTrans2D1" presStyleIdx="3" presStyleCnt="6"/>
      <dgm:spPr/>
      <dgm:t>
        <a:bodyPr/>
        <a:lstStyle/>
        <a:p>
          <a:endParaRPr lang="en-US"/>
        </a:p>
      </dgm:t>
    </dgm:pt>
    <dgm:pt modelId="{BA790267-BC04-4138-B4B3-DD184CCB08AC}" type="pres">
      <dgm:prSet presAssocID="{D3366D52-9FDD-4844-A648-0C8576D311A4}" presName="node" presStyleLbl="node1" presStyleIdx="4" presStyleCnt="6">
        <dgm:presLayoutVars>
          <dgm:bulletEnabled val="1"/>
        </dgm:presLayoutVars>
      </dgm:prSet>
      <dgm:spPr/>
      <dgm:t>
        <a:bodyPr/>
        <a:lstStyle/>
        <a:p>
          <a:endParaRPr lang="en-US"/>
        </a:p>
      </dgm:t>
    </dgm:pt>
    <dgm:pt modelId="{D0264430-A8E5-49E2-BCA5-75FE7DE7F1DD}" type="pres">
      <dgm:prSet presAssocID="{3ABD104C-7034-4B7B-919D-CA66E5C7F85F}" presName="sibTrans" presStyleLbl="sibTrans2D1" presStyleIdx="4" presStyleCnt="6"/>
      <dgm:spPr/>
      <dgm:t>
        <a:bodyPr/>
        <a:lstStyle/>
        <a:p>
          <a:endParaRPr lang="en-US"/>
        </a:p>
      </dgm:t>
    </dgm:pt>
    <dgm:pt modelId="{404443C3-6010-4D63-9908-16443E33D22B}" type="pres">
      <dgm:prSet presAssocID="{3ABD104C-7034-4B7B-919D-CA66E5C7F85F}" presName="connectorText" presStyleLbl="sibTrans2D1" presStyleIdx="4" presStyleCnt="6"/>
      <dgm:spPr/>
      <dgm:t>
        <a:bodyPr/>
        <a:lstStyle/>
        <a:p>
          <a:endParaRPr lang="en-US"/>
        </a:p>
      </dgm:t>
    </dgm:pt>
    <dgm:pt modelId="{40A77362-3FBE-4E2C-8903-63B0E8A3EBD1}" type="pres">
      <dgm:prSet presAssocID="{8A1CF902-DFA3-4240-B406-D77CD1F108A5}" presName="node" presStyleLbl="node1" presStyleIdx="5" presStyleCnt="6">
        <dgm:presLayoutVars>
          <dgm:bulletEnabled val="1"/>
        </dgm:presLayoutVars>
      </dgm:prSet>
      <dgm:spPr/>
      <dgm:t>
        <a:bodyPr/>
        <a:lstStyle/>
        <a:p>
          <a:endParaRPr lang="en-US"/>
        </a:p>
      </dgm:t>
    </dgm:pt>
    <dgm:pt modelId="{AA352E1D-585E-4644-913F-5964E2906921}" type="pres">
      <dgm:prSet presAssocID="{EBC33F4F-220C-422E-88E9-C970FBDF7771}" presName="sibTrans" presStyleLbl="sibTrans2D1" presStyleIdx="5" presStyleCnt="6"/>
      <dgm:spPr/>
      <dgm:t>
        <a:bodyPr/>
        <a:lstStyle/>
        <a:p>
          <a:endParaRPr lang="en-US"/>
        </a:p>
      </dgm:t>
    </dgm:pt>
    <dgm:pt modelId="{B8CB072E-70E5-4B61-8014-D1E4FE07534A}" type="pres">
      <dgm:prSet presAssocID="{EBC33F4F-220C-422E-88E9-C970FBDF7771}" presName="connectorText" presStyleLbl="sibTrans2D1" presStyleIdx="5" presStyleCnt="6"/>
      <dgm:spPr/>
      <dgm:t>
        <a:bodyPr/>
        <a:lstStyle/>
        <a:p>
          <a:endParaRPr lang="en-US"/>
        </a:p>
      </dgm:t>
    </dgm:pt>
  </dgm:ptLst>
  <dgm:cxnLst>
    <dgm:cxn modelId="{C90EEBCF-EBF0-4D33-8F42-5286AE013893}" type="presOf" srcId="{5FC87463-2031-4FE6-8A3A-85772225A618}" destId="{EAA0D9F1-C16A-45D2-A07E-C1278BE322ED}" srcOrd="0" destOrd="0" presId="urn:microsoft.com/office/officeart/2005/8/layout/cycle2"/>
    <dgm:cxn modelId="{6E337553-8624-4A2C-A1D4-ADCDE18D642A}" srcId="{2C14688D-77AB-41F3-8FF4-8729FDDA9168}" destId="{F16BA9E9-AB54-4FBF-9A16-532E55490E55}" srcOrd="0" destOrd="0" parTransId="{86F34F4D-BB28-4595-93D0-99A9AF84330D}" sibTransId="{05CB0C2F-93CF-4CA5-AAEE-4E47755CB414}"/>
    <dgm:cxn modelId="{E4EA563B-684D-4E64-9DE7-F8BCFFF0F929}" type="presOf" srcId="{38AE8F9E-FC96-4A69-8523-671FE8361CB4}" destId="{4EFC5512-E582-4A86-80AB-D31AD3AA30B0}" srcOrd="0" destOrd="0" presId="urn:microsoft.com/office/officeart/2005/8/layout/cycle2"/>
    <dgm:cxn modelId="{FCD8BC9E-0872-40B1-A452-8C6CA11F67CA}" srcId="{2C14688D-77AB-41F3-8FF4-8729FDDA9168}" destId="{38AE8F9E-FC96-4A69-8523-671FE8361CB4}" srcOrd="1" destOrd="0" parTransId="{E9C59722-D6F9-4B8D-ADCB-92AE9D68A52D}" sibTransId="{7875C5D0-7CB8-4E7C-8C30-854C65EE0912}"/>
    <dgm:cxn modelId="{F18360B6-C967-43AD-B69C-8FC7282DEF6E}" srcId="{2C14688D-77AB-41F3-8FF4-8729FDDA9168}" destId="{533C11B0-36BE-4853-88CE-95DF1275E95F}" srcOrd="3" destOrd="0" parTransId="{EE143C0D-7A2F-412F-8225-68D42A47147E}" sibTransId="{EDC46F37-3A6D-4BFE-8939-06F9EC6CFE66}"/>
    <dgm:cxn modelId="{C33B22C3-8601-46B9-A086-6663DC37FEF1}" type="presOf" srcId="{05CB0C2F-93CF-4CA5-AAEE-4E47755CB414}" destId="{2A259636-1415-4541-A065-70AC5788D376}" srcOrd="1" destOrd="0" presId="urn:microsoft.com/office/officeart/2005/8/layout/cycle2"/>
    <dgm:cxn modelId="{2AC80634-F880-46A6-8AF7-7FA593D67BDF}" type="presOf" srcId="{3ABD104C-7034-4B7B-919D-CA66E5C7F85F}" destId="{404443C3-6010-4D63-9908-16443E33D22B}" srcOrd="1" destOrd="0" presId="urn:microsoft.com/office/officeart/2005/8/layout/cycle2"/>
    <dgm:cxn modelId="{F0FB877C-173D-49A9-BDE0-3DE43AC1DD0D}" type="presOf" srcId="{05CB0C2F-93CF-4CA5-AAEE-4E47755CB414}" destId="{F47F4D2D-3669-4A89-9589-467EB40FE652}" srcOrd="0" destOrd="0" presId="urn:microsoft.com/office/officeart/2005/8/layout/cycle2"/>
    <dgm:cxn modelId="{F9A3F3C1-3288-47D3-9C8A-260E0C7F105B}" type="presOf" srcId="{EBC33F4F-220C-422E-88E9-C970FBDF7771}" destId="{B8CB072E-70E5-4B61-8014-D1E4FE07534A}" srcOrd="1" destOrd="0" presId="urn:microsoft.com/office/officeart/2005/8/layout/cycle2"/>
    <dgm:cxn modelId="{C5BFE0FA-9F92-4636-BC70-5FBCD554F8D5}" srcId="{2C14688D-77AB-41F3-8FF4-8729FDDA9168}" destId="{E2899AA1-D391-4B5E-92AC-95CB969CCCB1}" srcOrd="2" destOrd="0" parTransId="{AC1BDBD5-C22A-44BC-85A1-72FB51AB8AA6}" sibTransId="{5FC87463-2031-4FE6-8A3A-85772225A618}"/>
    <dgm:cxn modelId="{3686CF95-F733-47F4-BA14-BA12C7DE4E75}" type="presOf" srcId="{EDC46F37-3A6D-4BFE-8939-06F9EC6CFE66}" destId="{B2F19A30-AF45-4BD2-AF85-8F28BB058041}" srcOrd="1" destOrd="0" presId="urn:microsoft.com/office/officeart/2005/8/layout/cycle2"/>
    <dgm:cxn modelId="{4C5DD70B-A270-4DBD-9539-7FB7BF24C3E7}" type="presOf" srcId="{EBC33F4F-220C-422E-88E9-C970FBDF7771}" destId="{AA352E1D-585E-4644-913F-5964E2906921}" srcOrd="0" destOrd="0" presId="urn:microsoft.com/office/officeart/2005/8/layout/cycle2"/>
    <dgm:cxn modelId="{374ED4C5-1716-44DE-92FE-1841AD777E61}" type="presOf" srcId="{E2899AA1-D391-4B5E-92AC-95CB969CCCB1}" destId="{FCFD51BB-B7A4-4C05-9186-F92DEB9FDBEF}" srcOrd="0" destOrd="0" presId="urn:microsoft.com/office/officeart/2005/8/layout/cycle2"/>
    <dgm:cxn modelId="{BAB1FE0B-4718-4084-A1F5-CAB3BCCB3DF2}" type="presOf" srcId="{2C14688D-77AB-41F3-8FF4-8729FDDA9168}" destId="{C71454A8-DFB2-4AF5-94BC-9EEE56D89B8F}" srcOrd="0" destOrd="0" presId="urn:microsoft.com/office/officeart/2005/8/layout/cycle2"/>
    <dgm:cxn modelId="{4A6A84B5-6DC1-40C9-8698-02C409E1D342}" type="presOf" srcId="{F16BA9E9-AB54-4FBF-9A16-532E55490E55}" destId="{3397D254-86D4-4F77-8FA6-4A42AF3D0FF6}" srcOrd="0" destOrd="0" presId="urn:microsoft.com/office/officeart/2005/8/layout/cycle2"/>
    <dgm:cxn modelId="{4232DDB7-4BFD-4242-9FD5-1E29898EA313}" type="presOf" srcId="{533C11B0-36BE-4853-88CE-95DF1275E95F}" destId="{F1B76945-085D-4375-B8B0-86A5B4970229}" srcOrd="0" destOrd="0" presId="urn:microsoft.com/office/officeart/2005/8/layout/cycle2"/>
    <dgm:cxn modelId="{6EDD7403-96F0-448C-8369-2F4AF98E3A7C}" type="presOf" srcId="{7875C5D0-7CB8-4E7C-8C30-854C65EE0912}" destId="{D61C1457-E6DC-4259-8AC9-682EC844FDFB}" srcOrd="1" destOrd="0" presId="urn:microsoft.com/office/officeart/2005/8/layout/cycle2"/>
    <dgm:cxn modelId="{0CE92992-7D71-4E01-A457-D3D5E3567C56}" type="presOf" srcId="{D3366D52-9FDD-4844-A648-0C8576D311A4}" destId="{BA790267-BC04-4138-B4B3-DD184CCB08AC}" srcOrd="0" destOrd="0" presId="urn:microsoft.com/office/officeart/2005/8/layout/cycle2"/>
    <dgm:cxn modelId="{6FFF6BED-378C-482D-8FEC-AA4E00B2785A}" type="presOf" srcId="{3ABD104C-7034-4B7B-919D-CA66E5C7F85F}" destId="{D0264430-A8E5-49E2-BCA5-75FE7DE7F1DD}" srcOrd="0" destOrd="0" presId="urn:microsoft.com/office/officeart/2005/8/layout/cycle2"/>
    <dgm:cxn modelId="{702F5032-B9D4-44B5-89CB-7820C702FB48}" type="presOf" srcId="{7875C5D0-7CB8-4E7C-8C30-854C65EE0912}" destId="{6AE3DDAC-4B49-49A5-B7BC-BE7C711757C7}" srcOrd="0" destOrd="0" presId="urn:microsoft.com/office/officeart/2005/8/layout/cycle2"/>
    <dgm:cxn modelId="{87983113-D1FA-401B-BEFC-DF61335340D0}" type="presOf" srcId="{EDC46F37-3A6D-4BFE-8939-06F9EC6CFE66}" destId="{39265990-BFE0-4C3D-835E-5B9B9C661563}" srcOrd="0" destOrd="0" presId="urn:microsoft.com/office/officeart/2005/8/layout/cycle2"/>
    <dgm:cxn modelId="{A5839DE7-C640-475A-8251-8E47E5E51DC9}" srcId="{2C14688D-77AB-41F3-8FF4-8729FDDA9168}" destId="{8A1CF902-DFA3-4240-B406-D77CD1F108A5}" srcOrd="5" destOrd="0" parTransId="{48FF9835-712B-4BAF-9AFF-685CA372A902}" sibTransId="{EBC33F4F-220C-422E-88E9-C970FBDF7771}"/>
    <dgm:cxn modelId="{02C3F681-C1AF-4FFA-8AEA-8C448FEAEE49}" srcId="{2C14688D-77AB-41F3-8FF4-8729FDDA9168}" destId="{D3366D52-9FDD-4844-A648-0C8576D311A4}" srcOrd="4" destOrd="0" parTransId="{5DE8BA38-7EEE-4F80-925C-AA14722B755D}" sibTransId="{3ABD104C-7034-4B7B-919D-CA66E5C7F85F}"/>
    <dgm:cxn modelId="{DD354E39-613B-4734-8BE1-5F148A9A31CE}" type="presOf" srcId="{5FC87463-2031-4FE6-8A3A-85772225A618}" destId="{D84A9D5D-7376-43BA-8B50-8F42018913B1}" srcOrd="1" destOrd="0" presId="urn:microsoft.com/office/officeart/2005/8/layout/cycle2"/>
    <dgm:cxn modelId="{88614F80-32AF-436A-9501-F2890B53BC91}" type="presOf" srcId="{8A1CF902-DFA3-4240-B406-D77CD1F108A5}" destId="{40A77362-3FBE-4E2C-8903-63B0E8A3EBD1}" srcOrd="0" destOrd="0" presId="urn:microsoft.com/office/officeart/2005/8/layout/cycle2"/>
    <dgm:cxn modelId="{D849FAF9-1C7B-4262-94FE-C4EB87BFADEA}" type="presParOf" srcId="{C71454A8-DFB2-4AF5-94BC-9EEE56D89B8F}" destId="{3397D254-86D4-4F77-8FA6-4A42AF3D0FF6}" srcOrd="0" destOrd="0" presId="urn:microsoft.com/office/officeart/2005/8/layout/cycle2"/>
    <dgm:cxn modelId="{39DBD23F-4A68-471A-AB19-C7EAD3AF1F7E}" type="presParOf" srcId="{C71454A8-DFB2-4AF5-94BC-9EEE56D89B8F}" destId="{F47F4D2D-3669-4A89-9589-467EB40FE652}" srcOrd="1" destOrd="0" presId="urn:microsoft.com/office/officeart/2005/8/layout/cycle2"/>
    <dgm:cxn modelId="{6B07D223-F8B5-4FEE-B73A-2FBE4ED04EEB}" type="presParOf" srcId="{F47F4D2D-3669-4A89-9589-467EB40FE652}" destId="{2A259636-1415-4541-A065-70AC5788D376}" srcOrd="0" destOrd="0" presId="urn:microsoft.com/office/officeart/2005/8/layout/cycle2"/>
    <dgm:cxn modelId="{16960103-61AA-41DB-AA14-0A8C40BE12D7}" type="presParOf" srcId="{C71454A8-DFB2-4AF5-94BC-9EEE56D89B8F}" destId="{4EFC5512-E582-4A86-80AB-D31AD3AA30B0}" srcOrd="2" destOrd="0" presId="urn:microsoft.com/office/officeart/2005/8/layout/cycle2"/>
    <dgm:cxn modelId="{908EEC46-69FF-4C61-BAEF-521CAF1CF08F}" type="presParOf" srcId="{C71454A8-DFB2-4AF5-94BC-9EEE56D89B8F}" destId="{6AE3DDAC-4B49-49A5-B7BC-BE7C711757C7}" srcOrd="3" destOrd="0" presId="urn:microsoft.com/office/officeart/2005/8/layout/cycle2"/>
    <dgm:cxn modelId="{E3F43135-C49C-4FD4-A8AA-F1EB05B46503}" type="presParOf" srcId="{6AE3DDAC-4B49-49A5-B7BC-BE7C711757C7}" destId="{D61C1457-E6DC-4259-8AC9-682EC844FDFB}" srcOrd="0" destOrd="0" presId="urn:microsoft.com/office/officeart/2005/8/layout/cycle2"/>
    <dgm:cxn modelId="{6E3CB828-5504-435D-A684-DAD11C6E3110}" type="presParOf" srcId="{C71454A8-DFB2-4AF5-94BC-9EEE56D89B8F}" destId="{FCFD51BB-B7A4-4C05-9186-F92DEB9FDBEF}" srcOrd="4" destOrd="0" presId="urn:microsoft.com/office/officeart/2005/8/layout/cycle2"/>
    <dgm:cxn modelId="{0F7B4693-31F9-453E-B93E-43BD6E740835}" type="presParOf" srcId="{C71454A8-DFB2-4AF5-94BC-9EEE56D89B8F}" destId="{EAA0D9F1-C16A-45D2-A07E-C1278BE322ED}" srcOrd="5" destOrd="0" presId="urn:microsoft.com/office/officeart/2005/8/layout/cycle2"/>
    <dgm:cxn modelId="{FE65C319-6598-43DA-B9EC-C32776DFEA5C}" type="presParOf" srcId="{EAA0D9F1-C16A-45D2-A07E-C1278BE322ED}" destId="{D84A9D5D-7376-43BA-8B50-8F42018913B1}" srcOrd="0" destOrd="0" presId="urn:microsoft.com/office/officeart/2005/8/layout/cycle2"/>
    <dgm:cxn modelId="{FFAA9351-F075-4D55-8650-EFD86E6EB587}" type="presParOf" srcId="{C71454A8-DFB2-4AF5-94BC-9EEE56D89B8F}" destId="{F1B76945-085D-4375-B8B0-86A5B4970229}" srcOrd="6" destOrd="0" presId="urn:microsoft.com/office/officeart/2005/8/layout/cycle2"/>
    <dgm:cxn modelId="{AFD1B7FA-BEB3-43C3-8A9B-29D3B2407397}" type="presParOf" srcId="{C71454A8-DFB2-4AF5-94BC-9EEE56D89B8F}" destId="{39265990-BFE0-4C3D-835E-5B9B9C661563}" srcOrd="7" destOrd="0" presId="urn:microsoft.com/office/officeart/2005/8/layout/cycle2"/>
    <dgm:cxn modelId="{BAA158AC-330A-4D2D-9673-6CA64C5B88D3}" type="presParOf" srcId="{39265990-BFE0-4C3D-835E-5B9B9C661563}" destId="{B2F19A30-AF45-4BD2-AF85-8F28BB058041}" srcOrd="0" destOrd="0" presId="urn:microsoft.com/office/officeart/2005/8/layout/cycle2"/>
    <dgm:cxn modelId="{A57FE29A-8B39-4190-8C4C-D40FD5C7FC6F}" type="presParOf" srcId="{C71454A8-DFB2-4AF5-94BC-9EEE56D89B8F}" destId="{BA790267-BC04-4138-B4B3-DD184CCB08AC}" srcOrd="8" destOrd="0" presId="urn:microsoft.com/office/officeart/2005/8/layout/cycle2"/>
    <dgm:cxn modelId="{5B77990D-0F90-4EE5-A6BE-0A58B6D939B8}" type="presParOf" srcId="{C71454A8-DFB2-4AF5-94BC-9EEE56D89B8F}" destId="{D0264430-A8E5-49E2-BCA5-75FE7DE7F1DD}" srcOrd="9" destOrd="0" presId="urn:microsoft.com/office/officeart/2005/8/layout/cycle2"/>
    <dgm:cxn modelId="{E258DA6F-DB56-4526-8C6F-94E221A6B3D3}" type="presParOf" srcId="{D0264430-A8E5-49E2-BCA5-75FE7DE7F1DD}" destId="{404443C3-6010-4D63-9908-16443E33D22B}" srcOrd="0" destOrd="0" presId="urn:microsoft.com/office/officeart/2005/8/layout/cycle2"/>
    <dgm:cxn modelId="{DE189163-3487-4DAF-8520-29EBC0FD4E74}" type="presParOf" srcId="{C71454A8-DFB2-4AF5-94BC-9EEE56D89B8F}" destId="{40A77362-3FBE-4E2C-8903-63B0E8A3EBD1}" srcOrd="10" destOrd="0" presId="urn:microsoft.com/office/officeart/2005/8/layout/cycle2"/>
    <dgm:cxn modelId="{1ED4E5CA-F145-4ED5-ADD5-8B06BE64F4F6}" type="presParOf" srcId="{C71454A8-DFB2-4AF5-94BC-9EEE56D89B8F}" destId="{AA352E1D-585E-4644-913F-5964E2906921}" srcOrd="11" destOrd="0" presId="urn:microsoft.com/office/officeart/2005/8/layout/cycle2"/>
    <dgm:cxn modelId="{1FF4565A-FAFC-49C4-96EC-696A58FDE817}" type="presParOf" srcId="{AA352E1D-585E-4644-913F-5964E2906921}" destId="{B8CB072E-70E5-4B61-8014-D1E4FE07534A}"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97D254-86D4-4F77-8FA6-4A42AF3D0FF6}">
      <dsp:nvSpPr>
        <dsp:cNvPr id="0" name=""/>
        <dsp:cNvSpPr/>
      </dsp:nvSpPr>
      <dsp:spPr>
        <a:xfrm>
          <a:off x="4958041" y="928"/>
          <a:ext cx="1285316" cy="128531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rtl="0">
            <a:lnSpc>
              <a:spcPct val="90000"/>
            </a:lnSpc>
            <a:spcBef>
              <a:spcPct val="0"/>
            </a:spcBef>
            <a:spcAft>
              <a:spcPct val="35000"/>
            </a:spcAft>
          </a:pPr>
          <a:r>
            <a:rPr lang="en-US" sz="1200" b="0" i="0" u="none" strike="noStrike" kern="1200" cap="none" dirty="0" smtClean="0">
              <a:solidFill>
                <a:schemeClr val="accent2"/>
              </a:solidFill>
              <a:latin typeface="Albert Sans Black"/>
              <a:ea typeface="Albert Sans Black"/>
              <a:cs typeface="Albert Sans Black"/>
              <a:sym typeface="Albert Sans Black"/>
            </a:rPr>
            <a:t>Idea of project </a:t>
          </a:r>
          <a:endParaRPr lang="ar-JO" sz="1200" b="0" i="0" u="none" strike="noStrike" kern="1200" cap="none" dirty="0" smtClean="0">
            <a:solidFill>
              <a:schemeClr val="accent2"/>
            </a:solidFill>
            <a:latin typeface="Albert Sans Black"/>
            <a:ea typeface="Albert Sans Black"/>
            <a:cs typeface="Albert Sans Black"/>
            <a:sym typeface="Albert Sans Black"/>
          </a:endParaRPr>
        </a:p>
      </dsp:txBody>
      <dsp:txXfrm>
        <a:off x="5146271" y="189158"/>
        <a:ext cx="908856" cy="908856"/>
      </dsp:txXfrm>
    </dsp:sp>
    <dsp:sp modelId="{F47F4D2D-3669-4A89-9589-467EB40FE652}">
      <dsp:nvSpPr>
        <dsp:cNvPr id="0" name=""/>
        <dsp:cNvSpPr/>
      </dsp:nvSpPr>
      <dsp:spPr>
        <a:xfrm rot="1800000">
          <a:off x="6256914" y="903908"/>
          <a:ext cx="340708" cy="43379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6263761" y="965114"/>
        <a:ext cx="238496" cy="260276"/>
      </dsp:txXfrm>
    </dsp:sp>
    <dsp:sp modelId="{4EFC5512-E582-4A86-80AB-D31AD3AA30B0}">
      <dsp:nvSpPr>
        <dsp:cNvPr id="0" name=""/>
        <dsp:cNvSpPr/>
      </dsp:nvSpPr>
      <dsp:spPr>
        <a:xfrm>
          <a:off x="6627880" y="965009"/>
          <a:ext cx="1285316" cy="128531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rtl="0">
            <a:lnSpc>
              <a:spcPct val="90000"/>
            </a:lnSpc>
            <a:spcBef>
              <a:spcPct val="0"/>
            </a:spcBef>
            <a:spcAft>
              <a:spcPct val="35000"/>
            </a:spcAft>
          </a:pPr>
          <a:r>
            <a:rPr lang="en-US" sz="1100" b="0" i="0" u="none" strike="noStrike" kern="1200" cap="none" dirty="0" smtClean="0">
              <a:solidFill>
                <a:schemeClr val="accent2"/>
              </a:solidFill>
              <a:latin typeface="Albert Sans Black"/>
              <a:ea typeface="Albert Sans Black"/>
              <a:cs typeface="Albert Sans Black"/>
            </a:rPr>
            <a:t>About Data</a:t>
          </a:r>
          <a:endParaRPr lang="en-US" sz="1100" b="0" i="0" u="none" strike="noStrike" kern="1200" cap="none" dirty="0">
            <a:solidFill>
              <a:schemeClr val="accent2"/>
            </a:solidFill>
            <a:latin typeface="Albert Sans Black"/>
            <a:ea typeface="Albert Sans Black"/>
            <a:cs typeface="Albert Sans Black"/>
          </a:endParaRPr>
        </a:p>
      </dsp:txBody>
      <dsp:txXfrm>
        <a:off x="6816110" y="1153239"/>
        <a:ext cx="908856" cy="908856"/>
      </dsp:txXfrm>
    </dsp:sp>
    <dsp:sp modelId="{6AE3DDAC-4B49-49A5-B7BC-BE7C711757C7}">
      <dsp:nvSpPr>
        <dsp:cNvPr id="0" name=""/>
        <dsp:cNvSpPr/>
      </dsp:nvSpPr>
      <dsp:spPr>
        <a:xfrm rot="5400000">
          <a:off x="7100184" y="2345210"/>
          <a:ext cx="340708" cy="43379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7151290" y="2380863"/>
        <a:ext cx="238496" cy="260276"/>
      </dsp:txXfrm>
    </dsp:sp>
    <dsp:sp modelId="{FCFD51BB-B7A4-4C05-9186-F92DEB9FDBEF}">
      <dsp:nvSpPr>
        <dsp:cNvPr id="0" name=""/>
        <dsp:cNvSpPr/>
      </dsp:nvSpPr>
      <dsp:spPr>
        <a:xfrm>
          <a:off x="6627880" y="2893173"/>
          <a:ext cx="1285316" cy="128531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rtl="0">
            <a:lnSpc>
              <a:spcPct val="90000"/>
            </a:lnSpc>
            <a:spcBef>
              <a:spcPct val="0"/>
            </a:spcBef>
            <a:spcAft>
              <a:spcPct val="35000"/>
            </a:spcAft>
          </a:pPr>
          <a:r>
            <a:rPr lang="en-US" sz="1100" b="0" i="0" u="none" strike="noStrike" kern="1200" cap="none" dirty="0" smtClean="0">
              <a:solidFill>
                <a:schemeClr val="accent2"/>
              </a:solidFill>
              <a:latin typeface="Albert Sans Black"/>
              <a:ea typeface="Albert Sans Black"/>
              <a:cs typeface="Albert Sans Black"/>
            </a:rPr>
            <a:t>Data Cleaning</a:t>
          </a:r>
          <a:endParaRPr lang="en-US" sz="1100" b="0" i="0" u="none" strike="noStrike" kern="1200" cap="none" dirty="0">
            <a:solidFill>
              <a:schemeClr val="accent2"/>
            </a:solidFill>
            <a:latin typeface="Albert Sans Black"/>
            <a:ea typeface="Albert Sans Black"/>
            <a:cs typeface="Albert Sans Black"/>
          </a:endParaRPr>
        </a:p>
      </dsp:txBody>
      <dsp:txXfrm>
        <a:off x="6816110" y="3081403"/>
        <a:ext cx="908856" cy="908856"/>
      </dsp:txXfrm>
    </dsp:sp>
    <dsp:sp modelId="{EAA0D9F1-C16A-45D2-A07E-C1278BE322ED}">
      <dsp:nvSpPr>
        <dsp:cNvPr id="0" name=""/>
        <dsp:cNvSpPr/>
      </dsp:nvSpPr>
      <dsp:spPr>
        <a:xfrm rot="8936138">
          <a:off x="6322083" y="3796912"/>
          <a:ext cx="309973" cy="43379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rot="10800000">
        <a:off x="6408407" y="3859679"/>
        <a:ext cx="216981" cy="260276"/>
      </dsp:txXfrm>
    </dsp:sp>
    <dsp:sp modelId="{F1B76945-085D-4375-B8B0-86A5B4970229}">
      <dsp:nvSpPr>
        <dsp:cNvPr id="0" name=""/>
        <dsp:cNvSpPr/>
      </dsp:nvSpPr>
      <dsp:spPr>
        <a:xfrm>
          <a:off x="5025913" y="3858183"/>
          <a:ext cx="1285316" cy="128531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rtl="0">
            <a:lnSpc>
              <a:spcPct val="90000"/>
            </a:lnSpc>
            <a:spcBef>
              <a:spcPct val="0"/>
            </a:spcBef>
            <a:spcAft>
              <a:spcPct val="35000"/>
            </a:spcAft>
          </a:pPr>
          <a:r>
            <a:rPr lang="en-US" sz="900" b="0" i="0" u="none" strike="noStrike" kern="1200" cap="none" dirty="0" smtClean="0">
              <a:solidFill>
                <a:schemeClr val="accent2"/>
              </a:solidFill>
              <a:latin typeface="Albert Sans Black"/>
              <a:ea typeface="Albert Sans Black"/>
              <a:cs typeface="Albert Sans Black"/>
            </a:rPr>
            <a:t>Hypothesis</a:t>
          </a:r>
          <a:endParaRPr lang="en-US" sz="900" b="0" i="0" u="none" strike="noStrike" kern="1200" cap="none" dirty="0">
            <a:solidFill>
              <a:schemeClr val="accent2"/>
            </a:solidFill>
            <a:latin typeface="Albert Sans Black"/>
            <a:ea typeface="Albert Sans Black"/>
            <a:cs typeface="Albert Sans Black"/>
          </a:endParaRPr>
        </a:p>
      </dsp:txBody>
      <dsp:txXfrm>
        <a:off x="5214143" y="4046413"/>
        <a:ext cx="908856" cy="908856"/>
      </dsp:txXfrm>
    </dsp:sp>
    <dsp:sp modelId="{39265990-BFE0-4C3D-835E-5B9B9C661563}">
      <dsp:nvSpPr>
        <dsp:cNvPr id="0" name=""/>
        <dsp:cNvSpPr/>
      </dsp:nvSpPr>
      <dsp:spPr>
        <a:xfrm rot="12542695">
          <a:off x="4622800" y="3806554"/>
          <a:ext cx="372253" cy="43379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rot="10800000">
        <a:off x="4727454" y="3920422"/>
        <a:ext cx="260577" cy="260276"/>
      </dsp:txXfrm>
    </dsp:sp>
    <dsp:sp modelId="{BA790267-BC04-4138-B4B3-DD184CCB08AC}">
      <dsp:nvSpPr>
        <dsp:cNvPr id="0" name=""/>
        <dsp:cNvSpPr/>
      </dsp:nvSpPr>
      <dsp:spPr>
        <a:xfrm>
          <a:off x="3288202" y="2893173"/>
          <a:ext cx="1285316" cy="128531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355600" rtl="0">
            <a:lnSpc>
              <a:spcPct val="90000"/>
            </a:lnSpc>
            <a:spcBef>
              <a:spcPct val="0"/>
            </a:spcBef>
            <a:spcAft>
              <a:spcPct val="35000"/>
            </a:spcAft>
          </a:pPr>
          <a:r>
            <a:rPr lang="en-US" sz="800" b="0" i="0" u="none" strike="noStrike" kern="1200" cap="none" dirty="0" smtClean="0">
              <a:solidFill>
                <a:schemeClr val="accent2"/>
              </a:solidFill>
              <a:latin typeface="Albert Sans Black"/>
              <a:ea typeface="Albert Sans Black"/>
              <a:cs typeface="Albert Sans Black"/>
            </a:rPr>
            <a:t>Data Visualization</a:t>
          </a:r>
          <a:endParaRPr lang="ar-JO" sz="800" b="0" i="0" u="none" strike="noStrike" kern="1200" cap="none" dirty="0" smtClean="0">
            <a:solidFill>
              <a:schemeClr val="accent2"/>
            </a:solidFill>
            <a:latin typeface="Albert Sans Black"/>
            <a:ea typeface="Albert Sans Black"/>
            <a:cs typeface="Albert Sans Black"/>
          </a:endParaRPr>
        </a:p>
      </dsp:txBody>
      <dsp:txXfrm>
        <a:off x="3476432" y="3081403"/>
        <a:ext cx="908856" cy="908856"/>
      </dsp:txXfrm>
    </dsp:sp>
    <dsp:sp modelId="{D0264430-A8E5-49E2-BCA5-75FE7DE7F1DD}">
      <dsp:nvSpPr>
        <dsp:cNvPr id="0" name=""/>
        <dsp:cNvSpPr/>
      </dsp:nvSpPr>
      <dsp:spPr>
        <a:xfrm rot="16200000">
          <a:off x="3760507" y="2364495"/>
          <a:ext cx="340708" cy="43379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3811613" y="2502360"/>
        <a:ext cx="238496" cy="260276"/>
      </dsp:txXfrm>
    </dsp:sp>
    <dsp:sp modelId="{40A77362-3FBE-4E2C-8903-63B0E8A3EBD1}">
      <dsp:nvSpPr>
        <dsp:cNvPr id="0" name=""/>
        <dsp:cNvSpPr/>
      </dsp:nvSpPr>
      <dsp:spPr>
        <a:xfrm>
          <a:off x="3288202" y="965009"/>
          <a:ext cx="1285316" cy="128531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rtl="0">
            <a:lnSpc>
              <a:spcPct val="90000"/>
            </a:lnSpc>
            <a:spcBef>
              <a:spcPct val="0"/>
            </a:spcBef>
            <a:spcAft>
              <a:spcPct val="35000"/>
            </a:spcAft>
          </a:pPr>
          <a:r>
            <a:rPr lang="en-US" sz="1100" b="0" i="0" u="none" strike="noStrike" kern="1200" cap="none" dirty="0" smtClean="0">
              <a:solidFill>
                <a:schemeClr val="accent2"/>
              </a:solidFill>
              <a:latin typeface="Albert Sans Black"/>
              <a:ea typeface="Albert Sans Black"/>
              <a:cs typeface="Albert Sans Black"/>
            </a:rPr>
            <a:t>Future Plan</a:t>
          </a:r>
          <a:endParaRPr lang="en-US" sz="1100" b="0" i="0" u="none" strike="noStrike" kern="1200" cap="none" dirty="0">
            <a:solidFill>
              <a:schemeClr val="accent2"/>
            </a:solidFill>
            <a:latin typeface="Albert Sans Black"/>
            <a:ea typeface="Albert Sans Black"/>
            <a:cs typeface="Albert Sans Black"/>
          </a:endParaRPr>
        </a:p>
      </dsp:txBody>
      <dsp:txXfrm>
        <a:off x="3476432" y="1153239"/>
        <a:ext cx="908856" cy="908856"/>
      </dsp:txXfrm>
    </dsp:sp>
    <dsp:sp modelId="{AA352E1D-585E-4644-913F-5964E2906921}">
      <dsp:nvSpPr>
        <dsp:cNvPr id="0" name=""/>
        <dsp:cNvSpPr/>
      </dsp:nvSpPr>
      <dsp:spPr>
        <a:xfrm rot="19800000">
          <a:off x="4587075" y="913551"/>
          <a:ext cx="340708" cy="43379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4593922" y="1025863"/>
        <a:ext cx="238496" cy="260276"/>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1125d80b419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1125d80b419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1125d80b419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1125d80b419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461783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1125d80b419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1125d80b419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993831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1125d80b419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1125d80b419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949283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1125d80b419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1125d80b419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908084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1125d80b419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1125d80b419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760713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1125d80b419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1125d80b419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406396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204a4cecdb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204a4cecdb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g1125d80b419_0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5" name="Google Shape;545;g1125d80b419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1ff18b49f31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1ff18b49f31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1125d80b419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1125d80b419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109874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1125d80b419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1125d80b419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1125d80b419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1125d80b419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1125d80b419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1125d80b419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11875" y="3298125"/>
            <a:ext cx="9255770" cy="1845313"/>
            <a:chOff x="-111875" y="3298125"/>
            <a:chExt cx="9255770" cy="1845313"/>
          </a:xfrm>
        </p:grpSpPr>
        <p:sp>
          <p:nvSpPr>
            <p:cNvPr id="10" name="Google Shape;10;p2"/>
            <p:cNvSpPr/>
            <p:nvPr/>
          </p:nvSpPr>
          <p:spPr>
            <a:xfrm>
              <a:off x="565775" y="3298125"/>
              <a:ext cx="8571878" cy="1845281"/>
            </a:xfrm>
            <a:custGeom>
              <a:avLst/>
              <a:gdLst/>
              <a:ahLst/>
              <a:cxnLst/>
              <a:rect l="l" t="t" r="r" b="b"/>
              <a:pathLst>
                <a:path w="121419" h="26380" extrusionOk="0">
                  <a:moveTo>
                    <a:pt x="66674" y="0"/>
                  </a:moveTo>
                  <a:cubicBezTo>
                    <a:pt x="65814" y="0"/>
                    <a:pt x="64939" y="67"/>
                    <a:pt x="64049" y="210"/>
                  </a:cubicBezTo>
                  <a:cubicBezTo>
                    <a:pt x="50448" y="2395"/>
                    <a:pt x="52136" y="15866"/>
                    <a:pt x="38822" y="19275"/>
                  </a:cubicBezTo>
                  <a:cubicBezTo>
                    <a:pt x="37313" y="19661"/>
                    <a:pt x="35716" y="19817"/>
                    <a:pt x="34062" y="19817"/>
                  </a:cubicBezTo>
                  <a:cubicBezTo>
                    <a:pt x="27034" y="19817"/>
                    <a:pt x="18981" y="16996"/>
                    <a:pt x="12337" y="16996"/>
                  </a:cubicBezTo>
                  <a:cubicBezTo>
                    <a:pt x="6739" y="16996"/>
                    <a:pt x="2141" y="18999"/>
                    <a:pt x="0" y="26380"/>
                  </a:cubicBezTo>
                  <a:lnTo>
                    <a:pt x="121418" y="26380"/>
                  </a:lnTo>
                  <a:lnTo>
                    <a:pt x="121418" y="9546"/>
                  </a:lnTo>
                  <a:cubicBezTo>
                    <a:pt x="118432" y="8033"/>
                    <a:pt x="116010" y="7467"/>
                    <a:pt x="113829" y="7467"/>
                  </a:cubicBezTo>
                  <a:cubicBezTo>
                    <a:pt x="108541" y="7467"/>
                    <a:pt x="104668" y="10793"/>
                    <a:pt x="97604" y="12006"/>
                  </a:cubicBezTo>
                  <a:cubicBezTo>
                    <a:pt x="97084" y="12096"/>
                    <a:pt x="96564" y="12138"/>
                    <a:pt x="96043" y="12138"/>
                  </a:cubicBezTo>
                  <a:cubicBezTo>
                    <a:pt x="87226" y="12138"/>
                    <a:pt x="78271" y="0"/>
                    <a:pt x="66674" y="0"/>
                  </a:cubicBezTo>
                  <a:close/>
                </a:path>
              </a:pathLst>
            </a:custGeom>
            <a:solidFill>
              <a:schemeClr val="lt2"/>
            </a:solidFill>
            <a:ln>
              <a:noFill/>
            </a:ln>
            <a:effectLst>
              <a:outerShdw blurRad="128588" dist="85725" dir="1860000" algn="bl" rotWithShape="0">
                <a:schemeClr val="accent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1;p2"/>
            <p:cNvSpPr/>
            <p:nvPr/>
          </p:nvSpPr>
          <p:spPr>
            <a:xfrm>
              <a:off x="-111875" y="4363249"/>
              <a:ext cx="9255770" cy="780189"/>
            </a:xfrm>
            <a:custGeom>
              <a:avLst/>
              <a:gdLst/>
              <a:ahLst/>
              <a:cxnLst/>
              <a:rect l="l" t="t" r="r" b="b"/>
              <a:pathLst>
                <a:path w="121419" h="26380" extrusionOk="0">
                  <a:moveTo>
                    <a:pt x="66674" y="0"/>
                  </a:moveTo>
                  <a:cubicBezTo>
                    <a:pt x="65814" y="0"/>
                    <a:pt x="64939" y="67"/>
                    <a:pt x="64049" y="210"/>
                  </a:cubicBezTo>
                  <a:cubicBezTo>
                    <a:pt x="50448" y="2395"/>
                    <a:pt x="52136" y="15866"/>
                    <a:pt x="38822" y="19275"/>
                  </a:cubicBezTo>
                  <a:cubicBezTo>
                    <a:pt x="37313" y="19661"/>
                    <a:pt x="35716" y="19817"/>
                    <a:pt x="34062" y="19817"/>
                  </a:cubicBezTo>
                  <a:cubicBezTo>
                    <a:pt x="27034" y="19817"/>
                    <a:pt x="18981" y="16996"/>
                    <a:pt x="12337" y="16996"/>
                  </a:cubicBezTo>
                  <a:cubicBezTo>
                    <a:pt x="6739" y="16996"/>
                    <a:pt x="2141" y="18999"/>
                    <a:pt x="0" y="26380"/>
                  </a:cubicBezTo>
                  <a:lnTo>
                    <a:pt x="121418" y="26380"/>
                  </a:lnTo>
                  <a:lnTo>
                    <a:pt x="121418" y="9546"/>
                  </a:lnTo>
                  <a:cubicBezTo>
                    <a:pt x="118432" y="8033"/>
                    <a:pt x="116010" y="7467"/>
                    <a:pt x="113829" y="7467"/>
                  </a:cubicBezTo>
                  <a:cubicBezTo>
                    <a:pt x="108541" y="7467"/>
                    <a:pt x="104668" y="10793"/>
                    <a:pt x="97604" y="12006"/>
                  </a:cubicBezTo>
                  <a:cubicBezTo>
                    <a:pt x="97084" y="12096"/>
                    <a:pt x="96564" y="12138"/>
                    <a:pt x="96043" y="12138"/>
                  </a:cubicBezTo>
                  <a:cubicBezTo>
                    <a:pt x="87226" y="12138"/>
                    <a:pt x="78271" y="0"/>
                    <a:pt x="66674" y="0"/>
                  </a:cubicBezTo>
                  <a:close/>
                </a:path>
              </a:pathLst>
            </a:custGeom>
            <a:solidFill>
              <a:schemeClr val="accent1"/>
            </a:solidFill>
            <a:ln>
              <a:noFill/>
            </a:ln>
            <a:effectLst>
              <a:outerShdw blurRad="128588" dist="85725" dir="1860000" algn="bl" rotWithShape="0">
                <a:schemeClr val="accent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 name="Google Shape;12;p2"/>
          <p:cNvSpPr txBox="1">
            <a:spLocks noGrp="1"/>
          </p:cNvSpPr>
          <p:nvPr>
            <p:ph type="ctrTitle"/>
          </p:nvPr>
        </p:nvSpPr>
        <p:spPr>
          <a:xfrm>
            <a:off x="715100" y="1140151"/>
            <a:ext cx="3851100" cy="16953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Clr>
                <a:srgbClr val="191919"/>
              </a:buClr>
              <a:buSzPts val="5200"/>
              <a:buNone/>
              <a:defRPr sz="7200" b="0">
                <a:latin typeface="Albert Sans Black"/>
                <a:ea typeface="Albert Sans Black"/>
                <a:cs typeface="Albert Sans Black"/>
                <a:sym typeface="Albert Sans Black"/>
              </a:defRPr>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13" name="Google Shape;13;p2"/>
          <p:cNvSpPr txBox="1">
            <a:spLocks noGrp="1"/>
          </p:cNvSpPr>
          <p:nvPr>
            <p:ph type="subTitle" idx="1"/>
          </p:nvPr>
        </p:nvSpPr>
        <p:spPr>
          <a:xfrm>
            <a:off x="715100" y="2835310"/>
            <a:ext cx="2864400" cy="637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accent2"/>
                </a:solidFill>
                <a:latin typeface="DM Sans"/>
                <a:ea typeface="DM Sans"/>
                <a:cs typeface="DM Sans"/>
                <a:sym typeface="DM Sa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4" name="Google Shape;14;p2"/>
          <p:cNvSpPr>
            <a:spLocks noGrp="1"/>
          </p:cNvSpPr>
          <p:nvPr>
            <p:ph type="pic" idx="2"/>
          </p:nvPr>
        </p:nvSpPr>
        <p:spPr>
          <a:xfrm>
            <a:off x="5315950" y="584200"/>
            <a:ext cx="3828000" cy="4559400"/>
          </a:xfrm>
          <a:prstGeom prst="round2SameRect">
            <a:avLst>
              <a:gd name="adj1" fmla="val 50000"/>
              <a:gd name="adj2" fmla="val 0"/>
            </a:avLst>
          </a:prstGeom>
          <a:noFill/>
          <a:ln>
            <a:noFill/>
          </a:ln>
          <a:effectLst>
            <a:outerShdw blurRad="200025" dist="76200" dir="1860000" algn="bl" rotWithShape="0">
              <a:schemeClr val="accent2">
                <a:alpha val="23000"/>
              </a:schemeClr>
            </a:outerShdw>
          </a:effectLst>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94"/>
        <p:cNvGrpSpPr/>
        <p:nvPr/>
      </p:nvGrpSpPr>
      <p:grpSpPr>
        <a:xfrm>
          <a:off x="0" y="0"/>
          <a:ext cx="0" cy="0"/>
          <a:chOff x="0" y="0"/>
          <a:chExt cx="0" cy="0"/>
        </a:xfrm>
      </p:grpSpPr>
      <p:sp>
        <p:nvSpPr>
          <p:cNvPr id="95" name="Google Shape;95;p13"/>
          <p:cNvSpPr/>
          <p:nvPr/>
        </p:nvSpPr>
        <p:spPr>
          <a:xfrm flipH="1">
            <a:off x="8428898" y="774998"/>
            <a:ext cx="1463135" cy="392993"/>
          </a:xfrm>
          <a:custGeom>
            <a:avLst/>
            <a:gdLst/>
            <a:ahLst/>
            <a:cxnLst/>
            <a:rect l="l" t="t" r="r" b="b"/>
            <a:pathLst>
              <a:path w="29232" h="7852" extrusionOk="0">
                <a:moveTo>
                  <a:pt x="0" y="1"/>
                </a:moveTo>
                <a:lnTo>
                  <a:pt x="0" y="557"/>
                </a:lnTo>
                <a:lnTo>
                  <a:pt x="25306" y="557"/>
                </a:lnTo>
                <a:cubicBezTo>
                  <a:pt x="27164" y="557"/>
                  <a:pt x="28675" y="2068"/>
                  <a:pt x="28675" y="3926"/>
                </a:cubicBezTo>
                <a:cubicBezTo>
                  <a:pt x="28675" y="5784"/>
                  <a:pt x="27164" y="7296"/>
                  <a:pt x="25306" y="7296"/>
                </a:cubicBezTo>
                <a:lnTo>
                  <a:pt x="0" y="7296"/>
                </a:lnTo>
                <a:lnTo>
                  <a:pt x="0" y="7852"/>
                </a:lnTo>
                <a:lnTo>
                  <a:pt x="25306" y="7852"/>
                </a:lnTo>
                <a:cubicBezTo>
                  <a:pt x="27471" y="7852"/>
                  <a:pt x="29231" y="6092"/>
                  <a:pt x="29231" y="3926"/>
                </a:cubicBezTo>
                <a:cubicBezTo>
                  <a:pt x="29231" y="1761"/>
                  <a:pt x="27471" y="1"/>
                  <a:pt x="253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96" name="Google Shape;96;p13"/>
          <p:cNvGrpSpPr/>
          <p:nvPr/>
        </p:nvGrpSpPr>
        <p:grpSpPr>
          <a:xfrm>
            <a:off x="-970475" y="-600154"/>
            <a:ext cx="10350255" cy="5949359"/>
            <a:chOff x="-970475" y="-600154"/>
            <a:chExt cx="10350255" cy="5949359"/>
          </a:xfrm>
        </p:grpSpPr>
        <p:sp>
          <p:nvSpPr>
            <p:cNvPr id="97" name="Google Shape;97;p13"/>
            <p:cNvSpPr/>
            <p:nvPr/>
          </p:nvSpPr>
          <p:spPr>
            <a:xfrm rot="10800000">
              <a:off x="0" y="-600154"/>
              <a:ext cx="605495" cy="1210607"/>
            </a:xfrm>
            <a:custGeom>
              <a:avLst/>
              <a:gdLst/>
              <a:ahLst/>
              <a:cxnLst/>
              <a:rect l="l" t="t" r="r" b="b"/>
              <a:pathLst>
                <a:path w="14257" h="28505" extrusionOk="0">
                  <a:moveTo>
                    <a:pt x="14256" y="0"/>
                  </a:moveTo>
                  <a:cubicBezTo>
                    <a:pt x="6379" y="0"/>
                    <a:pt x="0" y="6379"/>
                    <a:pt x="0" y="14256"/>
                  </a:cubicBezTo>
                  <a:cubicBezTo>
                    <a:pt x="0" y="22126"/>
                    <a:pt x="6379" y="28505"/>
                    <a:pt x="14256" y="28505"/>
                  </a:cubicBezTo>
                  <a:lnTo>
                    <a:pt x="14256" y="0"/>
                  </a:lnTo>
                  <a:close/>
                </a:path>
              </a:pathLst>
            </a:custGeom>
            <a:solidFill>
              <a:schemeClr val="accent2"/>
            </a:solidFill>
            <a:ln>
              <a:noFill/>
            </a:ln>
            <a:effectLst>
              <a:outerShdw blurRad="114300" dist="76200" dir="1980000" algn="bl" rotWithShape="0">
                <a:schemeClr val="accent2">
                  <a:alpha val="1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98" name="Google Shape;98;p13"/>
            <p:cNvGrpSpPr/>
            <p:nvPr/>
          </p:nvGrpSpPr>
          <p:grpSpPr>
            <a:xfrm>
              <a:off x="-970475" y="4147674"/>
              <a:ext cx="10350255" cy="1201531"/>
              <a:chOff x="-970475" y="4147674"/>
              <a:chExt cx="10350255" cy="1201531"/>
            </a:xfrm>
          </p:grpSpPr>
          <p:sp>
            <p:nvSpPr>
              <p:cNvPr id="99" name="Google Shape;99;p13"/>
              <p:cNvSpPr/>
              <p:nvPr/>
            </p:nvSpPr>
            <p:spPr>
              <a:xfrm rot="5400000">
                <a:off x="7961293" y="3930718"/>
                <a:ext cx="1201531" cy="1635442"/>
              </a:xfrm>
              <a:custGeom>
                <a:avLst/>
                <a:gdLst/>
                <a:ahLst/>
                <a:cxnLst/>
                <a:rect l="l" t="t" r="r" b="b"/>
                <a:pathLst>
                  <a:path w="28970" h="39432" extrusionOk="0">
                    <a:moveTo>
                      <a:pt x="1" y="1"/>
                    </a:moveTo>
                    <a:cubicBezTo>
                      <a:pt x="3076" y="8931"/>
                      <a:pt x="8309" y="4495"/>
                      <a:pt x="13039" y="9938"/>
                    </a:cubicBezTo>
                    <a:cubicBezTo>
                      <a:pt x="17776" y="15382"/>
                      <a:pt x="7164" y="21675"/>
                      <a:pt x="12725" y="32019"/>
                    </a:cubicBezTo>
                    <a:cubicBezTo>
                      <a:pt x="16618" y="39261"/>
                      <a:pt x="28970" y="39431"/>
                      <a:pt x="28970" y="39431"/>
                    </a:cubicBezTo>
                    <a:lnTo>
                      <a:pt x="28970" y="1"/>
                    </a:lnTo>
                    <a:close/>
                  </a:path>
                </a:pathLst>
              </a:custGeom>
              <a:solidFill>
                <a:schemeClr val="accent4"/>
              </a:solidFill>
              <a:ln>
                <a:noFill/>
              </a:ln>
              <a:effectLst>
                <a:outerShdw blurRad="114300" dist="76200" dir="1980000" algn="bl" rotWithShape="0">
                  <a:schemeClr val="accent2">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 name="Google Shape;100;p13"/>
              <p:cNvSpPr/>
              <p:nvPr/>
            </p:nvSpPr>
            <p:spPr>
              <a:xfrm flipH="1">
                <a:off x="-970475" y="4484000"/>
                <a:ext cx="3035475" cy="659500"/>
              </a:xfrm>
              <a:custGeom>
                <a:avLst/>
                <a:gdLst/>
                <a:ahLst/>
                <a:cxnLst/>
                <a:rect l="l" t="t" r="r" b="b"/>
                <a:pathLst>
                  <a:path w="121419" h="26380" extrusionOk="0">
                    <a:moveTo>
                      <a:pt x="66674" y="0"/>
                    </a:moveTo>
                    <a:cubicBezTo>
                      <a:pt x="65814" y="0"/>
                      <a:pt x="64939" y="67"/>
                      <a:pt x="64049" y="210"/>
                    </a:cubicBezTo>
                    <a:cubicBezTo>
                      <a:pt x="50448" y="2395"/>
                      <a:pt x="52136" y="15866"/>
                      <a:pt x="38822" y="19275"/>
                    </a:cubicBezTo>
                    <a:cubicBezTo>
                      <a:pt x="37313" y="19661"/>
                      <a:pt x="35716" y="19817"/>
                      <a:pt x="34062" y="19817"/>
                    </a:cubicBezTo>
                    <a:cubicBezTo>
                      <a:pt x="27034" y="19817"/>
                      <a:pt x="18981" y="16996"/>
                      <a:pt x="12337" y="16996"/>
                    </a:cubicBezTo>
                    <a:cubicBezTo>
                      <a:pt x="6739" y="16996"/>
                      <a:pt x="2141" y="18999"/>
                      <a:pt x="0" y="26380"/>
                    </a:cubicBezTo>
                    <a:lnTo>
                      <a:pt x="121418" y="26380"/>
                    </a:lnTo>
                    <a:lnTo>
                      <a:pt x="121418" y="9546"/>
                    </a:lnTo>
                    <a:cubicBezTo>
                      <a:pt x="118432" y="8033"/>
                      <a:pt x="116010" y="7467"/>
                      <a:pt x="113829" y="7467"/>
                    </a:cubicBezTo>
                    <a:cubicBezTo>
                      <a:pt x="108541" y="7467"/>
                      <a:pt x="104668" y="10793"/>
                      <a:pt x="97604" y="12006"/>
                    </a:cubicBezTo>
                    <a:cubicBezTo>
                      <a:pt x="97084" y="12096"/>
                      <a:pt x="96564" y="12138"/>
                      <a:pt x="96043" y="12138"/>
                    </a:cubicBezTo>
                    <a:cubicBezTo>
                      <a:pt x="87226" y="12138"/>
                      <a:pt x="78271" y="0"/>
                      <a:pt x="66674" y="0"/>
                    </a:cubicBezTo>
                    <a:close/>
                  </a:path>
                </a:pathLst>
              </a:custGeom>
              <a:solidFill>
                <a:schemeClr val="lt2"/>
              </a:solidFill>
              <a:ln>
                <a:noFill/>
              </a:ln>
              <a:effectLst>
                <a:outerShdw blurRad="114300" dist="76200" dir="1980000" algn="bl" rotWithShape="0">
                  <a:schemeClr val="accent2">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101" name="Google Shape;101;p13"/>
          <p:cNvSpPr txBox="1">
            <a:spLocks noGrp="1"/>
          </p:cNvSpPr>
          <p:nvPr>
            <p:ph type="title" hasCustomPrompt="1"/>
          </p:nvPr>
        </p:nvSpPr>
        <p:spPr>
          <a:xfrm>
            <a:off x="948575" y="1785675"/>
            <a:ext cx="730800" cy="6330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None/>
              <a:defRPr>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2" name="Google Shape;102;p13"/>
          <p:cNvSpPr txBox="1">
            <a:spLocks noGrp="1"/>
          </p:cNvSpPr>
          <p:nvPr>
            <p:ph type="subTitle" idx="1"/>
          </p:nvPr>
        </p:nvSpPr>
        <p:spPr>
          <a:xfrm>
            <a:off x="1755575" y="1785675"/>
            <a:ext cx="1463100" cy="88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Raleway"/>
              <a:buNone/>
              <a:defRPr sz="2200">
                <a:latin typeface="Albert Sans Black"/>
                <a:ea typeface="Albert Sans Black"/>
                <a:cs typeface="Albert Sans Black"/>
                <a:sym typeface="Albert Sans Black"/>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03" name="Google Shape;103;p13"/>
          <p:cNvSpPr txBox="1">
            <a:spLocks noGrp="1"/>
          </p:cNvSpPr>
          <p:nvPr>
            <p:ph type="title" idx="2" hasCustomPrompt="1"/>
          </p:nvPr>
        </p:nvSpPr>
        <p:spPr>
          <a:xfrm>
            <a:off x="3436950" y="1785675"/>
            <a:ext cx="730800" cy="6330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None/>
              <a:defRPr>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4" name="Google Shape;104;p13"/>
          <p:cNvSpPr txBox="1">
            <a:spLocks noGrp="1"/>
          </p:cNvSpPr>
          <p:nvPr>
            <p:ph type="subTitle" idx="3"/>
          </p:nvPr>
        </p:nvSpPr>
        <p:spPr>
          <a:xfrm>
            <a:off x="4243950" y="1785675"/>
            <a:ext cx="1463100" cy="88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Raleway"/>
              <a:buNone/>
              <a:defRPr sz="2200">
                <a:latin typeface="Albert Sans Black"/>
                <a:ea typeface="Albert Sans Black"/>
                <a:cs typeface="Albert Sans Black"/>
                <a:sym typeface="Albert Sans Black"/>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05" name="Google Shape;105;p13"/>
          <p:cNvSpPr txBox="1">
            <a:spLocks noGrp="1"/>
          </p:cNvSpPr>
          <p:nvPr>
            <p:ph type="title" idx="4" hasCustomPrompt="1"/>
          </p:nvPr>
        </p:nvSpPr>
        <p:spPr>
          <a:xfrm>
            <a:off x="5925325" y="1785675"/>
            <a:ext cx="730800" cy="6330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None/>
              <a:defRPr>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6" name="Google Shape;106;p13"/>
          <p:cNvSpPr txBox="1">
            <a:spLocks noGrp="1"/>
          </p:cNvSpPr>
          <p:nvPr>
            <p:ph type="subTitle" idx="5"/>
          </p:nvPr>
        </p:nvSpPr>
        <p:spPr>
          <a:xfrm>
            <a:off x="6732325" y="1785675"/>
            <a:ext cx="1463100" cy="88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Raleway"/>
              <a:buNone/>
              <a:defRPr sz="2200">
                <a:latin typeface="Albert Sans Black"/>
                <a:ea typeface="Albert Sans Black"/>
                <a:cs typeface="Albert Sans Black"/>
                <a:sym typeface="Albert Sans Black"/>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07" name="Google Shape;107;p13"/>
          <p:cNvSpPr txBox="1">
            <a:spLocks noGrp="1"/>
          </p:cNvSpPr>
          <p:nvPr>
            <p:ph type="title" idx="6" hasCustomPrompt="1"/>
          </p:nvPr>
        </p:nvSpPr>
        <p:spPr>
          <a:xfrm>
            <a:off x="948575" y="3100238"/>
            <a:ext cx="730800" cy="6330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None/>
              <a:defRPr>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8" name="Google Shape;108;p13"/>
          <p:cNvSpPr txBox="1">
            <a:spLocks noGrp="1"/>
          </p:cNvSpPr>
          <p:nvPr>
            <p:ph type="subTitle" idx="7"/>
          </p:nvPr>
        </p:nvSpPr>
        <p:spPr>
          <a:xfrm>
            <a:off x="1755575" y="3100238"/>
            <a:ext cx="1463100" cy="88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Raleway"/>
              <a:buNone/>
              <a:defRPr sz="2200">
                <a:latin typeface="Albert Sans Black"/>
                <a:ea typeface="Albert Sans Black"/>
                <a:cs typeface="Albert Sans Black"/>
                <a:sym typeface="Albert Sans Black"/>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09" name="Google Shape;109;p13"/>
          <p:cNvSpPr txBox="1">
            <a:spLocks noGrp="1"/>
          </p:cNvSpPr>
          <p:nvPr>
            <p:ph type="title" idx="8" hasCustomPrompt="1"/>
          </p:nvPr>
        </p:nvSpPr>
        <p:spPr>
          <a:xfrm>
            <a:off x="3436950" y="3100238"/>
            <a:ext cx="730800" cy="6330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None/>
              <a:defRPr>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0" name="Google Shape;110;p13"/>
          <p:cNvSpPr txBox="1">
            <a:spLocks noGrp="1"/>
          </p:cNvSpPr>
          <p:nvPr>
            <p:ph type="subTitle" idx="9"/>
          </p:nvPr>
        </p:nvSpPr>
        <p:spPr>
          <a:xfrm>
            <a:off x="4243950" y="3100238"/>
            <a:ext cx="1463100" cy="88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Raleway"/>
              <a:buNone/>
              <a:defRPr sz="2200">
                <a:latin typeface="Albert Sans Black"/>
                <a:ea typeface="Albert Sans Black"/>
                <a:cs typeface="Albert Sans Black"/>
                <a:sym typeface="Albert Sans Black"/>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11" name="Google Shape;111;p13"/>
          <p:cNvSpPr txBox="1">
            <a:spLocks noGrp="1"/>
          </p:cNvSpPr>
          <p:nvPr>
            <p:ph type="title" idx="13" hasCustomPrompt="1"/>
          </p:nvPr>
        </p:nvSpPr>
        <p:spPr>
          <a:xfrm>
            <a:off x="5925325" y="3100238"/>
            <a:ext cx="730800" cy="6330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None/>
              <a:defRPr>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2" name="Google Shape;112;p13"/>
          <p:cNvSpPr txBox="1">
            <a:spLocks noGrp="1"/>
          </p:cNvSpPr>
          <p:nvPr>
            <p:ph type="subTitle" idx="14"/>
          </p:nvPr>
        </p:nvSpPr>
        <p:spPr>
          <a:xfrm>
            <a:off x="6732325" y="3100238"/>
            <a:ext cx="1463100" cy="88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Raleway"/>
              <a:buNone/>
              <a:defRPr sz="2200">
                <a:latin typeface="Albert Sans Black"/>
                <a:ea typeface="Albert Sans Black"/>
                <a:cs typeface="Albert Sans Black"/>
                <a:sym typeface="Albert Sans Black"/>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13" name="Google Shape;113;p13"/>
          <p:cNvSpPr txBox="1">
            <a:spLocks noGrp="1"/>
          </p:cNvSpPr>
          <p:nvPr>
            <p:ph type="ctrTitle" idx="15"/>
          </p:nvPr>
        </p:nvSpPr>
        <p:spPr>
          <a:xfrm>
            <a:off x="715100" y="535000"/>
            <a:ext cx="7713600" cy="633000"/>
          </a:xfrm>
          <a:prstGeom prst="rect">
            <a:avLst/>
          </a:prstGeom>
        </p:spPr>
        <p:txBody>
          <a:bodyPr spcFirstLastPara="1" wrap="square" lIns="91425" tIns="91425" rIns="91425" bIns="91425" anchor="t" anchorCtr="0">
            <a:noAutofit/>
          </a:bodyPr>
          <a:lstStyle>
            <a:lvl1pPr lvl="0" algn="ctr" rtl="0">
              <a:lnSpc>
                <a:spcPct val="85000"/>
              </a:lnSpc>
              <a:spcBef>
                <a:spcPts val="0"/>
              </a:spcBef>
              <a:spcAft>
                <a:spcPts val="0"/>
              </a:spcAft>
              <a:buClr>
                <a:srgbClr val="191919"/>
              </a:buClr>
              <a:buSzPts val="3500"/>
              <a:buNone/>
              <a:defRPr sz="3500"/>
            </a:lvl1pPr>
            <a:lvl2pPr lvl="1" algn="ctr" rtl="0">
              <a:lnSpc>
                <a:spcPct val="100000"/>
              </a:lnSpc>
              <a:spcBef>
                <a:spcPts val="0"/>
              </a:spcBef>
              <a:spcAft>
                <a:spcPts val="0"/>
              </a:spcAft>
              <a:buClr>
                <a:srgbClr val="191919"/>
              </a:buClr>
              <a:buSzPts val="3500"/>
              <a:buNone/>
              <a:defRPr sz="3500">
                <a:solidFill>
                  <a:srgbClr val="191919"/>
                </a:solidFill>
              </a:defRPr>
            </a:lvl2pPr>
            <a:lvl3pPr lvl="2" algn="ctr" rtl="0">
              <a:lnSpc>
                <a:spcPct val="100000"/>
              </a:lnSpc>
              <a:spcBef>
                <a:spcPts val="0"/>
              </a:spcBef>
              <a:spcAft>
                <a:spcPts val="0"/>
              </a:spcAft>
              <a:buClr>
                <a:srgbClr val="191919"/>
              </a:buClr>
              <a:buSzPts val="3500"/>
              <a:buNone/>
              <a:defRPr sz="3500">
                <a:solidFill>
                  <a:srgbClr val="191919"/>
                </a:solidFill>
              </a:defRPr>
            </a:lvl3pPr>
            <a:lvl4pPr lvl="3" algn="ctr" rtl="0">
              <a:lnSpc>
                <a:spcPct val="100000"/>
              </a:lnSpc>
              <a:spcBef>
                <a:spcPts val="0"/>
              </a:spcBef>
              <a:spcAft>
                <a:spcPts val="0"/>
              </a:spcAft>
              <a:buClr>
                <a:srgbClr val="191919"/>
              </a:buClr>
              <a:buSzPts val="3500"/>
              <a:buNone/>
              <a:defRPr sz="3500">
                <a:solidFill>
                  <a:srgbClr val="191919"/>
                </a:solidFill>
              </a:defRPr>
            </a:lvl4pPr>
            <a:lvl5pPr lvl="4" algn="ctr" rtl="0">
              <a:lnSpc>
                <a:spcPct val="100000"/>
              </a:lnSpc>
              <a:spcBef>
                <a:spcPts val="0"/>
              </a:spcBef>
              <a:spcAft>
                <a:spcPts val="0"/>
              </a:spcAft>
              <a:buClr>
                <a:srgbClr val="191919"/>
              </a:buClr>
              <a:buSzPts val="3500"/>
              <a:buNone/>
              <a:defRPr sz="3500">
                <a:solidFill>
                  <a:srgbClr val="191919"/>
                </a:solidFill>
              </a:defRPr>
            </a:lvl5pPr>
            <a:lvl6pPr lvl="5" algn="ctr" rtl="0">
              <a:lnSpc>
                <a:spcPct val="100000"/>
              </a:lnSpc>
              <a:spcBef>
                <a:spcPts val="0"/>
              </a:spcBef>
              <a:spcAft>
                <a:spcPts val="0"/>
              </a:spcAft>
              <a:buClr>
                <a:srgbClr val="191919"/>
              </a:buClr>
              <a:buSzPts val="3500"/>
              <a:buNone/>
              <a:defRPr sz="3500">
                <a:solidFill>
                  <a:srgbClr val="191919"/>
                </a:solidFill>
              </a:defRPr>
            </a:lvl6pPr>
            <a:lvl7pPr lvl="6" algn="ctr" rtl="0">
              <a:lnSpc>
                <a:spcPct val="100000"/>
              </a:lnSpc>
              <a:spcBef>
                <a:spcPts val="0"/>
              </a:spcBef>
              <a:spcAft>
                <a:spcPts val="0"/>
              </a:spcAft>
              <a:buClr>
                <a:srgbClr val="191919"/>
              </a:buClr>
              <a:buSzPts val="3500"/>
              <a:buNone/>
              <a:defRPr sz="3500">
                <a:solidFill>
                  <a:srgbClr val="191919"/>
                </a:solidFill>
              </a:defRPr>
            </a:lvl7pPr>
            <a:lvl8pPr lvl="7" algn="ctr" rtl="0">
              <a:lnSpc>
                <a:spcPct val="100000"/>
              </a:lnSpc>
              <a:spcBef>
                <a:spcPts val="0"/>
              </a:spcBef>
              <a:spcAft>
                <a:spcPts val="0"/>
              </a:spcAft>
              <a:buClr>
                <a:srgbClr val="191919"/>
              </a:buClr>
              <a:buSzPts val="3500"/>
              <a:buNone/>
              <a:defRPr sz="3500">
                <a:solidFill>
                  <a:srgbClr val="191919"/>
                </a:solidFill>
              </a:defRPr>
            </a:lvl8pPr>
            <a:lvl9pPr lvl="8" algn="ctr" rtl="0">
              <a:lnSpc>
                <a:spcPct val="100000"/>
              </a:lnSpc>
              <a:spcBef>
                <a:spcPts val="0"/>
              </a:spcBef>
              <a:spcAft>
                <a:spcPts val="0"/>
              </a:spcAft>
              <a:buClr>
                <a:srgbClr val="191919"/>
              </a:buClr>
              <a:buSzPts val="3500"/>
              <a:buNone/>
              <a:defRPr sz="3500">
                <a:solidFill>
                  <a:srgbClr val="191919"/>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122"/>
        <p:cNvGrpSpPr/>
        <p:nvPr/>
      </p:nvGrpSpPr>
      <p:grpSpPr>
        <a:xfrm>
          <a:off x="0" y="0"/>
          <a:ext cx="0" cy="0"/>
          <a:chOff x="0" y="0"/>
          <a:chExt cx="0" cy="0"/>
        </a:xfrm>
      </p:grpSpPr>
      <p:sp>
        <p:nvSpPr>
          <p:cNvPr id="123" name="Google Shape;123;p15"/>
          <p:cNvSpPr txBox="1">
            <a:spLocks noGrp="1"/>
          </p:cNvSpPr>
          <p:nvPr>
            <p:ph type="ctrTitle"/>
          </p:nvPr>
        </p:nvSpPr>
        <p:spPr>
          <a:xfrm>
            <a:off x="4663950" y="824213"/>
            <a:ext cx="3582000" cy="1137300"/>
          </a:xfrm>
          <a:prstGeom prst="rect">
            <a:avLst/>
          </a:prstGeom>
        </p:spPr>
        <p:txBody>
          <a:bodyPr spcFirstLastPara="1" wrap="square" lIns="91425" tIns="91425" rIns="91425" bIns="91425" anchor="b" anchorCtr="0">
            <a:noAutofit/>
          </a:bodyPr>
          <a:lstStyle>
            <a:lvl1pPr lvl="0" rtl="0">
              <a:lnSpc>
                <a:spcPct val="85000"/>
              </a:lnSpc>
              <a:spcBef>
                <a:spcPts val="0"/>
              </a:spcBef>
              <a:spcAft>
                <a:spcPts val="0"/>
              </a:spcAft>
              <a:buClr>
                <a:srgbClr val="191919"/>
              </a:buClr>
              <a:buSzPts val="3500"/>
              <a:buNone/>
              <a:defRPr sz="3500"/>
            </a:lvl1pPr>
            <a:lvl2pPr lvl="1" algn="ctr" rtl="0">
              <a:lnSpc>
                <a:spcPct val="100000"/>
              </a:lnSpc>
              <a:spcBef>
                <a:spcPts val="0"/>
              </a:spcBef>
              <a:spcAft>
                <a:spcPts val="0"/>
              </a:spcAft>
              <a:buClr>
                <a:srgbClr val="191919"/>
              </a:buClr>
              <a:buSzPts val="3500"/>
              <a:buNone/>
              <a:defRPr sz="3500">
                <a:solidFill>
                  <a:srgbClr val="191919"/>
                </a:solidFill>
              </a:defRPr>
            </a:lvl2pPr>
            <a:lvl3pPr lvl="2" algn="ctr" rtl="0">
              <a:lnSpc>
                <a:spcPct val="100000"/>
              </a:lnSpc>
              <a:spcBef>
                <a:spcPts val="0"/>
              </a:spcBef>
              <a:spcAft>
                <a:spcPts val="0"/>
              </a:spcAft>
              <a:buClr>
                <a:srgbClr val="191919"/>
              </a:buClr>
              <a:buSzPts val="3500"/>
              <a:buNone/>
              <a:defRPr sz="3500">
                <a:solidFill>
                  <a:srgbClr val="191919"/>
                </a:solidFill>
              </a:defRPr>
            </a:lvl3pPr>
            <a:lvl4pPr lvl="3" algn="ctr" rtl="0">
              <a:lnSpc>
                <a:spcPct val="100000"/>
              </a:lnSpc>
              <a:spcBef>
                <a:spcPts val="0"/>
              </a:spcBef>
              <a:spcAft>
                <a:spcPts val="0"/>
              </a:spcAft>
              <a:buClr>
                <a:srgbClr val="191919"/>
              </a:buClr>
              <a:buSzPts val="3500"/>
              <a:buNone/>
              <a:defRPr sz="3500">
                <a:solidFill>
                  <a:srgbClr val="191919"/>
                </a:solidFill>
              </a:defRPr>
            </a:lvl4pPr>
            <a:lvl5pPr lvl="4" algn="ctr" rtl="0">
              <a:lnSpc>
                <a:spcPct val="100000"/>
              </a:lnSpc>
              <a:spcBef>
                <a:spcPts val="0"/>
              </a:spcBef>
              <a:spcAft>
                <a:spcPts val="0"/>
              </a:spcAft>
              <a:buClr>
                <a:srgbClr val="191919"/>
              </a:buClr>
              <a:buSzPts val="3500"/>
              <a:buNone/>
              <a:defRPr sz="3500">
                <a:solidFill>
                  <a:srgbClr val="191919"/>
                </a:solidFill>
              </a:defRPr>
            </a:lvl5pPr>
            <a:lvl6pPr lvl="5" algn="ctr" rtl="0">
              <a:lnSpc>
                <a:spcPct val="100000"/>
              </a:lnSpc>
              <a:spcBef>
                <a:spcPts val="0"/>
              </a:spcBef>
              <a:spcAft>
                <a:spcPts val="0"/>
              </a:spcAft>
              <a:buClr>
                <a:srgbClr val="191919"/>
              </a:buClr>
              <a:buSzPts val="3500"/>
              <a:buNone/>
              <a:defRPr sz="3500">
                <a:solidFill>
                  <a:srgbClr val="191919"/>
                </a:solidFill>
              </a:defRPr>
            </a:lvl6pPr>
            <a:lvl7pPr lvl="6" algn="ctr" rtl="0">
              <a:lnSpc>
                <a:spcPct val="100000"/>
              </a:lnSpc>
              <a:spcBef>
                <a:spcPts val="0"/>
              </a:spcBef>
              <a:spcAft>
                <a:spcPts val="0"/>
              </a:spcAft>
              <a:buClr>
                <a:srgbClr val="191919"/>
              </a:buClr>
              <a:buSzPts val="3500"/>
              <a:buNone/>
              <a:defRPr sz="3500">
                <a:solidFill>
                  <a:srgbClr val="191919"/>
                </a:solidFill>
              </a:defRPr>
            </a:lvl7pPr>
            <a:lvl8pPr lvl="7" algn="ctr" rtl="0">
              <a:lnSpc>
                <a:spcPct val="100000"/>
              </a:lnSpc>
              <a:spcBef>
                <a:spcPts val="0"/>
              </a:spcBef>
              <a:spcAft>
                <a:spcPts val="0"/>
              </a:spcAft>
              <a:buClr>
                <a:srgbClr val="191919"/>
              </a:buClr>
              <a:buSzPts val="3500"/>
              <a:buNone/>
              <a:defRPr sz="3500">
                <a:solidFill>
                  <a:srgbClr val="191919"/>
                </a:solidFill>
              </a:defRPr>
            </a:lvl8pPr>
            <a:lvl9pPr lvl="8" algn="ctr" rtl="0">
              <a:lnSpc>
                <a:spcPct val="100000"/>
              </a:lnSpc>
              <a:spcBef>
                <a:spcPts val="0"/>
              </a:spcBef>
              <a:spcAft>
                <a:spcPts val="0"/>
              </a:spcAft>
              <a:buClr>
                <a:srgbClr val="191919"/>
              </a:buClr>
              <a:buSzPts val="3500"/>
              <a:buNone/>
              <a:defRPr sz="3500">
                <a:solidFill>
                  <a:srgbClr val="191919"/>
                </a:solidFill>
              </a:defRPr>
            </a:lvl9pPr>
          </a:lstStyle>
          <a:p>
            <a:endParaRPr/>
          </a:p>
        </p:txBody>
      </p:sp>
      <p:sp>
        <p:nvSpPr>
          <p:cNvPr id="124" name="Google Shape;124;p15"/>
          <p:cNvSpPr txBox="1">
            <a:spLocks noGrp="1"/>
          </p:cNvSpPr>
          <p:nvPr>
            <p:ph type="subTitle" idx="1"/>
          </p:nvPr>
        </p:nvSpPr>
        <p:spPr>
          <a:xfrm>
            <a:off x="4663950" y="1975088"/>
            <a:ext cx="3582000" cy="234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AutoNum type="arabicPeriod"/>
              <a:defRPr/>
            </a:lvl1pPr>
            <a:lvl2pPr lvl="1" rtl="0">
              <a:lnSpc>
                <a:spcPct val="100000"/>
              </a:lnSpc>
              <a:spcBef>
                <a:spcPts val="0"/>
              </a:spcBef>
              <a:spcAft>
                <a:spcPts val="0"/>
              </a:spcAft>
              <a:buSzPts val="1600"/>
              <a:buAutoNum type="alphaLcPeriod"/>
              <a:defRPr sz="1600"/>
            </a:lvl2pPr>
            <a:lvl3pPr lvl="2" rtl="0">
              <a:lnSpc>
                <a:spcPct val="100000"/>
              </a:lnSpc>
              <a:spcBef>
                <a:spcPts val="0"/>
              </a:spcBef>
              <a:spcAft>
                <a:spcPts val="0"/>
              </a:spcAft>
              <a:buSzPts val="1600"/>
              <a:buAutoNum type="romanLcPeriod"/>
              <a:defRPr sz="1600"/>
            </a:lvl3pPr>
            <a:lvl4pPr lvl="3" rtl="0">
              <a:lnSpc>
                <a:spcPct val="100000"/>
              </a:lnSpc>
              <a:spcBef>
                <a:spcPts val="0"/>
              </a:spcBef>
              <a:spcAft>
                <a:spcPts val="0"/>
              </a:spcAft>
              <a:buSzPts val="1600"/>
              <a:buAutoNum type="arabicPeriod"/>
              <a:defRPr sz="1600"/>
            </a:lvl4pPr>
            <a:lvl5pPr lvl="4" rtl="0">
              <a:lnSpc>
                <a:spcPct val="100000"/>
              </a:lnSpc>
              <a:spcBef>
                <a:spcPts val="0"/>
              </a:spcBef>
              <a:spcAft>
                <a:spcPts val="0"/>
              </a:spcAft>
              <a:buSzPts val="1600"/>
              <a:buAutoNum type="alphaLcPeriod"/>
              <a:defRPr sz="1600"/>
            </a:lvl5pPr>
            <a:lvl6pPr lvl="5" rtl="0">
              <a:lnSpc>
                <a:spcPct val="100000"/>
              </a:lnSpc>
              <a:spcBef>
                <a:spcPts val="0"/>
              </a:spcBef>
              <a:spcAft>
                <a:spcPts val="0"/>
              </a:spcAft>
              <a:buSzPts val="1600"/>
              <a:buAutoNum type="romanLcPeriod"/>
              <a:defRPr sz="1600"/>
            </a:lvl6pPr>
            <a:lvl7pPr lvl="6" rtl="0">
              <a:lnSpc>
                <a:spcPct val="100000"/>
              </a:lnSpc>
              <a:spcBef>
                <a:spcPts val="0"/>
              </a:spcBef>
              <a:spcAft>
                <a:spcPts val="0"/>
              </a:spcAft>
              <a:buSzPts val="1600"/>
              <a:buAutoNum type="arabicPeriod"/>
              <a:defRPr sz="1600"/>
            </a:lvl7pPr>
            <a:lvl8pPr lvl="7" rtl="0">
              <a:lnSpc>
                <a:spcPct val="100000"/>
              </a:lnSpc>
              <a:spcBef>
                <a:spcPts val="0"/>
              </a:spcBef>
              <a:spcAft>
                <a:spcPts val="0"/>
              </a:spcAft>
              <a:buSzPts val="1600"/>
              <a:buAutoNum type="alphaLcPeriod"/>
              <a:defRPr sz="1600"/>
            </a:lvl8pPr>
            <a:lvl9pPr lvl="8" rtl="0">
              <a:lnSpc>
                <a:spcPct val="100000"/>
              </a:lnSpc>
              <a:spcBef>
                <a:spcPts val="0"/>
              </a:spcBef>
              <a:spcAft>
                <a:spcPts val="0"/>
              </a:spcAft>
              <a:buSzPts val="1600"/>
              <a:buAutoNum type="romanLcPeriod"/>
              <a:defRPr sz="1600"/>
            </a:lvl9pPr>
          </a:lstStyle>
          <a:p>
            <a:endParaRPr/>
          </a:p>
        </p:txBody>
      </p:sp>
      <p:grpSp>
        <p:nvGrpSpPr>
          <p:cNvPr id="125" name="Google Shape;125;p15"/>
          <p:cNvGrpSpPr/>
          <p:nvPr/>
        </p:nvGrpSpPr>
        <p:grpSpPr>
          <a:xfrm>
            <a:off x="-2104668" y="-462100"/>
            <a:ext cx="11606991" cy="5605595"/>
            <a:chOff x="-2104668" y="-462100"/>
            <a:chExt cx="11606991" cy="5605595"/>
          </a:xfrm>
        </p:grpSpPr>
        <p:grpSp>
          <p:nvGrpSpPr>
            <p:cNvPr id="126" name="Google Shape;126;p15"/>
            <p:cNvGrpSpPr/>
            <p:nvPr/>
          </p:nvGrpSpPr>
          <p:grpSpPr>
            <a:xfrm>
              <a:off x="-2104668" y="-462100"/>
              <a:ext cx="5639543" cy="3835678"/>
              <a:chOff x="-2104668" y="-462100"/>
              <a:chExt cx="5639543" cy="3835678"/>
            </a:xfrm>
          </p:grpSpPr>
          <p:sp>
            <p:nvSpPr>
              <p:cNvPr id="127" name="Google Shape;127;p15"/>
              <p:cNvSpPr/>
              <p:nvPr/>
            </p:nvSpPr>
            <p:spPr>
              <a:xfrm flipH="1">
                <a:off x="-2104668" y="0"/>
                <a:ext cx="5639543" cy="2991581"/>
              </a:xfrm>
              <a:custGeom>
                <a:avLst/>
                <a:gdLst/>
                <a:ahLst/>
                <a:cxnLst/>
                <a:rect l="l" t="t" r="r" b="b"/>
                <a:pathLst>
                  <a:path w="59124" h="31155" extrusionOk="0">
                    <a:moveTo>
                      <a:pt x="1" y="0"/>
                    </a:moveTo>
                    <a:cubicBezTo>
                      <a:pt x="1887" y="3317"/>
                      <a:pt x="3674" y="4187"/>
                      <a:pt x="5661" y="4187"/>
                    </a:cubicBezTo>
                    <a:cubicBezTo>
                      <a:pt x="7719" y="4187"/>
                      <a:pt x="9991" y="3254"/>
                      <a:pt x="12810" y="3141"/>
                    </a:cubicBezTo>
                    <a:cubicBezTo>
                      <a:pt x="12904" y="3137"/>
                      <a:pt x="12994" y="3135"/>
                      <a:pt x="13081" y="3135"/>
                    </a:cubicBezTo>
                    <a:cubicBezTo>
                      <a:pt x="18196" y="3135"/>
                      <a:pt x="13734" y="9454"/>
                      <a:pt x="19176" y="12928"/>
                    </a:cubicBezTo>
                    <a:cubicBezTo>
                      <a:pt x="20283" y="13635"/>
                      <a:pt x="21294" y="13898"/>
                      <a:pt x="22257" y="13898"/>
                    </a:cubicBezTo>
                    <a:cubicBezTo>
                      <a:pt x="25044" y="13898"/>
                      <a:pt x="27437" y="11700"/>
                      <a:pt x="30627" y="11700"/>
                    </a:cubicBezTo>
                    <a:cubicBezTo>
                      <a:pt x="31855" y="11700"/>
                      <a:pt x="33201" y="12026"/>
                      <a:pt x="34734" y="12928"/>
                    </a:cubicBezTo>
                    <a:cubicBezTo>
                      <a:pt x="40537" y="16350"/>
                      <a:pt x="35041" y="22473"/>
                      <a:pt x="39941" y="27635"/>
                    </a:cubicBezTo>
                    <a:cubicBezTo>
                      <a:pt x="42267" y="30084"/>
                      <a:pt x="45097" y="31155"/>
                      <a:pt x="48192" y="31155"/>
                    </a:cubicBezTo>
                    <a:cubicBezTo>
                      <a:pt x="51620" y="31155"/>
                      <a:pt x="55373" y="29842"/>
                      <a:pt x="59123" y="27635"/>
                    </a:cubicBezTo>
                    <a:lnTo>
                      <a:pt x="59123" y="0"/>
                    </a:lnTo>
                    <a:close/>
                  </a:path>
                </a:pathLst>
              </a:custGeom>
              <a:solidFill>
                <a:schemeClr val="lt2"/>
              </a:solidFill>
              <a:ln>
                <a:noFill/>
              </a:ln>
              <a:effectLst>
                <a:outerShdw blurRad="128588" dist="85725" dir="2040000" algn="bl" rotWithShape="0">
                  <a:schemeClr val="accent2">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 name="Google Shape;128;p15"/>
              <p:cNvSpPr/>
              <p:nvPr/>
            </p:nvSpPr>
            <p:spPr>
              <a:xfrm flipH="1">
                <a:off x="-1305305" y="-462100"/>
                <a:ext cx="2424180" cy="3835678"/>
              </a:xfrm>
              <a:custGeom>
                <a:avLst/>
                <a:gdLst/>
                <a:ahLst/>
                <a:cxnLst/>
                <a:rect l="l" t="t" r="r" b="b"/>
                <a:pathLst>
                  <a:path w="24220" h="33109" extrusionOk="0">
                    <a:moveTo>
                      <a:pt x="12175" y="0"/>
                    </a:moveTo>
                    <a:cubicBezTo>
                      <a:pt x="12175" y="0"/>
                      <a:pt x="2349" y="2316"/>
                      <a:pt x="1341" y="6516"/>
                    </a:cubicBezTo>
                    <a:cubicBezTo>
                      <a:pt x="327" y="10710"/>
                      <a:pt x="4298" y="11116"/>
                      <a:pt x="3919" y="14066"/>
                    </a:cubicBezTo>
                    <a:cubicBezTo>
                      <a:pt x="3454" y="17651"/>
                      <a:pt x="0" y="17854"/>
                      <a:pt x="968" y="21053"/>
                    </a:cubicBezTo>
                    <a:cubicBezTo>
                      <a:pt x="2270" y="25352"/>
                      <a:pt x="7288" y="22558"/>
                      <a:pt x="10357" y="24737"/>
                    </a:cubicBezTo>
                    <a:cubicBezTo>
                      <a:pt x="13431" y="26915"/>
                      <a:pt x="9362" y="29827"/>
                      <a:pt x="13045" y="31933"/>
                    </a:cubicBezTo>
                    <a:cubicBezTo>
                      <a:pt x="14654" y="32850"/>
                      <a:pt x="16989" y="33109"/>
                      <a:pt x="19109" y="33109"/>
                    </a:cubicBezTo>
                    <a:cubicBezTo>
                      <a:pt x="21843" y="33109"/>
                      <a:pt x="24220" y="32679"/>
                      <a:pt x="24220" y="32679"/>
                    </a:cubicBezTo>
                    <a:lnTo>
                      <a:pt x="24220" y="0"/>
                    </a:lnTo>
                    <a:close/>
                  </a:path>
                </a:pathLst>
              </a:custGeom>
              <a:solidFill>
                <a:schemeClr val="lt1"/>
              </a:solidFill>
              <a:ln>
                <a:noFill/>
              </a:ln>
              <a:effectLst>
                <a:outerShdw blurRad="114300" dist="76200" dir="1980000" algn="bl" rotWithShape="0">
                  <a:schemeClr val="accent2">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9" name="Google Shape;129;p15"/>
            <p:cNvSpPr/>
            <p:nvPr/>
          </p:nvSpPr>
          <p:spPr>
            <a:xfrm rot="-5400000" flipH="1">
              <a:off x="8298690" y="3939861"/>
              <a:ext cx="775492" cy="1631773"/>
            </a:xfrm>
            <a:custGeom>
              <a:avLst/>
              <a:gdLst/>
              <a:ahLst/>
              <a:cxnLst/>
              <a:rect l="l" t="t" r="r" b="b"/>
              <a:pathLst>
                <a:path w="20014" h="42113" extrusionOk="0">
                  <a:moveTo>
                    <a:pt x="20013" y="0"/>
                  </a:moveTo>
                  <a:cubicBezTo>
                    <a:pt x="14538" y="641"/>
                    <a:pt x="14786" y="5201"/>
                    <a:pt x="14603" y="7831"/>
                  </a:cubicBezTo>
                  <a:cubicBezTo>
                    <a:pt x="14145" y="14406"/>
                    <a:pt x="7720" y="11377"/>
                    <a:pt x="5980" y="17619"/>
                  </a:cubicBezTo>
                  <a:cubicBezTo>
                    <a:pt x="3573" y="26222"/>
                    <a:pt x="11665" y="28263"/>
                    <a:pt x="9461" y="33392"/>
                  </a:cubicBezTo>
                  <a:cubicBezTo>
                    <a:pt x="7263" y="38528"/>
                    <a:pt x="1329" y="36153"/>
                    <a:pt x="1" y="42113"/>
                  </a:cubicBezTo>
                  <a:lnTo>
                    <a:pt x="20013" y="42113"/>
                  </a:lnTo>
                  <a:lnTo>
                    <a:pt x="20013" y="0"/>
                  </a:lnTo>
                  <a:close/>
                </a:path>
              </a:pathLst>
            </a:custGeom>
            <a:solidFill>
              <a:schemeClr val="lt2"/>
            </a:solidFill>
            <a:ln>
              <a:noFill/>
            </a:ln>
            <a:effectLst>
              <a:outerShdw blurRad="128588" dist="76200" dir="1980000" algn="bl" rotWithShape="0">
                <a:schemeClr val="accent2">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0" name="Google Shape;130;p15"/>
            <p:cNvGrpSpPr/>
            <p:nvPr/>
          </p:nvGrpSpPr>
          <p:grpSpPr>
            <a:xfrm>
              <a:off x="-2090196" y="3739389"/>
              <a:ext cx="6469811" cy="1404040"/>
              <a:chOff x="-2090196" y="3739389"/>
              <a:chExt cx="6469811" cy="1404040"/>
            </a:xfrm>
          </p:grpSpPr>
          <p:sp>
            <p:nvSpPr>
              <p:cNvPr id="131" name="Google Shape;131;p15"/>
              <p:cNvSpPr/>
              <p:nvPr/>
            </p:nvSpPr>
            <p:spPr>
              <a:xfrm flipH="1">
                <a:off x="-2090196" y="3750631"/>
                <a:ext cx="6469811" cy="1392798"/>
              </a:xfrm>
              <a:custGeom>
                <a:avLst/>
                <a:gdLst/>
                <a:ahLst/>
                <a:cxnLst/>
                <a:rect l="l" t="t" r="r" b="b"/>
                <a:pathLst>
                  <a:path w="121419" h="26380" extrusionOk="0">
                    <a:moveTo>
                      <a:pt x="66674" y="0"/>
                    </a:moveTo>
                    <a:cubicBezTo>
                      <a:pt x="65814" y="0"/>
                      <a:pt x="64939" y="67"/>
                      <a:pt x="64049" y="210"/>
                    </a:cubicBezTo>
                    <a:cubicBezTo>
                      <a:pt x="50448" y="2395"/>
                      <a:pt x="52136" y="15866"/>
                      <a:pt x="38822" y="19275"/>
                    </a:cubicBezTo>
                    <a:cubicBezTo>
                      <a:pt x="37313" y="19661"/>
                      <a:pt x="35716" y="19817"/>
                      <a:pt x="34062" y="19817"/>
                    </a:cubicBezTo>
                    <a:cubicBezTo>
                      <a:pt x="27034" y="19817"/>
                      <a:pt x="18981" y="16996"/>
                      <a:pt x="12337" y="16996"/>
                    </a:cubicBezTo>
                    <a:cubicBezTo>
                      <a:pt x="6739" y="16996"/>
                      <a:pt x="2141" y="18999"/>
                      <a:pt x="0" y="26380"/>
                    </a:cubicBezTo>
                    <a:lnTo>
                      <a:pt x="121418" y="26380"/>
                    </a:lnTo>
                    <a:lnTo>
                      <a:pt x="121418" y="9546"/>
                    </a:lnTo>
                    <a:cubicBezTo>
                      <a:pt x="118432" y="8033"/>
                      <a:pt x="116010" y="7467"/>
                      <a:pt x="113829" y="7467"/>
                    </a:cubicBezTo>
                    <a:cubicBezTo>
                      <a:pt x="108541" y="7467"/>
                      <a:pt x="104668" y="10793"/>
                      <a:pt x="97604" y="12006"/>
                    </a:cubicBezTo>
                    <a:cubicBezTo>
                      <a:pt x="97084" y="12096"/>
                      <a:pt x="96564" y="12138"/>
                      <a:pt x="96043" y="12138"/>
                    </a:cubicBezTo>
                    <a:cubicBezTo>
                      <a:pt x="87226" y="12138"/>
                      <a:pt x="78271" y="0"/>
                      <a:pt x="66674" y="0"/>
                    </a:cubicBezTo>
                    <a:close/>
                  </a:path>
                </a:pathLst>
              </a:custGeom>
              <a:solidFill>
                <a:schemeClr val="accent1"/>
              </a:solidFill>
              <a:ln>
                <a:noFill/>
              </a:ln>
              <a:effectLst>
                <a:outerShdw blurRad="128588" dist="85725" dir="2040000" algn="bl" rotWithShape="0">
                  <a:schemeClr val="accent2">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 name="Google Shape;132;p15"/>
              <p:cNvSpPr/>
              <p:nvPr/>
            </p:nvSpPr>
            <p:spPr>
              <a:xfrm rot="5400000">
                <a:off x="-344512" y="3739389"/>
                <a:ext cx="652200" cy="652200"/>
              </a:xfrm>
              <a:prstGeom prst="ellipse">
                <a:avLst/>
              </a:prstGeom>
              <a:solidFill>
                <a:schemeClr val="dk1"/>
              </a:solidFill>
              <a:ln>
                <a:noFill/>
              </a:ln>
              <a:effectLst>
                <a:outerShdw blurRad="114300" dist="76200" dir="1980000" algn="bl" rotWithShape="0">
                  <a:schemeClr val="accent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133"/>
        <p:cNvGrpSpPr/>
        <p:nvPr/>
      </p:nvGrpSpPr>
      <p:grpSpPr>
        <a:xfrm>
          <a:off x="0" y="0"/>
          <a:ext cx="0" cy="0"/>
          <a:chOff x="0" y="0"/>
          <a:chExt cx="0" cy="0"/>
        </a:xfrm>
      </p:grpSpPr>
      <p:sp>
        <p:nvSpPr>
          <p:cNvPr id="134" name="Google Shape;134;p16"/>
          <p:cNvSpPr/>
          <p:nvPr/>
        </p:nvSpPr>
        <p:spPr>
          <a:xfrm flipH="1">
            <a:off x="8428898" y="774998"/>
            <a:ext cx="1463135" cy="392993"/>
          </a:xfrm>
          <a:custGeom>
            <a:avLst/>
            <a:gdLst/>
            <a:ahLst/>
            <a:cxnLst/>
            <a:rect l="l" t="t" r="r" b="b"/>
            <a:pathLst>
              <a:path w="29232" h="7852" extrusionOk="0">
                <a:moveTo>
                  <a:pt x="0" y="1"/>
                </a:moveTo>
                <a:lnTo>
                  <a:pt x="0" y="557"/>
                </a:lnTo>
                <a:lnTo>
                  <a:pt x="25306" y="557"/>
                </a:lnTo>
                <a:cubicBezTo>
                  <a:pt x="27164" y="557"/>
                  <a:pt x="28675" y="2068"/>
                  <a:pt x="28675" y="3926"/>
                </a:cubicBezTo>
                <a:cubicBezTo>
                  <a:pt x="28675" y="5784"/>
                  <a:pt x="27164" y="7296"/>
                  <a:pt x="25306" y="7296"/>
                </a:cubicBezTo>
                <a:lnTo>
                  <a:pt x="0" y="7296"/>
                </a:lnTo>
                <a:lnTo>
                  <a:pt x="0" y="7852"/>
                </a:lnTo>
                <a:lnTo>
                  <a:pt x="25306" y="7852"/>
                </a:lnTo>
                <a:cubicBezTo>
                  <a:pt x="27471" y="7852"/>
                  <a:pt x="29231" y="6092"/>
                  <a:pt x="29231" y="3926"/>
                </a:cubicBezTo>
                <a:cubicBezTo>
                  <a:pt x="29231" y="1761"/>
                  <a:pt x="27471" y="1"/>
                  <a:pt x="25306" y="1"/>
                </a:cubicBezTo>
                <a:close/>
              </a:path>
            </a:pathLst>
          </a:custGeom>
          <a:solidFill>
            <a:schemeClr val="lt1"/>
          </a:solidFill>
          <a:ln>
            <a:noFill/>
          </a:ln>
          <a:effectLst>
            <a:outerShdw blurRad="128588" dist="85725" dir="2280000" algn="bl" rotWithShape="0">
              <a:schemeClr val="accent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5" name="Google Shape;135;p16"/>
          <p:cNvGrpSpPr/>
          <p:nvPr/>
        </p:nvGrpSpPr>
        <p:grpSpPr>
          <a:xfrm>
            <a:off x="-225475" y="-600154"/>
            <a:ext cx="10350255" cy="5949359"/>
            <a:chOff x="-225475" y="-600154"/>
            <a:chExt cx="10350255" cy="5949359"/>
          </a:xfrm>
        </p:grpSpPr>
        <p:sp>
          <p:nvSpPr>
            <p:cNvPr id="136" name="Google Shape;136;p16"/>
            <p:cNvSpPr/>
            <p:nvPr/>
          </p:nvSpPr>
          <p:spPr>
            <a:xfrm rot="10800000">
              <a:off x="0" y="-600154"/>
              <a:ext cx="605495" cy="1210607"/>
            </a:xfrm>
            <a:custGeom>
              <a:avLst/>
              <a:gdLst/>
              <a:ahLst/>
              <a:cxnLst/>
              <a:rect l="l" t="t" r="r" b="b"/>
              <a:pathLst>
                <a:path w="14257" h="28505" extrusionOk="0">
                  <a:moveTo>
                    <a:pt x="14256" y="0"/>
                  </a:moveTo>
                  <a:cubicBezTo>
                    <a:pt x="6379" y="0"/>
                    <a:pt x="0" y="6379"/>
                    <a:pt x="0" y="14256"/>
                  </a:cubicBezTo>
                  <a:cubicBezTo>
                    <a:pt x="0" y="22126"/>
                    <a:pt x="6379" y="28505"/>
                    <a:pt x="14256" y="28505"/>
                  </a:cubicBezTo>
                  <a:lnTo>
                    <a:pt x="14256" y="0"/>
                  </a:lnTo>
                  <a:close/>
                </a:path>
              </a:pathLst>
            </a:custGeom>
            <a:solidFill>
              <a:schemeClr val="accent2"/>
            </a:solidFill>
            <a:ln>
              <a:noFill/>
            </a:ln>
            <a:effectLst>
              <a:outerShdw blurRad="114300" dist="76200" dir="1980000" algn="bl" rotWithShape="0">
                <a:schemeClr val="accent2">
                  <a:alpha val="1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7" name="Google Shape;137;p16"/>
            <p:cNvGrpSpPr/>
            <p:nvPr/>
          </p:nvGrpSpPr>
          <p:grpSpPr>
            <a:xfrm>
              <a:off x="-225475" y="4147674"/>
              <a:ext cx="10350255" cy="1201531"/>
              <a:chOff x="-225475" y="4147674"/>
              <a:chExt cx="10350255" cy="1201531"/>
            </a:xfrm>
          </p:grpSpPr>
          <p:sp>
            <p:nvSpPr>
              <p:cNvPr id="138" name="Google Shape;138;p16"/>
              <p:cNvSpPr/>
              <p:nvPr/>
            </p:nvSpPr>
            <p:spPr>
              <a:xfrm rot="-5400000" flipH="1">
                <a:off x="-8519" y="3930718"/>
                <a:ext cx="1201531" cy="1635442"/>
              </a:xfrm>
              <a:custGeom>
                <a:avLst/>
                <a:gdLst/>
                <a:ahLst/>
                <a:cxnLst/>
                <a:rect l="l" t="t" r="r" b="b"/>
                <a:pathLst>
                  <a:path w="28970" h="39432" extrusionOk="0">
                    <a:moveTo>
                      <a:pt x="1" y="1"/>
                    </a:moveTo>
                    <a:cubicBezTo>
                      <a:pt x="3076" y="8931"/>
                      <a:pt x="8309" y="4495"/>
                      <a:pt x="13039" y="9938"/>
                    </a:cubicBezTo>
                    <a:cubicBezTo>
                      <a:pt x="17776" y="15382"/>
                      <a:pt x="7164" y="21675"/>
                      <a:pt x="12725" y="32019"/>
                    </a:cubicBezTo>
                    <a:cubicBezTo>
                      <a:pt x="16618" y="39261"/>
                      <a:pt x="28970" y="39431"/>
                      <a:pt x="28970" y="39431"/>
                    </a:cubicBezTo>
                    <a:lnTo>
                      <a:pt x="28970" y="1"/>
                    </a:lnTo>
                    <a:close/>
                  </a:path>
                </a:pathLst>
              </a:custGeom>
              <a:solidFill>
                <a:schemeClr val="accent4"/>
              </a:solidFill>
              <a:ln>
                <a:noFill/>
              </a:ln>
              <a:effectLst>
                <a:outerShdw blurRad="114300" dist="76200" dir="1980000" algn="bl" rotWithShape="0">
                  <a:schemeClr val="accent2">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 name="Google Shape;139;p16"/>
              <p:cNvSpPr/>
              <p:nvPr/>
            </p:nvSpPr>
            <p:spPr>
              <a:xfrm>
                <a:off x="7089305" y="4484000"/>
                <a:ext cx="3035475" cy="659500"/>
              </a:xfrm>
              <a:custGeom>
                <a:avLst/>
                <a:gdLst/>
                <a:ahLst/>
                <a:cxnLst/>
                <a:rect l="l" t="t" r="r" b="b"/>
                <a:pathLst>
                  <a:path w="121419" h="26380" extrusionOk="0">
                    <a:moveTo>
                      <a:pt x="66674" y="0"/>
                    </a:moveTo>
                    <a:cubicBezTo>
                      <a:pt x="65814" y="0"/>
                      <a:pt x="64939" y="67"/>
                      <a:pt x="64049" y="210"/>
                    </a:cubicBezTo>
                    <a:cubicBezTo>
                      <a:pt x="50448" y="2395"/>
                      <a:pt x="52136" y="15866"/>
                      <a:pt x="38822" y="19275"/>
                    </a:cubicBezTo>
                    <a:cubicBezTo>
                      <a:pt x="37313" y="19661"/>
                      <a:pt x="35716" y="19817"/>
                      <a:pt x="34062" y="19817"/>
                    </a:cubicBezTo>
                    <a:cubicBezTo>
                      <a:pt x="27034" y="19817"/>
                      <a:pt x="18981" y="16996"/>
                      <a:pt x="12337" y="16996"/>
                    </a:cubicBezTo>
                    <a:cubicBezTo>
                      <a:pt x="6739" y="16996"/>
                      <a:pt x="2141" y="18999"/>
                      <a:pt x="0" y="26380"/>
                    </a:cubicBezTo>
                    <a:lnTo>
                      <a:pt x="121418" y="26380"/>
                    </a:lnTo>
                    <a:lnTo>
                      <a:pt x="121418" y="9546"/>
                    </a:lnTo>
                    <a:cubicBezTo>
                      <a:pt x="118432" y="8033"/>
                      <a:pt x="116010" y="7467"/>
                      <a:pt x="113829" y="7467"/>
                    </a:cubicBezTo>
                    <a:cubicBezTo>
                      <a:pt x="108541" y="7467"/>
                      <a:pt x="104668" y="10793"/>
                      <a:pt x="97604" y="12006"/>
                    </a:cubicBezTo>
                    <a:cubicBezTo>
                      <a:pt x="97084" y="12096"/>
                      <a:pt x="96564" y="12138"/>
                      <a:pt x="96043" y="12138"/>
                    </a:cubicBezTo>
                    <a:cubicBezTo>
                      <a:pt x="87226" y="12138"/>
                      <a:pt x="78271" y="0"/>
                      <a:pt x="66674" y="0"/>
                    </a:cubicBezTo>
                    <a:close/>
                  </a:path>
                </a:pathLst>
              </a:custGeom>
              <a:solidFill>
                <a:schemeClr val="lt2"/>
              </a:solidFill>
              <a:ln>
                <a:noFill/>
              </a:ln>
              <a:effectLst>
                <a:outerShdw blurRad="114300" dist="76200" dir="1980000" algn="bl" rotWithShape="0">
                  <a:schemeClr val="accent2">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140" name="Google Shape;140;p16"/>
          <p:cNvSpPr txBox="1">
            <a:spLocks noGrp="1"/>
          </p:cNvSpPr>
          <p:nvPr>
            <p:ph type="ctrTitle"/>
          </p:nvPr>
        </p:nvSpPr>
        <p:spPr>
          <a:xfrm>
            <a:off x="715100" y="535000"/>
            <a:ext cx="7713600" cy="633000"/>
          </a:xfrm>
          <a:prstGeom prst="rect">
            <a:avLst/>
          </a:prstGeom>
        </p:spPr>
        <p:txBody>
          <a:bodyPr spcFirstLastPara="1" wrap="square" lIns="91425" tIns="91425" rIns="91425" bIns="91425" anchor="t" anchorCtr="0">
            <a:noAutofit/>
          </a:bodyPr>
          <a:lstStyle>
            <a:lvl1pPr lvl="0" algn="ctr" rtl="0">
              <a:lnSpc>
                <a:spcPct val="85000"/>
              </a:lnSpc>
              <a:spcBef>
                <a:spcPts val="0"/>
              </a:spcBef>
              <a:spcAft>
                <a:spcPts val="0"/>
              </a:spcAft>
              <a:buClr>
                <a:srgbClr val="191919"/>
              </a:buClr>
              <a:buSzPts val="3500"/>
              <a:buNone/>
              <a:defRPr sz="3500"/>
            </a:lvl1pPr>
            <a:lvl2pPr lvl="1" algn="ctr" rtl="0">
              <a:lnSpc>
                <a:spcPct val="100000"/>
              </a:lnSpc>
              <a:spcBef>
                <a:spcPts val="0"/>
              </a:spcBef>
              <a:spcAft>
                <a:spcPts val="0"/>
              </a:spcAft>
              <a:buClr>
                <a:srgbClr val="191919"/>
              </a:buClr>
              <a:buSzPts val="3500"/>
              <a:buNone/>
              <a:defRPr sz="3500">
                <a:solidFill>
                  <a:srgbClr val="191919"/>
                </a:solidFill>
              </a:defRPr>
            </a:lvl2pPr>
            <a:lvl3pPr lvl="2" algn="ctr" rtl="0">
              <a:lnSpc>
                <a:spcPct val="100000"/>
              </a:lnSpc>
              <a:spcBef>
                <a:spcPts val="0"/>
              </a:spcBef>
              <a:spcAft>
                <a:spcPts val="0"/>
              </a:spcAft>
              <a:buClr>
                <a:srgbClr val="191919"/>
              </a:buClr>
              <a:buSzPts val="3500"/>
              <a:buNone/>
              <a:defRPr sz="3500">
                <a:solidFill>
                  <a:srgbClr val="191919"/>
                </a:solidFill>
              </a:defRPr>
            </a:lvl3pPr>
            <a:lvl4pPr lvl="3" algn="ctr" rtl="0">
              <a:lnSpc>
                <a:spcPct val="100000"/>
              </a:lnSpc>
              <a:spcBef>
                <a:spcPts val="0"/>
              </a:spcBef>
              <a:spcAft>
                <a:spcPts val="0"/>
              </a:spcAft>
              <a:buClr>
                <a:srgbClr val="191919"/>
              </a:buClr>
              <a:buSzPts val="3500"/>
              <a:buNone/>
              <a:defRPr sz="3500">
                <a:solidFill>
                  <a:srgbClr val="191919"/>
                </a:solidFill>
              </a:defRPr>
            </a:lvl4pPr>
            <a:lvl5pPr lvl="4" algn="ctr" rtl="0">
              <a:lnSpc>
                <a:spcPct val="100000"/>
              </a:lnSpc>
              <a:spcBef>
                <a:spcPts val="0"/>
              </a:spcBef>
              <a:spcAft>
                <a:spcPts val="0"/>
              </a:spcAft>
              <a:buClr>
                <a:srgbClr val="191919"/>
              </a:buClr>
              <a:buSzPts val="3500"/>
              <a:buNone/>
              <a:defRPr sz="3500">
                <a:solidFill>
                  <a:srgbClr val="191919"/>
                </a:solidFill>
              </a:defRPr>
            </a:lvl5pPr>
            <a:lvl6pPr lvl="5" algn="ctr" rtl="0">
              <a:lnSpc>
                <a:spcPct val="100000"/>
              </a:lnSpc>
              <a:spcBef>
                <a:spcPts val="0"/>
              </a:spcBef>
              <a:spcAft>
                <a:spcPts val="0"/>
              </a:spcAft>
              <a:buClr>
                <a:srgbClr val="191919"/>
              </a:buClr>
              <a:buSzPts val="3500"/>
              <a:buNone/>
              <a:defRPr sz="3500">
                <a:solidFill>
                  <a:srgbClr val="191919"/>
                </a:solidFill>
              </a:defRPr>
            </a:lvl6pPr>
            <a:lvl7pPr lvl="6" algn="ctr" rtl="0">
              <a:lnSpc>
                <a:spcPct val="100000"/>
              </a:lnSpc>
              <a:spcBef>
                <a:spcPts val="0"/>
              </a:spcBef>
              <a:spcAft>
                <a:spcPts val="0"/>
              </a:spcAft>
              <a:buClr>
                <a:srgbClr val="191919"/>
              </a:buClr>
              <a:buSzPts val="3500"/>
              <a:buNone/>
              <a:defRPr sz="3500">
                <a:solidFill>
                  <a:srgbClr val="191919"/>
                </a:solidFill>
              </a:defRPr>
            </a:lvl7pPr>
            <a:lvl8pPr lvl="7" algn="ctr" rtl="0">
              <a:lnSpc>
                <a:spcPct val="100000"/>
              </a:lnSpc>
              <a:spcBef>
                <a:spcPts val="0"/>
              </a:spcBef>
              <a:spcAft>
                <a:spcPts val="0"/>
              </a:spcAft>
              <a:buClr>
                <a:srgbClr val="191919"/>
              </a:buClr>
              <a:buSzPts val="3500"/>
              <a:buNone/>
              <a:defRPr sz="3500">
                <a:solidFill>
                  <a:srgbClr val="191919"/>
                </a:solidFill>
              </a:defRPr>
            </a:lvl8pPr>
            <a:lvl9pPr lvl="8" algn="ctr" rtl="0">
              <a:lnSpc>
                <a:spcPct val="100000"/>
              </a:lnSpc>
              <a:spcBef>
                <a:spcPts val="0"/>
              </a:spcBef>
              <a:spcAft>
                <a:spcPts val="0"/>
              </a:spcAft>
              <a:buClr>
                <a:srgbClr val="191919"/>
              </a:buClr>
              <a:buSzPts val="3500"/>
              <a:buNone/>
              <a:defRPr sz="3500">
                <a:solidFill>
                  <a:srgbClr val="191919"/>
                </a:solidFill>
              </a:defRPr>
            </a:lvl9pPr>
          </a:lstStyle>
          <a:p>
            <a:endParaRPr/>
          </a:p>
        </p:txBody>
      </p:sp>
      <p:sp>
        <p:nvSpPr>
          <p:cNvPr id="141" name="Google Shape;141;p16"/>
          <p:cNvSpPr txBox="1">
            <a:spLocks noGrp="1"/>
          </p:cNvSpPr>
          <p:nvPr>
            <p:ph type="subTitle" idx="1"/>
          </p:nvPr>
        </p:nvSpPr>
        <p:spPr>
          <a:xfrm>
            <a:off x="1271375" y="3298827"/>
            <a:ext cx="2081700" cy="897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2" name="Google Shape;142;p16"/>
          <p:cNvSpPr txBox="1">
            <a:spLocks noGrp="1"/>
          </p:cNvSpPr>
          <p:nvPr>
            <p:ph type="subTitle" idx="2"/>
          </p:nvPr>
        </p:nvSpPr>
        <p:spPr>
          <a:xfrm>
            <a:off x="1271375" y="2640598"/>
            <a:ext cx="2081700" cy="7443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Raleway"/>
              <a:buNone/>
              <a:defRPr sz="2200">
                <a:latin typeface="Albert Sans Black"/>
                <a:ea typeface="Albert Sans Black"/>
                <a:cs typeface="Albert Sans Black"/>
                <a:sym typeface="Albert Sans Black"/>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43" name="Google Shape;143;p16"/>
          <p:cNvSpPr txBox="1">
            <a:spLocks noGrp="1"/>
          </p:cNvSpPr>
          <p:nvPr>
            <p:ph type="subTitle" idx="3"/>
          </p:nvPr>
        </p:nvSpPr>
        <p:spPr>
          <a:xfrm>
            <a:off x="3530921" y="3298827"/>
            <a:ext cx="2081700" cy="897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4" name="Google Shape;144;p16"/>
          <p:cNvSpPr txBox="1">
            <a:spLocks noGrp="1"/>
          </p:cNvSpPr>
          <p:nvPr>
            <p:ph type="subTitle" idx="4"/>
          </p:nvPr>
        </p:nvSpPr>
        <p:spPr>
          <a:xfrm>
            <a:off x="3530921" y="2640598"/>
            <a:ext cx="2081700" cy="7443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Raleway"/>
              <a:buNone/>
              <a:defRPr sz="2200">
                <a:latin typeface="Albert Sans Black"/>
                <a:ea typeface="Albert Sans Black"/>
                <a:cs typeface="Albert Sans Black"/>
                <a:sym typeface="Albert Sans Black"/>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45" name="Google Shape;145;p16"/>
          <p:cNvSpPr txBox="1">
            <a:spLocks noGrp="1"/>
          </p:cNvSpPr>
          <p:nvPr>
            <p:ph type="subTitle" idx="5"/>
          </p:nvPr>
        </p:nvSpPr>
        <p:spPr>
          <a:xfrm>
            <a:off x="5790472" y="3298826"/>
            <a:ext cx="2081700" cy="897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6" name="Google Shape;146;p16"/>
          <p:cNvSpPr txBox="1">
            <a:spLocks noGrp="1"/>
          </p:cNvSpPr>
          <p:nvPr>
            <p:ph type="subTitle" idx="6"/>
          </p:nvPr>
        </p:nvSpPr>
        <p:spPr>
          <a:xfrm>
            <a:off x="5790472" y="2640598"/>
            <a:ext cx="2081700" cy="7443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Raleway"/>
              <a:buNone/>
              <a:defRPr sz="2200">
                <a:latin typeface="Albert Sans Black"/>
                <a:ea typeface="Albert Sans Black"/>
                <a:cs typeface="Albert Sans Black"/>
                <a:sym typeface="Albert Sans Black"/>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147"/>
        <p:cNvGrpSpPr/>
        <p:nvPr/>
      </p:nvGrpSpPr>
      <p:grpSpPr>
        <a:xfrm>
          <a:off x="0" y="0"/>
          <a:ext cx="0" cy="0"/>
          <a:chOff x="0" y="0"/>
          <a:chExt cx="0" cy="0"/>
        </a:xfrm>
      </p:grpSpPr>
      <p:sp>
        <p:nvSpPr>
          <p:cNvPr id="148" name="Google Shape;148;p17"/>
          <p:cNvSpPr/>
          <p:nvPr/>
        </p:nvSpPr>
        <p:spPr>
          <a:xfrm flipH="1">
            <a:off x="8636032" y="387853"/>
            <a:ext cx="1021425" cy="1021600"/>
          </a:xfrm>
          <a:custGeom>
            <a:avLst/>
            <a:gdLst/>
            <a:ahLst/>
            <a:cxnLst/>
            <a:rect l="l" t="t" r="r" b="b"/>
            <a:pathLst>
              <a:path w="40857" h="40864" extrusionOk="0">
                <a:moveTo>
                  <a:pt x="20425" y="5836"/>
                </a:moveTo>
                <a:cubicBezTo>
                  <a:pt x="28472" y="5836"/>
                  <a:pt x="35021" y="12385"/>
                  <a:pt x="35021" y="20432"/>
                </a:cubicBezTo>
                <a:cubicBezTo>
                  <a:pt x="35021" y="28479"/>
                  <a:pt x="28472" y="35021"/>
                  <a:pt x="20425" y="35021"/>
                </a:cubicBezTo>
                <a:cubicBezTo>
                  <a:pt x="12385" y="35021"/>
                  <a:pt x="5836" y="28479"/>
                  <a:pt x="5836" y="20432"/>
                </a:cubicBezTo>
                <a:cubicBezTo>
                  <a:pt x="5836" y="12385"/>
                  <a:pt x="12385" y="5836"/>
                  <a:pt x="20425" y="5836"/>
                </a:cubicBezTo>
                <a:close/>
                <a:moveTo>
                  <a:pt x="20425" y="0"/>
                </a:moveTo>
                <a:cubicBezTo>
                  <a:pt x="9166" y="0"/>
                  <a:pt x="0" y="9166"/>
                  <a:pt x="0" y="20432"/>
                </a:cubicBezTo>
                <a:cubicBezTo>
                  <a:pt x="0" y="31698"/>
                  <a:pt x="9166" y="40863"/>
                  <a:pt x="20425" y="40863"/>
                </a:cubicBezTo>
                <a:cubicBezTo>
                  <a:pt x="31691" y="40863"/>
                  <a:pt x="40857" y="31698"/>
                  <a:pt x="40857" y="20432"/>
                </a:cubicBezTo>
                <a:cubicBezTo>
                  <a:pt x="40857" y="9166"/>
                  <a:pt x="31691" y="0"/>
                  <a:pt x="20425" y="0"/>
                </a:cubicBezTo>
                <a:close/>
              </a:path>
            </a:pathLst>
          </a:custGeom>
          <a:solidFill>
            <a:schemeClr val="accent2"/>
          </a:solidFill>
          <a:ln>
            <a:noFill/>
          </a:ln>
          <a:effectLst>
            <a:outerShdw blurRad="142875" dist="85725" dir="2160000" algn="bl" rotWithShape="0">
              <a:schemeClr val="accent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 name="Google Shape;149;p17"/>
          <p:cNvSpPr/>
          <p:nvPr/>
        </p:nvSpPr>
        <p:spPr>
          <a:xfrm rot="-5400000" flipH="1">
            <a:off x="408190" y="1249175"/>
            <a:ext cx="306900" cy="306900"/>
          </a:xfrm>
          <a:prstGeom prst="ellipse">
            <a:avLst/>
          </a:prstGeom>
          <a:solidFill>
            <a:schemeClr val="lt1"/>
          </a:solidFill>
          <a:ln>
            <a:noFill/>
          </a:ln>
          <a:effectLst>
            <a:outerShdw blurRad="114300" dist="76200" dir="1980000" algn="bl" rotWithShape="0">
              <a:schemeClr val="accent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50" name="Google Shape;150;p17"/>
          <p:cNvGrpSpPr/>
          <p:nvPr/>
        </p:nvGrpSpPr>
        <p:grpSpPr>
          <a:xfrm>
            <a:off x="-79" y="4368002"/>
            <a:ext cx="9144027" cy="775492"/>
            <a:chOff x="-79" y="4368002"/>
            <a:chExt cx="9144027" cy="775492"/>
          </a:xfrm>
        </p:grpSpPr>
        <p:sp>
          <p:nvSpPr>
            <p:cNvPr id="151" name="Google Shape;151;p17"/>
            <p:cNvSpPr/>
            <p:nvPr/>
          </p:nvSpPr>
          <p:spPr>
            <a:xfrm rot="-5400000" flipH="1">
              <a:off x="7983984" y="3983511"/>
              <a:ext cx="747323" cy="1572605"/>
            </a:xfrm>
            <a:custGeom>
              <a:avLst/>
              <a:gdLst/>
              <a:ahLst/>
              <a:cxnLst/>
              <a:rect l="l" t="t" r="r" b="b"/>
              <a:pathLst>
                <a:path w="20014" h="42113" extrusionOk="0">
                  <a:moveTo>
                    <a:pt x="20013" y="0"/>
                  </a:moveTo>
                  <a:cubicBezTo>
                    <a:pt x="14538" y="641"/>
                    <a:pt x="14786" y="5201"/>
                    <a:pt x="14603" y="7831"/>
                  </a:cubicBezTo>
                  <a:cubicBezTo>
                    <a:pt x="14145" y="14406"/>
                    <a:pt x="7720" y="11377"/>
                    <a:pt x="5980" y="17619"/>
                  </a:cubicBezTo>
                  <a:cubicBezTo>
                    <a:pt x="3573" y="26222"/>
                    <a:pt x="11665" y="28263"/>
                    <a:pt x="9461" y="33392"/>
                  </a:cubicBezTo>
                  <a:cubicBezTo>
                    <a:pt x="7263" y="38528"/>
                    <a:pt x="1329" y="36153"/>
                    <a:pt x="1" y="42113"/>
                  </a:cubicBezTo>
                  <a:lnTo>
                    <a:pt x="20013" y="42113"/>
                  </a:lnTo>
                  <a:lnTo>
                    <a:pt x="20013" y="0"/>
                  </a:lnTo>
                  <a:close/>
                </a:path>
              </a:pathLst>
            </a:custGeom>
            <a:solidFill>
              <a:schemeClr val="accent4"/>
            </a:solidFill>
            <a:ln>
              <a:noFill/>
            </a:ln>
            <a:effectLst>
              <a:outerShdw blurRad="128588" dist="76200" dir="1980000" algn="bl" rotWithShape="0">
                <a:schemeClr val="accent2">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 name="Google Shape;152;p17"/>
            <p:cNvSpPr/>
            <p:nvPr/>
          </p:nvSpPr>
          <p:spPr>
            <a:xfrm rot="5400000">
              <a:off x="428062" y="3939861"/>
              <a:ext cx="775492" cy="1631773"/>
            </a:xfrm>
            <a:custGeom>
              <a:avLst/>
              <a:gdLst/>
              <a:ahLst/>
              <a:cxnLst/>
              <a:rect l="l" t="t" r="r" b="b"/>
              <a:pathLst>
                <a:path w="20014" h="42113" extrusionOk="0">
                  <a:moveTo>
                    <a:pt x="20013" y="0"/>
                  </a:moveTo>
                  <a:cubicBezTo>
                    <a:pt x="14538" y="641"/>
                    <a:pt x="14786" y="5201"/>
                    <a:pt x="14603" y="7831"/>
                  </a:cubicBezTo>
                  <a:cubicBezTo>
                    <a:pt x="14145" y="14406"/>
                    <a:pt x="7720" y="11377"/>
                    <a:pt x="5980" y="17619"/>
                  </a:cubicBezTo>
                  <a:cubicBezTo>
                    <a:pt x="3573" y="26222"/>
                    <a:pt x="11665" y="28263"/>
                    <a:pt x="9461" y="33392"/>
                  </a:cubicBezTo>
                  <a:cubicBezTo>
                    <a:pt x="7263" y="38528"/>
                    <a:pt x="1329" y="36153"/>
                    <a:pt x="1" y="42113"/>
                  </a:cubicBezTo>
                  <a:lnTo>
                    <a:pt x="20013" y="42113"/>
                  </a:lnTo>
                  <a:lnTo>
                    <a:pt x="20013" y="0"/>
                  </a:lnTo>
                  <a:close/>
                </a:path>
              </a:pathLst>
            </a:custGeom>
            <a:solidFill>
              <a:schemeClr val="lt2"/>
            </a:solidFill>
            <a:ln>
              <a:noFill/>
            </a:ln>
            <a:effectLst>
              <a:outerShdw blurRad="128588" dist="76200" dir="1980000" algn="bl" rotWithShape="0">
                <a:schemeClr val="accent2">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3" name="Google Shape;153;p17"/>
          <p:cNvSpPr txBox="1">
            <a:spLocks noGrp="1"/>
          </p:cNvSpPr>
          <p:nvPr>
            <p:ph type="ctrTitle"/>
          </p:nvPr>
        </p:nvSpPr>
        <p:spPr>
          <a:xfrm>
            <a:off x="715100" y="535000"/>
            <a:ext cx="7713600" cy="633000"/>
          </a:xfrm>
          <a:prstGeom prst="rect">
            <a:avLst/>
          </a:prstGeom>
        </p:spPr>
        <p:txBody>
          <a:bodyPr spcFirstLastPara="1" wrap="square" lIns="91425" tIns="91425" rIns="91425" bIns="91425" anchor="t" anchorCtr="0">
            <a:noAutofit/>
          </a:bodyPr>
          <a:lstStyle>
            <a:lvl1pPr lvl="0" algn="ctr" rtl="0">
              <a:lnSpc>
                <a:spcPct val="85000"/>
              </a:lnSpc>
              <a:spcBef>
                <a:spcPts val="0"/>
              </a:spcBef>
              <a:spcAft>
                <a:spcPts val="0"/>
              </a:spcAft>
              <a:buClr>
                <a:srgbClr val="191919"/>
              </a:buClr>
              <a:buSzPts val="3500"/>
              <a:buNone/>
              <a:defRPr sz="3500"/>
            </a:lvl1pPr>
            <a:lvl2pPr lvl="1" algn="ctr" rtl="0">
              <a:lnSpc>
                <a:spcPct val="100000"/>
              </a:lnSpc>
              <a:spcBef>
                <a:spcPts val="0"/>
              </a:spcBef>
              <a:spcAft>
                <a:spcPts val="0"/>
              </a:spcAft>
              <a:buClr>
                <a:srgbClr val="191919"/>
              </a:buClr>
              <a:buSzPts val="3500"/>
              <a:buNone/>
              <a:defRPr sz="3500">
                <a:solidFill>
                  <a:srgbClr val="191919"/>
                </a:solidFill>
              </a:defRPr>
            </a:lvl2pPr>
            <a:lvl3pPr lvl="2" algn="ctr" rtl="0">
              <a:lnSpc>
                <a:spcPct val="100000"/>
              </a:lnSpc>
              <a:spcBef>
                <a:spcPts val="0"/>
              </a:spcBef>
              <a:spcAft>
                <a:spcPts val="0"/>
              </a:spcAft>
              <a:buClr>
                <a:srgbClr val="191919"/>
              </a:buClr>
              <a:buSzPts val="3500"/>
              <a:buNone/>
              <a:defRPr sz="3500">
                <a:solidFill>
                  <a:srgbClr val="191919"/>
                </a:solidFill>
              </a:defRPr>
            </a:lvl3pPr>
            <a:lvl4pPr lvl="3" algn="ctr" rtl="0">
              <a:lnSpc>
                <a:spcPct val="100000"/>
              </a:lnSpc>
              <a:spcBef>
                <a:spcPts val="0"/>
              </a:spcBef>
              <a:spcAft>
                <a:spcPts val="0"/>
              </a:spcAft>
              <a:buClr>
                <a:srgbClr val="191919"/>
              </a:buClr>
              <a:buSzPts val="3500"/>
              <a:buNone/>
              <a:defRPr sz="3500">
                <a:solidFill>
                  <a:srgbClr val="191919"/>
                </a:solidFill>
              </a:defRPr>
            </a:lvl4pPr>
            <a:lvl5pPr lvl="4" algn="ctr" rtl="0">
              <a:lnSpc>
                <a:spcPct val="100000"/>
              </a:lnSpc>
              <a:spcBef>
                <a:spcPts val="0"/>
              </a:spcBef>
              <a:spcAft>
                <a:spcPts val="0"/>
              </a:spcAft>
              <a:buClr>
                <a:srgbClr val="191919"/>
              </a:buClr>
              <a:buSzPts val="3500"/>
              <a:buNone/>
              <a:defRPr sz="3500">
                <a:solidFill>
                  <a:srgbClr val="191919"/>
                </a:solidFill>
              </a:defRPr>
            </a:lvl5pPr>
            <a:lvl6pPr lvl="5" algn="ctr" rtl="0">
              <a:lnSpc>
                <a:spcPct val="100000"/>
              </a:lnSpc>
              <a:spcBef>
                <a:spcPts val="0"/>
              </a:spcBef>
              <a:spcAft>
                <a:spcPts val="0"/>
              </a:spcAft>
              <a:buClr>
                <a:srgbClr val="191919"/>
              </a:buClr>
              <a:buSzPts val="3500"/>
              <a:buNone/>
              <a:defRPr sz="3500">
                <a:solidFill>
                  <a:srgbClr val="191919"/>
                </a:solidFill>
              </a:defRPr>
            </a:lvl6pPr>
            <a:lvl7pPr lvl="6" algn="ctr" rtl="0">
              <a:lnSpc>
                <a:spcPct val="100000"/>
              </a:lnSpc>
              <a:spcBef>
                <a:spcPts val="0"/>
              </a:spcBef>
              <a:spcAft>
                <a:spcPts val="0"/>
              </a:spcAft>
              <a:buClr>
                <a:srgbClr val="191919"/>
              </a:buClr>
              <a:buSzPts val="3500"/>
              <a:buNone/>
              <a:defRPr sz="3500">
                <a:solidFill>
                  <a:srgbClr val="191919"/>
                </a:solidFill>
              </a:defRPr>
            </a:lvl7pPr>
            <a:lvl8pPr lvl="7" algn="ctr" rtl="0">
              <a:lnSpc>
                <a:spcPct val="100000"/>
              </a:lnSpc>
              <a:spcBef>
                <a:spcPts val="0"/>
              </a:spcBef>
              <a:spcAft>
                <a:spcPts val="0"/>
              </a:spcAft>
              <a:buClr>
                <a:srgbClr val="191919"/>
              </a:buClr>
              <a:buSzPts val="3500"/>
              <a:buNone/>
              <a:defRPr sz="3500">
                <a:solidFill>
                  <a:srgbClr val="191919"/>
                </a:solidFill>
              </a:defRPr>
            </a:lvl8pPr>
            <a:lvl9pPr lvl="8" algn="ctr" rtl="0">
              <a:lnSpc>
                <a:spcPct val="100000"/>
              </a:lnSpc>
              <a:spcBef>
                <a:spcPts val="0"/>
              </a:spcBef>
              <a:spcAft>
                <a:spcPts val="0"/>
              </a:spcAft>
              <a:buClr>
                <a:srgbClr val="191919"/>
              </a:buClr>
              <a:buSzPts val="3500"/>
              <a:buNone/>
              <a:defRPr sz="3500">
                <a:solidFill>
                  <a:srgbClr val="191919"/>
                </a:solidFill>
              </a:defRPr>
            </a:lvl9pPr>
          </a:lstStyle>
          <a:p>
            <a:endParaRPr/>
          </a:p>
        </p:txBody>
      </p:sp>
      <p:sp>
        <p:nvSpPr>
          <p:cNvPr id="154" name="Google Shape;154;p17"/>
          <p:cNvSpPr txBox="1">
            <a:spLocks noGrp="1"/>
          </p:cNvSpPr>
          <p:nvPr>
            <p:ph type="subTitle" idx="1"/>
          </p:nvPr>
        </p:nvSpPr>
        <p:spPr>
          <a:xfrm>
            <a:off x="1475688" y="3305266"/>
            <a:ext cx="2907600" cy="107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5" name="Google Shape;155;p17"/>
          <p:cNvSpPr txBox="1">
            <a:spLocks noGrp="1"/>
          </p:cNvSpPr>
          <p:nvPr>
            <p:ph type="subTitle" idx="2"/>
          </p:nvPr>
        </p:nvSpPr>
        <p:spPr>
          <a:xfrm>
            <a:off x="1475688" y="2949728"/>
            <a:ext cx="2907600" cy="441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Raleway"/>
              <a:buNone/>
              <a:defRPr sz="2200">
                <a:latin typeface="Albert Sans Black"/>
                <a:ea typeface="Albert Sans Black"/>
                <a:cs typeface="Albert Sans Black"/>
                <a:sym typeface="Albert Sans Black"/>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56" name="Google Shape;156;p17"/>
          <p:cNvSpPr txBox="1">
            <a:spLocks noGrp="1"/>
          </p:cNvSpPr>
          <p:nvPr>
            <p:ph type="subTitle" idx="3"/>
          </p:nvPr>
        </p:nvSpPr>
        <p:spPr>
          <a:xfrm>
            <a:off x="4760713" y="3305266"/>
            <a:ext cx="2907600" cy="107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7" name="Google Shape;157;p17"/>
          <p:cNvSpPr txBox="1">
            <a:spLocks noGrp="1"/>
          </p:cNvSpPr>
          <p:nvPr>
            <p:ph type="subTitle" idx="4"/>
          </p:nvPr>
        </p:nvSpPr>
        <p:spPr>
          <a:xfrm>
            <a:off x="4760713" y="2949728"/>
            <a:ext cx="2907600" cy="441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Raleway"/>
              <a:buNone/>
              <a:defRPr sz="2200">
                <a:latin typeface="Albert Sans Black"/>
                <a:ea typeface="Albert Sans Black"/>
                <a:cs typeface="Albert Sans Black"/>
                <a:sym typeface="Albert Sans Black"/>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58" name="Google Shape;158;p17"/>
          <p:cNvSpPr txBox="1">
            <a:spLocks noGrp="1"/>
          </p:cNvSpPr>
          <p:nvPr>
            <p:ph type="subTitle" idx="5"/>
          </p:nvPr>
        </p:nvSpPr>
        <p:spPr>
          <a:xfrm>
            <a:off x="1475688" y="1834841"/>
            <a:ext cx="2907600" cy="107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9" name="Google Shape;159;p17"/>
          <p:cNvSpPr txBox="1">
            <a:spLocks noGrp="1"/>
          </p:cNvSpPr>
          <p:nvPr>
            <p:ph type="subTitle" idx="6"/>
          </p:nvPr>
        </p:nvSpPr>
        <p:spPr>
          <a:xfrm>
            <a:off x="1475688" y="1479303"/>
            <a:ext cx="2907600" cy="441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Raleway"/>
              <a:buNone/>
              <a:defRPr sz="2200">
                <a:latin typeface="Albert Sans Black"/>
                <a:ea typeface="Albert Sans Black"/>
                <a:cs typeface="Albert Sans Black"/>
                <a:sym typeface="Albert Sans Black"/>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60" name="Google Shape;160;p17"/>
          <p:cNvSpPr txBox="1">
            <a:spLocks noGrp="1"/>
          </p:cNvSpPr>
          <p:nvPr>
            <p:ph type="subTitle" idx="7"/>
          </p:nvPr>
        </p:nvSpPr>
        <p:spPr>
          <a:xfrm>
            <a:off x="4760713" y="1834841"/>
            <a:ext cx="2907600" cy="107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1" name="Google Shape;161;p17"/>
          <p:cNvSpPr txBox="1">
            <a:spLocks noGrp="1"/>
          </p:cNvSpPr>
          <p:nvPr>
            <p:ph type="subTitle" idx="8"/>
          </p:nvPr>
        </p:nvSpPr>
        <p:spPr>
          <a:xfrm>
            <a:off x="4760713" y="1479303"/>
            <a:ext cx="2907600" cy="441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Raleway"/>
              <a:buNone/>
              <a:defRPr sz="2200">
                <a:latin typeface="Albert Sans Black"/>
                <a:ea typeface="Albert Sans Black"/>
                <a:cs typeface="Albert Sans Black"/>
                <a:sym typeface="Albert Sans Black"/>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162"/>
        <p:cNvGrpSpPr/>
        <p:nvPr/>
      </p:nvGrpSpPr>
      <p:grpSpPr>
        <a:xfrm>
          <a:off x="0" y="0"/>
          <a:ext cx="0" cy="0"/>
          <a:chOff x="0" y="0"/>
          <a:chExt cx="0" cy="0"/>
        </a:xfrm>
      </p:grpSpPr>
      <p:sp>
        <p:nvSpPr>
          <p:cNvPr id="163" name="Google Shape;163;p18"/>
          <p:cNvSpPr/>
          <p:nvPr/>
        </p:nvSpPr>
        <p:spPr>
          <a:xfrm flipH="1">
            <a:off x="8428898" y="774998"/>
            <a:ext cx="1463135" cy="392993"/>
          </a:xfrm>
          <a:custGeom>
            <a:avLst/>
            <a:gdLst/>
            <a:ahLst/>
            <a:cxnLst/>
            <a:rect l="l" t="t" r="r" b="b"/>
            <a:pathLst>
              <a:path w="29232" h="7852" extrusionOk="0">
                <a:moveTo>
                  <a:pt x="0" y="1"/>
                </a:moveTo>
                <a:lnTo>
                  <a:pt x="0" y="557"/>
                </a:lnTo>
                <a:lnTo>
                  <a:pt x="25306" y="557"/>
                </a:lnTo>
                <a:cubicBezTo>
                  <a:pt x="27164" y="557"/>
                  <a:pt x="28675" y="2068"/>
                  <a:pt x="28675" y="3926"/>
                </a:cubicBezTo>
                <a:cubicBezTo>
                  <a:pt x="28675" y="5784"/>
                  <a:pt x="27164" y="7296"/>
                  <a:pt x="25306" y="7296"/>
                </a:cubicBezTo>
                <a:lnTo>
                  <a:pt x="0" y="7296"/>
                </a:lnTo>
                <a:lnTo>
                  <a:pt x="0" y="7852"/>
                </a:lnTo>
                <a:lnTo>
                  <a:pt x="25306" y="7852"/>
                </a:lnTo>
                <a:cubicBezTo>
                  <a:pt x="27471" y="7852"/>
                  <a:pt x="29231" y="6092"/>
                  <a:pt x="29231" y="3926"/>
                </a:cubicBezTo>
                <a:cubicBezTo>
                  <a:pt x="29231" y="1761"/>
                  <a:pt x="27471" y="1"/>
                  <a:pt x="25306" y="1"/>
                </a:cubicBezTo>
                <a:close/>
              </a:path>
            </a:pathLst>
          </a:custGeom>
          <a:solidFill>
            <a:schemeClr val="lt1"/>
          </a:solidFill>
          <a:ln>
            <a:noFill/>
          </a:ln>
          <a:effectLst>
            <a:outerShdw blurRad="128588" dist="85725" dir="2280000" algn="bl" rotWithShape="0">
              <a:schemeClr val="accent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64" name="Google Shape;164;p18"/>
          <p:cNvGrpSpPr/>
          <p:nvPr/>
        </p:nvGrpSpPr>
        <p:grpSpPr>
          <a:xfrm>
            <a:off x="-225475" y="-4"/>
            <a:ext cx="10350255" cy="5349209"/>
            <a:chOff x="-225475" y="-4"/>
            <a:chExt cx="10350255" cy="5349209"/>
          </a:xfrm>
        </p:grpSpPr>
        <p:sp>
          <p:nvSpPr>
            <p:cNvPr id="165" name="Google Shape;165;p18"/>
            <p:cNvSpPr/>
            <p:nvPr/>
          </p:nvSpPr>
          <p:spPr>
            <a:xfrm rot="10800000">
              <a:off x="0" y="-4"/>
              <a:ext cx="605495" cy="1210607"/>
            </a:xfrm>
            <a:custGeom>
              <a:avLst/>
              <a:gdLst/>
              <a:ahLst/>
              <a:cxnLst/>
              <a:rect l="l" t="t" r="r" b="b"/>
              <a:pathLst>
                <a:path w="14257" h="28505" extrusionOk="0">
                  <a:moveTo>
                    <a:pt x="14256" y="0"/>
                  </a:moveTo>
                  <a:cubicBezTo>
                    <a:pt x="6379" y="0"/>
                    <a:pt x="0" y="6379"/>
                    <a:pt x="0" y="14256"/>
                  </a:cubicBezTo>
                  <a:cubicBezTo>
                    <a:pt x="0" y="22126"/>
                    <a:pt x="6379" y="28505"/>
                    <a:pt x="14256" y="28505"/>
                  </a:cubicBezTo>
                  <a:lnTo>
                    <a:pt x="14256" y="0"/>
                  </a:lnTo>
                  <a:close/>
                </a:path>
              </a:pathLst>
            </a:custGeom>
            <a:solidFill>
              <a:schemeClr val="accent2"/>
            </a:solidFill>
            <a:ln>
              <a:noFill/>
            </a:ln>
            <a:effectLst>
              <a:outerShdw blurRad="114300" dist="76200" dir="1980000" algn="bl" rotWithShape="0">
                <a:schemeClr val="accent2">
                  <a:alpha val="1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66" name="Google Shape;166;p18"/>
            <p:cNvGrpSpPr/>
            <p:nvPr/>
          </p:nvGrpSpPr>
          <p:grpSpPr>
            <a:xfrm>
              <a:off x="-225475" y="4147674"/>
              <a:ext cx="10350255" cy="1201531"/>
              <a:chOff x="-225475" y="4147674"/>
              <a:chExt cx="10350255" cy="1201531"/>
            </a:xfrm>
          </p:grpSpPr>
          <p:sp>
            <p:nvSpPr>
              <p:cNvPr id="167" name="Google Shape;167;p18"/>
              <p:cNvSpPr/>
              <p:nvPr/>
            </p:nvSpPr>
            <p:spPr>
              <a:xfrm rot="-5400000" flipH="1">
                <a:off x="-8519" y="3930718"/>
                <a:ext cx="1201531" cy="1635442"/>
              </a:xfrm>
              <a:custGeom>
                <a:avLst/>
                <a:gdLst/>
                <a:ahLst/>
                <a:cxnLst/>
                <a:rect l="l" t="t" r="r" b="b"/>
                <a:pathLst>
                  <a:path w="28970" h="39432" extrusionOk="0">
                    <a:moveTo>
                      <a:pt x="1" y="1"/>
                    </a:moveTo>
                    <a:cubicBezTo>
                      <a:pt x="3076" y="8931"/>
                      <a:pt x="8309" y="4495"/>
                      <a:pt x="13039" y="9938"/>
                    </a:cubicBezTo>
                    <a:cubicBezTo>
                      <a:pt x="17776" y="15382"/>
                      <a:pt x="7164" y="21675"/>
                      <a:pt x="12725" y="32019"/>
                    </a:cubicBezTo>
                    <a:cubicBezTo>
                      <a:pt x="16618" y="39261"/>
                      <a:pt x="28970" y="39431"/>
                      <a:pt x="28970" y="39431"/>
                    </a:cubicBezTo>
                    <a:lnTo>
                      <a:pt x="28970" y="1"/>
                    </a:lnTo>
                    <a:close/>
                  </a:path>
                </a:pathLst>
              </a:custGeom>
              <a:solidFill>
                <a:schemeClr val="accent4"/>
              </a:solidFill>
              <a:ln>
                <a:noFill/>
              </a:ln>
              <a:effectLst>
                <a:outerShdw blurRad="114300" dist="76200" dir="1980000" algn="bl" rotWithShape="0">
                  <a:schemeClr val="accent2">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 name="Google Shape;168;p18"/>
              <p:cNvSpPr/>
              <p:nvPr/>
            </p:nvSpPr>
            <p:spPr>
              <a:xfrm>
                <a:off x="7089305" y="4484000"/>
                <a:ext cx="3035475" cy="659500"/>
              </a:xfrm>
              <a:custGeom>
                <a:avLst/>
                <a:gdLst/>
                <a:ahLst/>
                <a:cxnLst/>
                <a:rect l="l" t="t" r="r" b="b"/>
                <a:pathLst>
                  <a:path w="121419" h="26380" extrusionOk="0">
                    <a:moveTo>
                      <a:pt x="66674" y="0"/>
                    </a:moveTo>
                    <a:cubicBezTo>
                      <a:pt x="65814" y="0"/>
                      <a:pt x="64939" y="67"/>
                      <a:pt x="64049" y="210"/>
                    </a:cubicBezTo>
                    <a:cubicBezTo>
                      <a:pt x="50448" y="2395"/>
                      <a:pt x="52136" y="15866"/>
                      <a:pt x="38822" y="19275"/>
                    </a:cubicBezTo>
                    <a:cubicBezTo>
                      <a:pt x="37313" y="19661"/>
                      <a:pt x="35716" y="19817"/>
                      <a:pt x="34062" y="19817"/>
                    </a:cubicBezTo>
                    <a:cubicBezTo>
                      <a:pt x="27034" y="19817"/>
                      <a:pt x="18981" y="16996"/>
                      <a:pt x="12337" y="16996"/>
                    </a:cubicBezTo>
                    <a:cubicBezTo>
                      <a:pt x="6739" y="16996"/>
                      <a:pt x="2141" y="18999"/>
                      <a:pt x="0" y="26380"/>
                    </a:cubicBezTo>
                    <a:lnTo>
                      <a:pt x="121418" y="26380"/>
                    </a:lnTo>
                    <a:lnTo>
                      <a:pt x="121418" y="9546"/>
                    </a:lnTo>
                    <a:cubicBezTo>
                      <a:pt x="118432" y="8033"/>
                      <a:pt x="116010" y="7467"/>
                      <a:pt x="113829" y="7467"/>
                    </a:cubicBezTo>
                    <a:cubicBezTo>
                      <a:pt x="108541" y="7467"/>
                      <a:pt x="104668" y="10793"/>
                      <a:pt x="97604" y="12006"/>
                    </a:cubicBezTo>
                    <a:cubicBezTo>
                      <a:pt x="97084" y="12096"/>
                      <a:pt x="96564" y="12138"/>
                      <a:pt x="96043" y="12138"/>
                    </a:cubicBezTo>
                    <a:cubicBezTo>
                      <a:pt x="87226" y="12138"/>
                      <a:pt x="78271" y="0"/>
                      <a:pt x="66674" y="0"/>
                    </a:cubicBezTo>
                    <a:close/>
                  </a:path>
                </a:pathLst>
              </a:custGeom>
              <a:solidFill>
                <a:schemeClr val="lt2"/>
              </a:solidFill>
              <a:ln>
                <a:noFill/>
              </a:ln>
              <a:effectLst>
                <a:outerShdw blurRad="114300" dist="76200" dir="1980000" algn="bl" rotWithShape="0">
                  <a:schemeClr val="accent2">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169" name="Google Shape;169;p18"/>
          <p:cNvSpPr txBox="1">
            <a:spLocks noGrp="1"/>
          </p:cNvSpPr>
          <p:nvPr>
            <p:ph type="ctrTitle"/>
          </p:nvPr>
        </p:nvSpPr>
        <p:spPr>
          <a:xfrm>
            <a:off x="715100" y="535000"/>
            <a:ext cx="7713600" cy="633000"/>
          </a:xfrm>
          <a:prstGeom prst="rect">
            <a:avLst/>
          </a:prstGeom>
        </p:spPr>
        <p:txBody>
          <a:bodyPr spcFirstLastPara="1" wrap="square" lIns="91425" tIns="91425" rIns="91425" bIns="91425" anchor="t" anchorCtr="0">
            <a:noAutofit/>
          </a:bodyPr>
          <a:lstStyle>
            <a:lvl1pPr lvl="0" algn="ctr" rtl="0">
              <a:lnSpc>
                <a:spcPct val="85000"/>
              </a:lnSpc>
              <a:spcBef>
                <a:spcPts val="0"/>
              </a:spcBef>
              <a:spcAft>
                <a:spcPts val="0"/>
              </a:spcAft>
              <a:buClr>
                <a:srgbClr val="191919"/>
              </a:buClr>
              <a:buSzPts val="3500"/>
              <a:buNone/>
              <a:defRPr sz="3500"/>
            </a:lvl1pPr>
            <a:lvl2pPr lvl="1" algn="ctr" rtl="0">
              <a:lnSpc>
                <a:spcPct val="100000"/>
              </a:lnSpc>
              <a:spcBef>
                <a:spcPts val="0"/>
              </a:spcBef>
              <a:spcAft>
                <a:spcPts val="0"/>
              </a:spcAft>
              <a:buClr>
                <a:srgbClr val="191919"/>
              </a:buClr>
              <a:buSzPts val="3500"/>
              <a:buNone/>
              <a:defRPr sz="3500">
                <a:solidFill>
                  <a:srgbClr val="191919"/>
                </a:solidFill>
              </a:defRPr>
            </a:lvl2pPr>
            <a:lvl3pPr lvl="2" algn="ctr" rtl="0">
              <a:lnSpc>
                <a:spcPct val="100000"/>
              </a:lnSpc>
              <a:spcBef>
                <a:spcPts val="0"/>
              </a:spcBef>
              <a:spcAft>
                <a:spcPts val="0"/>
              </a:spcAft>
              <a:buClr>
                <a:srgbClr val="191919"/>
              </a:buClr>
              <a:buSzPts val="3500"/>
              <a:buNone/>
              <a:defRPr sz="3500">
                <a:solidFill>
                  <a:srgbClr val="191919"/>
                </a:solidFill>
              </a:defRPr>
            </a:lvl3pPr>
            <a:lvl4pPr lvl="3" algn="ctr" rtl="0">
              <a:lnSpc>
                <a:spcPct val="100000"/>
              </a:lnSpc>
              <a:spcBef>
                <a:spcPts val="0"/>
              </a:spcBef>
              <a:spcAft>
                <a:spcPts val="0"/>
              </a:spcAft>
              <a:buClr>
                <a:srgbClr val="191919"/>
              </a:buClr>
              <a:buSzPts val="3500"/>
              <a:buNone/>
              <a:defRPr sz="3500">
                <a:solidFill>
                  <a:srgbClr val="191919"/>
                </a:solidFill>
              </a:defRPr>
            </a:lvl4pPr>
            <a:lvl5pPr lvl="4" algn="ctr" rtl="0">
              <a:lnSpc>
                <a:spcPct val="100000"/>
              </a:lnSpc>
              <a:spcBef>
                <a:spcPts val="0"/>
              </a:spcBef>
              <a:spcAft>
                <a:spcPts val="0"/>
              </a:spcAft>
              <a:buClr>
                <a:srgbClr val="191919"/>
              </a:buClr>
              <a:buSzPts val="3500"/>
              <a:buNone/>
              <a:defRPr sz="3500">
                <a:solidFill>
                  <a:srgbClr val="191919"/>
                </a:solidFill>
              </a:defRPr>
            </a:lvl5pPr>
            <a:lvl6pPr lvl="5" algn="ctr" rtl="0">
              <a:lnSpc>
                <a:spcPct val="100000"/>
              </a:lnSpc>
              <a:spcBef>
                <a:spcPts val="0"/>
              </a:spcBef>
              <a:spcAft>
                <a:spcPts val="0"/>
              </a:spcAft>
              <a:buClr>
                <a:srgbClr val="191919"/>
              </a:buClr>
              <a:buSzPts val="3500"/>
              <a:buNone/>
              <a:defRPr sz="3500">
                <a:solidFill>
                  <a:srgbClr val="191919"/>
                </a:solidFill>
              </a:defRPr>
            </a:lvl6pPr>
            <a:lvl7pPr lvl="6" algn="ctr" rtl="0">
              <a:lnSpc>
                <a:spcPct val="100000"/>
              </a:lnSpc>
              <a:spcBef>
                <a:spcPts val="0"/>
              </a:spcBef>
              <a:spcAft>
                <a:spcPts val="0"/>
              </a:spcAft>
              <a:buClr>
                <a:srgbClr val="191919"/>
              </a:buClr>
              <a:buSzPts val="3500"/>
              <a:buNone/>
              <a:defRPr sz="3500">
                <a:solidFill>
                  <a:srgbClr val="191919"/>
                </a:solidFill>
              </a:defRPr>
            </a:lvl7pPr>
            <a:lvl8pPr lvl="7" algn="ctr" rtl="0">
              <a:lnSpc>
                <a:spcPct val="100000"/>
              </a:lnSpc>
              <a:spcBef>
                <a:spcPts val="0"/>
              </a:spcBef>
              <a:spcAft>
                <a:spcPts val="0"/>
              </a:spcAft>
              <a:buClr>
                <a:srgbClr val="191919"/>
              </a:buClr>
              <a:buSzPts val="3500"/>
              <a:buNone/>
              <a:defRPr sz="3500">
                <a:solidFill>
                  <a:srgbClr val="191919"/>
                </a:solidFill>
              </a:defRPr>
            </a:lvl8pPr>
            <a:lvl9pPr lvl="8" algn="ctr" rtl="0">
              <a:lnSpc>
                <a:spcPct val="100000"/>
              </a:lnSpc>
              <a:spcBef>
                <a:spcPts val="0"/>
              </a:spcBef>
              <a:spcAft>
                <a:spcPts val="0"/>
              </a:spcAft>
              <a:buClr>
                <a:srgbClr val="191919"/>
              </a:buClr>
              <a:buSzPts val="3500"/>
              <a:buNone/>
              <a:defRPr sz="3500">
                <a:solidFill>
                  <a:srgbClr val="191919"/>
                </a:solidFill>
              </a:defRPr>
            </a:lvl9pPr>
          </a:lstStyle>
          <a:p>
            <a:endParaRPr/>
          </a:p>
        </p:txBody>
      </p:sp>
      <p:sp>
        <p:nvSpPr>
          <p:cNvPr id="170" name="Google Shape;170;p18"/>
          <p:cNvSpPr txBox="1">
            <a:spLocks noGrp="1"/>
          </p:cNvSpPr>
          <p:nvPr>
            <p:ph type="subTitle" idx="1"/>
          </p:nvPr>
        </p:nvSpPr>
        <p:spPr>
          <a:xfrm>
            <a:off x="715100" y="3644200"/>
            <a:ext cx="2290800" cy="54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1" name="Google Shape;171;p18"/>
          <p:cNvSpPr txBox="1">
            <a:spLocks noGrp="1"/>
          </p:cNvSpPr>
          <p:nvPr>
            <p:ph type="subTitle" idx="2"/>
          </p:nvPr>
        </p:nvSpPr>
        <p:spPr>
          <a:xfrm>
            <a:off x="715100" y="2984046"/>
            <a:ext cx="2290800" cy="746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Raleway"/>
              <a:buNone/>
              <a:defRPr sz="2200">
                <a:latin typeface="Albert Sans Black"/>
                <a:ea typeface="Albert Sans Black"/>
                <a:cs typeface="Albert Sans Black"/>
                <a:sym typeface="Albert Sans Black"/>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72" name="Google Shape;172;p18"/>
          <p:cNvSpPr txBox="1">
            <a:spLocks noGrp="1"/>
          </p:cNvSpPr>
          <p:nvPr>
            <p:ph type="subTitle" idx="3"/>
          </p:nvPr>
        </p:nvSpPr>
        <p:spPr>
          <a:xfrm>
            <a:off x="3426351" y="3644200"/>
            <a:ext cx="2290800" cy="54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3" name="Google Shape;173;p18"/>
          <p:cNvSpPr txBox="1">
            <a:spLocks noGrp="1"/>
          </p:cNvSpPr>
          <p:nvPr>
            <p:ph type="subTitle" idx="4"/>
          </p:nvPr>
        </p:nvSpPr>
        <p:spPr>
          <a:xfrm>
            <a:off x="3426352" y="2984046"/>
            <a:ext cx="2290800" cy="746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Raleway"/>
              <a:buNone/>
              <a:defRPr sz="2200">
                <a:latin typeface="Albert Sans Black"/>
                <a:ea typeface="Albert Sans Black"/>
                <a:cs typeface="Albert Sans Black"/>
                <a:sym typeface="Albert Sans Black"/>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74" name="Google Shape;174;p18"/>
          <p:cNvSpPr txBox="1">
            <a:spLocks noGrp="1"/>
          </p:cNvSpPr>
          <p:nvPr>
            <p:ph type="subTitle" idx="5"/>
          </p:nvPr>
        </p:nvSpPr>
        <p:spPr>
          <a:xfrm>
            <a:off x="6137608" y="3644200"/>
            <a:ext cx="2290800" cy="54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5" name="Google Shape;175;p18"/>
          <p:cNvSpPr txBox="1">
            <a:spLocks noGrp="1"/>
          </p:cNvSpPr>
          <p:nvPr>
            <p:ph type="subTitle" idx="6"/>
          </p:nvPr>
        </p:nvSpPr>
        <p:spPr>
          <a:xfrm>
            <a:off x="6137609" y="2984046"/>
            <a:ext cx="2290800" cy="746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Raleway"/>
              <a:buNone/>
              <a:defRPr sz="2200">
                <a:latin typeface="Albert Sans Black"/>
                <a:ea typeface="Albert Sans Black"/>
                <a:cs typeface="Albert Sans Black"/>
                <a:sym typeface="Albert Sans Black"/>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76" name="Google Shape;176;p18"/>
          <p:cNvSpPr txBox="1">
            <a:spLocks noGrp="1"/>
          </p:cNvSpPr>
          <p:nvPr>
            <p:ph type="subTitle" idx="7"/>
          </p:nvPr>
        </p:nvSpPr>
        <p:spPr>
          <a:xfrm>
            <a:off x="715100" y="2219429"/>
            <a:ext cx="2290800" cy="54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7" name="Google Shape;177;p18"/>
          <p:cNvSpPr txBox="1">
            <a:spLocks noGrp="1"/>
          </p:cNvSpPr>
          <p:nvPr>
            <p:ph type="subTitle" idx="8"/>
          </p:nvPr>
        </p:nvSpPr>
        <p:spPr>
          <a:xfrm>
            <a:off x="715100" y="1559275"/>
            <a:ext cx="2290800" cy="746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Raleway"/>
              <a:buNone/>
              <a:defRPr sz="2200">
                <a:latin typeface="Albert Sans Black"/>
                <a:ea typeface="Albert Sans Black"/>
                <a:cs typeface="Albert Sans Black"/>
                <a:sym typeface="Albert Sans Black"/>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78" name="Google Shape;178;p18"/>
          <p:cNvSpPr txBox="1">
            <a:spLocks noGrp="1"/>
          </p:cNvSpPr>
          <p:nvPr>
            <p:ph type="subTitle" idx="9"/>
          </p:nvPr>
        </p:nvSpPr>
        <p:spPr>
          <a:xfrm>
            <a:off x="3426351" y="2219429"/>
            <a:ext cx="2290800" cy="54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9" name="Google Shape;179;p18"/>
          <p:cNvSpPr txBox="1">
            <a:spLocks noGrp="1"/>
          </p:cNvSpPr>
          <p:nvPr>
            <p:ph type="subTitle" idx="13"/>
          </p:nvPr>
        </p:nvSpPr>
        <p:spPr>
          <a:xfrm>
            <a:off x="3426352" y="1559275"/>
            <a:ext cx="2290800" cy="746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Raleway"/>
              <a:buNone/>
              <a:defRPr sz="2200">
                <a:latin typeface="Albert Sans Black"/>
                <a:ea typeface="Albert Sans Black"/>
                <a:cs typeface="Albert Sans Black"/>
                <a:sym typeface="Albert Sans Black"/>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80" name="Google Shape;180;p18"/>
          <p:cNvSpPr txBox="1">
            <a:spLocks noGrp="1"/>
          </p:cNvSpPr>
          <p:nvPr>
            <p:ph type="subTitle" idx="14"/>
          </p:nvPr>
        </p:nvSpPr>
        <p:spPr>
          <a:xfrm>
            <a:off x="6137608" y="2219428"/>
            <a:ext cx="2290800" cy="54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1" name="Google Shape;181;p18"/>
          <p:cNvSpPr txBox="1">
            <a:spLocks noGrp="1"/>
          </p:cNvSpPr>
          <p:nvPr>
            <p:ph type="subTitle" idx="15"/>
          </p:nvPr>
        </p:nvSpPr>
        <p:spPr>
          <a:xfrm>
            <a:off x="6137609" y="1559275"/>
            <a:ext cx="2290800" cy="746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Raleway"/>
              <a:buNone/>
              <a:defRPr sz="2200">
                <a:latin typeface="Albert Sans Black"/>
                <a:ea typeface="Albert Sans Black"/>
                <a:cs typeface="Albert Sans Black"/>
                <a:sym typeface="Albert Sans Black"/>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198"/>
        <p:cNvGrpSpPr/>
        <p:nvPr/>
      </p:nvGrpSpPr>
      <p:grpSpPr>
        <a:xfrm>
          <a:off x="0" y="0"/>
          <a:ext cx="0" cy="0"/>
          <a:chOff x="0" y="0"/>
          <a:chExt cx="0" cy="0"/>
        </a:xfrm>
      </p:grpSpPr>
      <p:grpSp>
        <p:nvGrpSpPr>
          <p:cNvPr id="199" name="Google Shape;199;p20"/>
          <p:cNvGrpSpPr/>
          <p:nvPr/>
        </p:nvGrpSpPr>
        <p:grpSpPr>
          <a:xfrm>
            <a:off x="-1688068" y="-11"/>
            <a:ext cx="16158896" cy="5151391"/>
            <a:chOff x="-1688068" y="-11"/>
            <a:chExt cx="16158896" cy="5151391"/>
          </a:xfrm>
        </p:grpSpPr>
        <p:grpSp>
          <p:nvGrpSpPr>
            <p:cNvPr id="200" name="Google Shape;200;p20"/>
            <p:cNvGrpSpPr/>
            <p:nvPr/>
          </p:nvGrpSpPr>
          <p:grpSpPr>
            <a:xfrm>
              <a:off x="-1688068" y="295690"/>
              <a:ext cx="5639543" cy="4855683"/>
              <a:chOff x="-1688068" y="295690"/>
              <a:chExt cx="5639543" cy="4855683"/>
            </a:xfrm>
          </p:grpSpPr>
          <p:sp>
            <p:nvSpPr>
              <p:cNvPr id="201" name="Google Shape;201;p20"/>
              <p:cNvSpPr/>
              <p:nvPr/>
            </p:nvSpPr>
            <p:spPr>
              <a:xfrm rot="10800000">
                <a:off x="-1688068" y="2159787"/>
                <a:ext cx="5639543" cy="2991581"/>
              </a:xfrm>
              <a:custGeom>
                <a:avLst/>
                <a:gdLst/>
                <a:ahLst/>
                <a:cxnLst/>
                <a:rect l="l" t="t" r="r" b="b"/>
                <a:pathLst>
                  <a:path w="59124" h="31155" extrusionOk="0">
                    <a:moveTo>
                      <a:pt x="1" y="0"/>
                    </a:moveTo>
                    <a:cubicBezTo>
                      <a:pt x="1887" y="3317"/>
                      <a:pt x="3674" y="4187"/>
                      <a:pt x="5661" y="4187"/>
                    </a:cubicBezTo>
                    <a:cubicBezTo>
                      <a:pt x="7719" y="4187"/>
                      <a:pt x="9991" y="3254"/>
                      <a:pt x="12810" y="3141"/>
                    </a:cubicBezTo>
                    <a:cubicBezTo>
                      <a:pt x="12904" y="3137"/>
                      <a:pt x="12994" y="3135"/>
                      <a:pt x="13081" y="3135"/>
                    </a:cubicBezTo>
                    <a:cubicBezTo>
                      <a:pt x="18196" y="3135"/>
                      <a:pt x="13734" y="9454"/>
                      <a:pt x="19176" y="12928"/>
                    </a:cubicBezTo>
                    <a:cubicBezTo>
                      <a:pt x="20283" y="13635"/>
                      <a:pt x="21294" y="13898"/>
                      <a:pt x="22257" y="13898"/>
                    </a:cubicBezTo>
                    <a:cubicBezTo>
                      <a:pt x="25044" y="13898"/>
                      <a:pt x="27437" y="11700"/>
                      <a:pt x="30627" y="11700"/>
                    </a:cubicBezTo>
                    <a:cubicBezTo>
                      <a:pt x="31855" y="11700"/>
                      <a:pt x="33201" y="12026"/>
                      <a:pt x="34734" y="12928"/>
                    </a:cubicBezTo>
                    <a:cubicBezTo>
                      <a:pt x="40537" y="16350"/>
                      <a:pt x="35041" y="22473"/>
                      <a:pt x="39941" y="27635"/>
                    </a:cubicBezTo>
                    <a:cubicBezTo>
                      <a:pt x="42267" y="30084"/>
                      <a:pt x="45097" y="31155"/>
                      <a:pt x="48192" y="31155"/>
                    </a:cubicBezTo>
                    <a:cubicBezTo>
                      <a:pt x="51620" y="31155"/>
                      <a:pt x="55373" y="29842"/>
                      <a:pt x="59123" y="27635"/>
                    </a:cubicBezTo>
                    <a:lnTo>
                      <a:pt x="59123" y="0"/>
                    </a:lnTo>
                    <a:close/>
                  </a:path>
                </a:pathLst>
              </a:custGeom>
              <a:solidFill>
                <a:schemeClr val="lt2"/>
              </a:solidFill>
              <a:ln>
                <a:noFill/>
              </a:ln>
              <a:effectLst>
                <a:outerShdw blurRad="128588" dist="85725" dir="2040000" algn="bl" rotWithShape="0">
                  <a:schemeClr val="accent2">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20"/>
              <p:cNvSpPr/>
              <p:nvPr/>
            </p:nvSpPr>
            <p:spPr>
              <a:xfrm rot="10800000">
                <a:off x="-1371269" y="295690"/>
                <a:ext cx="3068795" cy="4855683"/>
              </a:xfrm>
              <a:custGeom>
                <a:avLst/>
                <a:gdLst/>
                <a:ahLst/>
                <a:cxnLst/>
                <a:rect l="l" t="t" r="r" b="b"/>
                <a:pathLst>
                  <a:path w="24220" h="33109" extrusionOk="0">
                    <a:moveTo>
                      <a:pt x="12175" y="0"/>
                    </a:moveTo>
                    <a:cubicBezTo>
                      <a:pt x="12175" y="0"/>
                      <a:pt x="2349" y="2316"/>
                      <a:pt x="1341" y="6516"/>
                    </a:cubicBezTo>
                    <a:cubicBezTo>
                      <a:pt x="327" y="10710"/>
                      <a:pt x="4298" y="11116"/>
                      <a:pt x="3919" y="14066"/>
                    </a:cubicBezTo>
                    <a:cubicBezTo>
                      <a:pt x="3454" y="17651"/>
                      <a:pt x="0" y="17854"/>
                      <a:pt x="968" y="21053"/>
                    </a:cubicBezTo>
                    <a:cubicBezTo>
                      <a:pt x="2270" y="25352"/>
                      <a:pt x="7288" y="22558"/>
                      <a:pt x="10357" y="24737"/>
                    </a:cubicBezTo>
                    <a:cubicBezTo>
                      <a:pt x="13431" y="26915"/>
                      <a:pt x="9362" y="29827"/>
                      <a:pt x="13045" y="31933"/>
                    </a:cubicBezTo>
                    <a:cubicBezTo>
                      <a:pt x="14654" y="32850"/>
                      <a:pt x="16989" y="33109"/>
                      <a:pt x="19109" y="33109"/>
                    </a:cubicBezTo>
                    <a:cubicBezTo>
                      <a:pt x="21843" y="33109"/>
                      <a:pt x="24220" y="32679"/>
                      <a:pt x="24220" y="32679"/>
                    </a:cubicBezTo>
                    <a:lnTo>
                      <a:pt x="24220" y="0"/>
                    </a:lnTo>
                    <a:close/>
                  </a:path>
                </a:pathLst>
              </a:custGeom>
              <a:solidFill>
                <a:schemeClr val="lt1"/>
              </a:solidFill>
              <a:ln>
                <a:noFill/>
              </a:ln>
              <a:effectLst>
                <a:outerShdw blurRad="114300" dist="76200" dir="1980000" algn="bl" rotWithShape="0">
                  <a:schemeClr val="accent2">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03" name="Google Shape;203;p20"/>
            <p:cNvGrpSpPr/>
            <p:nvPr/>
          </p:nvGrpSpPr>
          <p:grpSpPr>
            <a:xfrm>
              <a:off x="7860838" y="2060253"/>
              <a:ext cx="1412794" cy="3091128"/>
              <a:chOff x="7860838" y="2060253"/>
              <a:chExt cx="1412794" cy="3091128"/>
            </a:xfrm>
          </p:grpSpPr>
          <p:sp>
            <p:nvSpPr>
              <p:cNvPr id="204" name="Google Shape;204;p20"/>
              <p:cNvSpPr/>
              <p:nvPr/>
            </p:nvSpPr>
            <p:spPr>
              <a:xfrm rot="5400000">
                <a:off x="7286096" y="2894268"/>
                <a:ext cx="2821545" cy="1153514"/>
              </a:xfrm>
              <a:custGeom>
                <a:avLst/>
                <a:gdLst/>
                <a:ahLst/>
                <a:cxnLst/>
                <a:rect l="l" t="t" r="r" b="b"/>
                <a:pathLst>
                  <a:path w="59124" h="31155" extrusionOk="0">
                    <a:moveTo>
                      <a:pt x="1" y="0"/>
                    </a:moveTo>
                    <a:cubicBezTo>
                      <a:pt x="1887" y="3317"/>
                      <a:pt x="3674" y="4187"/>
                      <a:pt x="5661" y="4187"/>
                    </a:cubicBezTo>
                    <a:cubicBezTo>
                      <a:pt x="7719" y="4187"/>
                      <a:pt x="9991" y="3254"/>
                      <a:pt x="12810" y="3141"/>
                    </a:cubicBezTo>
                    <a:cubicBezTo>
                      <a:pt x="12904" y="3137"/>
                      <a:pt x="12994" y="3135"/>
                      <a:pt x="13081" y="3135"/>
                    </a:cubicBezTo>
                    <a:cubicBezTo>
                      <a:pt x="18196" y="3135"/>
                      <a:pt x="13734" y="9454"/>
                      <a:pt x="19176" y="12928"/>
                    </a:cubicBezTo>
                    <a:cubicBezTo>
                      <a:pt x="20283" y="13635"/>
                      <a:pt x="21294" y="13898"/>
                      <a:pt x="22257" y="13898"/>
                    </a:cubicBezTo>
                    <a:cubicBezTo>
                      <a:pt x="25044" y="13898"/>
                      <a:pt x="27437" y="11700"/>
                      <a:pt x="30627" y="11700"/>
                    </a:cubicBezTo>
                    <a:cubicBezTo>
                      <a:pt x="31855" y="11700"/>
                      <a:pt x="33201" y="12026"/>
                      <a:pt x="34734" y="12928"/>
                    </a:cubicBezTo>
                    <a:cubicBezTo>
                      <a:pt x="40537" y="16350"/>
                      <a:pt x="35041" y="22473"/>
                      <a:pt x="39941" y="27635"/>
                    </a:cubicBezTo>
                    <a:cubicBezTo>
                      <a:pt x="42267" y="30084"/>
                      <a:pt x="45097" y="31155"/>
                      <a:pt x="48192" y="31155"/>
                    </a:cubicBezTo>
                    <a:cubicBezTo>
                      <a:pt x="51620" y="31155"/>
                      <a:pt x="55373" y="29842"/>
                      <a:pt x="59123" y="27635"/>
                    </a:cubicBezTo>
                    <a:lnTo>
                      <a:pt x="59123" y="0"/>
                    </a:lnTo>
                    <a:close/>
                  </a:path>
                </a:pathLst>
              </a:custGeom>
              <a:solidFill>
                <a:schemeClr val="accent4"/>
              </a:solidFill>
              <a:ln>
                <a:noFill/>
              </a:ln>
              <a:effectLst>
                <a:outerShdw blurRad="128588" dist="85725" dir="2040000" algn="bl" rotWithShape="0">
                  <a:schemeClr val="accent2">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20"/>
              <p:cNvSpPr/>
              <p:nvPr/>
            </p:nvSpPr>
            <p:spPr>
              <a:xfrm rot="10800000" flipH="1">
                <a:off x="7860838" y="3228380"/>
                <a:ext cx="1412794" cy="1923000"/>
              </a:xfrm>
              <a:custGeom>
                <a:avLst/>
                <a:gdLst/>
                <a:ahLst/>
                <a:cxnLst/>
                <a:rect l="l" t="t" r="r" b="b"/>
                <a:pathLst>
                  <a:path w="28970" h="39432" extrusionOk="0">
                    <a:moveTo>
                      <a:pt x="1" y="1"/>
                    </a:moveTo>
                    <a:cubicBezTo>
                      <a:pt x="3076" y="8931"/>
                      <a:pt x="8309" y="4495"/>
                      <a:pt x="13039" y="9938"/>
                    </a:cubicBezTo>
                    <a:cubicBezTo>
                      <a:pt x="17776" y="15382"/>
                      <a:pt x="7164" y="21675"/>
                      <a:pt x="12725" y="32019"/>
                    </a:cubicBezTo>
                    <a:cubicBezTo>
                      <a:pt x="16618" y="39261"/>
                      <a:pt x="28970" y="39431"/>
                      <a:pt x="28970" y="39431"/>
                    </a:cubicBezTo>
                    <a:lnTo>
                      <a:pt x="28970" y="1"/>
                    </a:lnTo>
                    <a:close/>
                  </a:path>
                </a:pathLst>
              </a:custGeom>
              <a:solidFill>
                <a:schemeClr val="lt2"/>
              </a:solidFill>
              <a:ln>
                <a:noFill/>
              </a:ln>
              <a:effectLst>
                <a:outerShdw blurRad="114300" dist="76200" dir="1980000" algn="bl" rotWithShape="0">
                  <a:schemeClr val="accent2">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06" name="Google Shape;206;p20"/>
            <p:cNvGrpSpPr/>
            <p:nvPr/>
          </p:nvGrpSpPr>
          <p:grpSpPr>
            <a:xfrm>
              <a:off x="8001017" y="-11"/>
              <a:ext cx="6469811" cy="1392798"/>
              <a:chOff x="8001017" y="-11"/>
              <a:chExt cx="6469811" cy="1392798"/>
            </a:xfrm>
          </p:grpSpPr>
          <p:sp>
            <p:nvSpPr>
              <p:cNvPr id="207" name="Google Shape;207;p20"/>
              <p:cNvSpPr/>
              <p:nvPr/>
            </p:nvSpPr>
            <p:spPr>
              <a:xfrm rot="10800000" flipH="1">
                <a:off x="8001017" y="-11"/>
                <a:ext cx="6469811" cy="1392798"/>
              </a:xfrm>
              <a:custGeom>
                <a:avLst/>
                <a:gdLst/>
                <a:ahLst/>
                <a:cxnLst/>
                <a:rect l="l" t="t" r="r" b="b"/>
                <a:pathLst>
                  <a:path w="121419" h="26380" extrusionOk="0">
                    <a:moveTo>
                      <a:pt x="66674" y="0"/>
                    </a:moveTo>
                    <a:cubicBezTo>
                      <a:pt x="65814" y="0"/>
                      <a:pt x="64939" y="67"/>
                      <a:pt x="64049" y="210"/>
                    </a:cubicBezTo>
                    <a:cubicBezTo>
                      <a:pt x="50448" y="2395"/>
                      <a:pt x="52136" y="15866"/>
                      <a:pt x="38822" y="19275"/>
                    </a:cubicBezTo>
                    <a:cubicBezTo>
                      <a:pt x="37313" y="19661"/>
                      <a:pt x="35716" y="19817"/>
                      <a:pt x="34062" y="19817"/>
                    </a:cubicBezTo>
                    <a:cubicBezTo>
                      <a:pt x="27034" y="19817"/>
                      <a:pt x="18981" y="16996"/>
                      <a:pt x="12337" y="16996"/>
                    </a:cubicBezTo>
                    <a:cubicBezTo>
                      <a:pt x="6739" y="16996"/>
                      <a:pt x="2141" y="18999"/>
                      <a:pt x="0" y="26380"/>
                    </a:cubicBezTo>
                    <a:lnTo>
                      <a:pt x="121418" y="26380"/>
                    </a:lnTo>
                    <a:lnTo>
                      <a:pt x="121418" y="9546"/>
                    </a:lnTo>
                    <a:cubicBezTo>
                      <a:pt x="118432" y="8033"/>
                      <a:pt x="116010" y="7467"/>
                      <a:pt x="113829" y="7467"/>
                    </a:cubicBezTo>
                    <a:cubicBezTo>
                      <a:pt x="108541" y="7467"/>
                      <a:pt x="104668" y="10793"/>
                      <a:pt x="97604" y="12006"/>
                    </a:cubicBezTo>
                    <a:cubicBezTo>
                      <a:pt x="97084" y="12096"/>
                      <a:pt x="96564" y="12138"/>
                      <a:pt x="96043" y="12138"/>
                    </a:cubicBezTo>
                    <a:cubicBezTo>
                      <a:pt x="87226" y="12138"/>
                      <a:pt x="78271" y="0"/>
                      <a:pt x="66674" y="0"/>
                    </a:cubicBezTo>
                    <a:close/>
                  </a:path>
                </a:pathLst>
              </a:custGeom>
              <a:solidFill>
                <a:schemeClr val="accent1"/>
              </a:solidFill>
              <a:ln>
                <a:noFill/>
              </a:ln>
              <a:effectLst>
                <a:outerShdw blurRad="128588" dist="85725" dir="2040000" algn="bl" rotWithShape="0">
                  <a:schemeClr val="accent2">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20"/>
              <p:cNvSpPr/>
              <p:nvPr/>
            </p:nvSpPr>
            <p:spPr>
              <a:xfrm>
                <a:off x="8538500" y="4"/>
                <a:ext cx="605495" cy="1210607"/>
              </a:xfrm>
              <a:custGeom>
                <a:avLst/>
                <a:gdLst/>
                <a:ahLst/>
                <a:cxnLst/>
                <a:rect l="l" t="t" r="r" b="b"/>
                <a:pathLst>
                  <a:path w="14257" h="28505" extrusionOk="0">
                    <a:moveTo>
                      <a:pt x="14256" y="0"/>
                    </a:moveTo>
                    <a:cubicBezTo>
                      <a:pt x="6379" y="0"/>
                      <a:pt x="0" y="6379"/>
                      <a:pt x="0" y="14256"/>
                    </a:cubicBezTo>
                    <a:cubicBezTo>
                      <a:pt x="0" y="22126"/>
                      <a:pt x="6379" y="28505"/>
                      <a:pt x="14256" y="28505"/>
                    </a:cubicBezTo>
                    <a:lnTo>
                      <a:pt x="14256" y="0"/>
                    </a:lnTo>
                    <a:close/>
                  </a:path>
                </a:pathLst>
              </a:custGeom>
              <a:solidFill>
                <a:schemeClr val="dk1"/>
              </a:solidFill>
              <a:ln>
                <a:noFill/>
              </a:ln>
              <a:effectLst>
                <a:outerShdw blurRad="114300" dist="76200" dir="198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209" name="Google Shape;209;p20"/>
          <p:cNvSpPr txBox="1">
            <a:spLocks noGrp="1"/>
          </p:cNvSpPr>
          <p:nvPr>
            <p:ph type="ctrTitle"/>
          </p:nvPr>
        </p:nvSpPr>
        <p:spPr>
          <a:xfrm flipH="1">
            <a:off x="4824250" y="535000"/>
            <a:ext cx="3243900" cy="727500"/>
          </a:xfrm>
          <a:prstGeom prst="rect">
            <a:avLst/>
          </a:prstGeom>
        </p:spPr>
        <p:txBody>
          <a:bodyPr spcFirstLastPara="1" wrap="square" lIns="91425" tIns="91425" rIns="91425" bIns="91425" anchor="b" anchorCtr="0">
            <a:noAutofit/>
          </a:bodyPr>
          <a:lstStyle>
            <a:lvl1pPr lvl="0" rtl="0">
              <a:lnSpc>
                <a:spcPct val="80000"/>
              </a:lnSpc>
              <a:spcBef>
                <a:spcPts val="0"/>
              </a:spcBef>
              <a:spcAft>
                <a:spcPts val="0"/>
              </a:spcAft>
              <a:buClr>
                <a:srgbClr val="191919"/>
              </a:buClr>
              <a:buSzPts val="5200"/>
              <a:buNone/>
              <a:defRPr sz="4500"/>
            </a:lvl1pPr>
            <a:lvl2pPr lvl="1" rtl="0">
              <a:lnSpc>
                <a:spcPct val="100000"/>
              </a:lnSpc>
              <a:spcBef>
                <a:spcPts val="0"/>
              </a:spcBef>
              <a:spcAft>
                <a:spcPts val="0"/>
              </a:spcAft>
              <a:buClr>
                <a:srgbClr val="191919"/>
              </a:buClr>
              <a:buSzPts val="5200"/>
              <a:buNone/>
              <a:defRPr sz="5200">
                <a:solidFill>
                  <a:srgbClr val="191919"/>
                </a:solidFill>
              </a:defRPr>
            </a:lvl2pPr>
            <a:lvl3pPr lvl="2" rtl="0">
              <a:lnSpc>
                <a:spcPct val="100000"/>
              </a:lnSpc>
              <a:spcBef>
                <a:spcPts val="0"/>
              </a:spcBef>
              <a:spcAft>
                <a:spcPts val="0"/>
              </a:spcAft>
              <a:buClr>
                <a:srgbClr val="191919"/>
              </a:buClr>
              <a:buSzPts val="5200"/>
              <a:buNone/>
              <a:defRPr sz="5200">
                <a:solidFill>
                  <a:srgbClr val="191919"/>
                </a:solidFill>
              </a:defRPr>
            </a:lvl3pPr>
            <a:lvl4pPr lvl="3" rtl="0">
              <a:lnSpc>
                <a:spcPct val="100000"/>
              </a:lnSpc>
              <a:spcBef>
                <a:spcPts val="0"/>
              </a:spcBef>
              <a:spcAft>
                <a:spcPts val="0"/>
              </a:spcAft>
              <a:buClr>
                <a:srgbClr val="191919"/>
              </a:buClr>
              <a:buSzPts val="5200"/>
              <a:buNone/>
              <a:defRPr sz="5200">
                <a:solidFill>
                  <a:srgbClr val="191919"/>
                </a:solidFill>
              </a:defRPr>
            </a:lvl4pPr>
            <a:lvl5pPr lvl="4" rtl="0">
              <a:lnSpc>
                <a:spcPct val="100000"/>
              </a:lnSpc>
              <a:spcBef>
                <a:spcPts val="0"/>
              </a:spcBef>
              <a:spcAft>
                <a:spcPts val="0"/>
              </a:spcAft>
              <a:buClr>
                <a:srgbClr val="191919"/>
              </a:buClr>
              <a:buSzPts val="5200"/>
              <a:buNone/>
              <a:defRPr sz="5200">
                <a:solidFill>
                  <a:srgbClr val="191919"/>
                </a:solidFill>
              </a:defRPr>
            </a:lvl5pPr>
            <a:lvl6pPr lvl="5" rtl="0">
              <a:lnSpc>
                <a:spcPct val="100000"/>
              </a:lnSpc>
              <a:spcBef>
                <a:spcPts val="0"/>
              </a:spcBef>
              <a:spcAft>
                <a:spcPts val="0"/>
              </a:spcAft>
              <a:buClr>
                <a:srgbClr val="191919"/>
              </a:buClr>
              <a:buSzPts val="5200"/>
              <a:buNone/>
              <a:defRPr sz="5200">
                <a:solidFill>
                  <a:srgbClr val="191919"/>
                </a:solidFill>
              </a:defRPr>
            </a:lvl6pPr>
            <a:lvl7pPr lvl="6" rtl="0">
              <a:lnSpc>
                <a:spcPct val="100000"/>
              </a:lnSpc>
              <a:spcBef>
                <a:spcPts val="0"/>
              </a:spcBef>
              <a:spcAft>
                <a:spcPts val="0"/>
              </a:spcAft>
              <a:buClr>
                <a:srgbClr val="191919"/>
              </a:buClr>
              <a:buSzPts val="5200"/>
              <a:buNone/>
              <a:defRPr sz="5200">
                <a:solidFill>
                  <a:srgbClr val="191919"/>
                </a:solidFill>
              </a:defRPr>
            </a:lvl7pPr>
            <a:lvl8pPr lvl="7" rtl="0">
              <a:lnSpc>
                <a:spcPct val="100000"/>
              </a:lnSpc>
              <a:spcBef>
                <a:spcPts val="0"/>
              </a:spcBef>
              <a:spcAft>
                <a:spcPts val="0"/>
              </a:spcAft>
              <a:buClr>
                <a:srgbClr val="191919"/>
              </a:buClr>
              <a:buSzPts val="5200"/>
              <a:buNone/>
              <a:defRPr sz="5200">
                <a:solidFill>
                  <a:srgbClr val="191919"/>
                </a:solidFill>
              </a:defRPr>
            </a:lvl8pPr>
            <a:lvl9pPr lvl="8" rtl="0">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210" name="Google Shape;210;p20"/>
          <p:cNvSpPr txBox="1">
            <a:spLocks noGrp="1"/>
          </p:cNvSpPr>
          <p:nvPr>
            <p:ph type="subTitle" idx="1"/>
          </p:nvPr>
        </p:nvSpPr>
        <p:spPr>
          <a:xfrm flipH="1">
            <a:off x="4824250" y="1205254"/>
            <a:ext cx="3243900" cy="162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211" name="Google Shape;211;p20"/>
          <p:cNvSpPr>
            <a:spLocks noGrp="1"/>
          </p:cNvSpPr>
          <p:nvPr>
            <p:ph type="pic" idx="2"/>
          </p:nvPr>
        </p:nvSpPr>
        <p:spPr>
          <a:xfrm>
            <a:off x="715100" y="865050"/>
            <a:ext cx="3413100" cy="3413400"/>
          </a:xfrm>
          <a:prstGeom prst="ellipse">
            <a:avLst/>
          </a:prstGeom>
          <a:noFill/>
          <a:ln>
            <a:noFill/>
          </a:ln>
          <a:effectLst>
            <a:outerShdw blurRad="128588" dist="85725" dir="2040000" algn="bl" rotWithShape="0">
              <a:schemeClr val="accent2">
                <a:alpha val="20000"/>
              </a:schemeClr>
            </a:outerShdw>
          </a:effectLst>
        </p:spPr>
      </p:sp>
      <p:sp>
        <p:nvSpPr>
          <p:cNvPr id="212" name="Google Shape;212;p20"/>
          <p:cNvSpPr txBox="1"/>
          <p:nvPr/>
        </p:nvSpPr>
        <p:spPr>
          <a:xfrm>
            <a:off x="4824100" y="3668550"/>
            <a:ext cx="2994000" cy="6630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300"/>
              </a:spcBef>
              <a:spcAft>
                <a:spcPts val="0"/>
              </a:spcAft>
              <a:buNone/>
            </a:pPr>
            <a:r>
              <a:rPr lang="en" sz="1000">
                <a:solidFill>
                  <a:schemeClr val="accent2"/>
                </a:solidFill>
                <a:latin typeface="Albert Sans"/>
                <a:ea typeface="Albert Sans"/>
                <a:cs typeface="Albert Sans"/>
                <a:sym typeface="Albert Sans"/>
              </a:rPr>
              <a:t>CREDITS: This presentation template was created by </a:t>
            </a:r>
            <a:r>
              <a:rPr lang="en" sz="1000" b="1" u="sng">
                <a:solidFill>
                  <a:schemeClr val="accent2"/>
                </a:solidFill>
                <a:latin typeface="Albert Sans"/>
                <a:ea typeface="Albert Sans"/>
                <a:cs typeface="Albert Sans"/>
                <a:sym typeface="Albert Sans"/>
                <a:hlinkClick r:id="rId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a:t>
            </a:r>
            <a:r>
              <a:rPr lang="en" sz="1000">
                <a:solidFill>
                  <a:schemeClr val="accent2"/>
                </a:solidFill>
                <a:latin typeface="Albert Sans"/>
                <a:ea typeface="Albert Sans"/>
                <a:cs typeface="Albert Sans"/>
                <a:sym typeface="Albert Sans"/>
              </a:rPr>
              <a:t>, and includes icons by </a:t>
            </a:r>
            <a:r>
              <a:rPr lang="en" sz="1000" b="1" u="sng">
                <a:solidFill>
                  <a:schemeClr val="accent2"/>
                </a:solidFill>
                <a:latin typeface="Albert Sans"/>
                <a:ea typeface="Albert Sans"/>
                <a:cs typeface="Albert Sans"/>
                <a:sym typeface="Albert Sans"/>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Flaticon</a:t>
            </a:r>
            <a:r>
              <a:rPr lang="en" sz="1000">
                <a:solidFill>
                  <a:schemeClr val="accent2"/>
                </a:solidFill>
                <a:latin typeface="Albert Sans"/>
                <a:ea typeface="Albert Sans"/>
                <a:cs typeface="Albert Sans"/>
                <a:sym typeface="Albert Sans"/>
              </a:rPr>
              <a:t>, and infographics &amp; images by </a:t>
            </a:r>
            <a:r>
              <a:rPr lang="en" sz="1000" b="1" u="sng">
                <a:solidFill>
                  <a:schemeClr val="accent2"/>
                </a:solidFill>
                <a:latin typeface="Albert Sans"/>
                <a:ea typeface="Albert Sans"/>
                <a:cs typeface="Albert Sans"/>
                <a:sym typeface="Albert Sans"/>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Freepik</a:t>
            </a:r>
            <a:endParaRPr sz="1000" b="1" u="sng" dirty="0">
              <a:solidFill>
                <a:schemeClr val="accent2"/>
              </a:solidFill>
              <a:latin typeface="Albert Sans"/>
              <a:ea typeface="Albert Sans"/>
              <a:cs typeface="Albert Sans"/>
              <a:sym typeface="Albert San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13"/>
        <p:cNvGrpSpPr/>
        <p:nvPr/>
      </p:nvGrpSpPr>
      <p:grpSpPr>
        <a:xfrm>
          <a:off x="0" y="0"/>
          <a:ext cx="0" cy="0"/>
          <a:chOff x="0" y="0"/>
          <a:chExt cx="0" cy="0"/>
        </a:xfrm>
      </p:grpSpPr>
      <p:sp>
        <p:nvSpPr>
          <p:cNvPr id="214" name="Google Shape;214;p21"/>
          <p:cNvSpPr/>
          <p:nvPr/>
        </p:nvSpPr>
        <p:spPr>
          <a:xfrm flipH="1">
            <a:off x="8636032" y="387853"/>
            <a:ext cx="1021425" cy="1021600"/>
          </a:xfrm>
          <a:custGeom>
            <a:avLst/>
            <a:gdLst/>
            <a:ahLst/>
            <a:cxnLst/>
            <a:rect l="l" t="t" r="r" b="b"/>
            <a:pathLst>
              <a:path w="40857" h="40864" extrusionOk="0">
                <a:moveTo>
                  <a:pt x="20425" y="5836"/>
                </a:moveTo>
                <a:cubicBezTo>
                  <a:pt x="28472" y="5836"/>
                  <a:pt x="35021" y="12385"/>
                  <a:pt x="35021" y="20432"/>
                </a:cubicBezTo>
                <a:cubicBezTo>
                  <a:pt x="35021" y="28479"/>
                  <a:pt x="28472" y="35021"/>
                  <a:pt x="20425" y="35021"/>
                </a:cubicBezTo>
                <a:cubicBezTo>
                  <a:pt x="12385" y="35021"/>
                  <a:pt x="5836" y="28479"/>
                  <a:pt x="5836" y="20432"/>
                </a:cubicBezTo>
                <a:cubicBezTo>
                  <a:pt x="5836" y="12385"/>
                  <a:pt x="12385" y="5836"/>
                  <a:pt x="20425" y="5836"/>
                </a:cubicBezTo>
                <a:close/>
                <a:moveTo>
                  <a:pt x="20425" y="0"/>
                </a:moveTo>
                <a:cubicBezTo>
                  <a:pt x="9166" y="0"/>
                  <a:pt x="0" y="9166"/>
                  <a:pt x="0" y="20432"/>
                </a:cubicBezTo>
                <a:cubicBezTo>
                  <a:pt x="0" y="31698"/>
                  <a:pt x="9166" y="40863"/>
                  <a:pt x="20425" y="40863"/>
                </a:cubicBezTo>
                <a:cubicBezTo>
                  <a:pt x="31691" y="40863"/>
                  <a:pt x="40857" y="31698"/>
                  <a:pt x="40857" y="20432"/>
                </a:cubicBezTo>
                <a:cubicBezTo>
                  <a:pt x="40857" y="9166"/>
                  <a:pt x="31691" y="0"/>
                  <a:pt x="20425" y="0"/>
                </a:cubicBezTo>
                <a:close/>
              </a:path>
            </a:pathLst>
          </a:custGeom>
          <a:solidFill>
            <a:schemeClr val="accent2"/>
          </a:solidFill>
          <a:ln>
            <a:noFill/>
          </a:ln>
          <a:effectLst>
            <a:outerShdw blurRad="128588" dist="85725" dir="2040000" algn="bl" rotWithShape="0">
              <a:schemeClr val="accent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 name="Google Shape;215;p21"/>
          <p:cNvSpPr/>
          <p:nvPr/>
        </p:nvSpPr>
        <p:spPr>
          <a:xfrm rot="-5400000" flipH="1">
            <a:off x="408190" y="381550"/>
            <a:ext cx="306900" cy="306900"/>
          </a:xfrm>
          <a:prstGeom prst="ellipse">
            <a:avLst/>
          </a:prstGeom>
          <a:solidFill>
            <a:schemeClr val="lt1"/>
          </a:solidFill>
          <a:ln>
            <a:noFill/>
          </a:ln>
          <a:effectLst>
            <a:outerShdw blurRad="114300" dist="76200" dir="1980000" algn="bl" rotWithShape="0">
              <a:schemeClr val="accent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16" name="Google Shape;216;p21"/>
          <p:cNvGrpSpPr/>
          <p:nvPr/>
        </p:nvGrpSpPr>
        <p:grpSpPr>
          <a:xfrm>
            <a:off x="-79" y="4368002"/>
            <a:ext cx="9144027" cy="775492"/>
            <a:chOff x="-79" y="4368002"/>
            <a:chExt cx="9144027" cy="775492"/>
          </a:xfrm>
        </p:grpSpPr>
        <p:sp>
          <p:nvSpPr>
            <p:cNvPr id="217" name="Google Shape;217;p21"/>
            <p:cNvSpPr/>
            <p:nvPr/>
          </p:nvSpPr>
          <p:spPr>
            <a:xfrm rot="-5400000" flipH="1">
              <a:off x="7983984" y="3983511"/>
              <a:ext cx="747323" cy="1572605"/>
            </a:xfrm>
            <a:custGeom>
              <a:avLst/>
              <a:gdLst/>
              <a:ahLst/>
              <a:cxnLst/>
              <a:rect l="l" t="t" r="r" b="b"/>
              <a:pathLst>
                <a:path w="20014" h="42113" extrusionOk="0">
                  <a:moveTo>
                    <a:pt x="20013" y="0"/>
                  </a:moveTo>
                  <a:cubicBezTo>
                    <a:pt x="14538" y="641"/>
                    <a:pt x="14786" y="5201"/>
                    <a:pt x="14603" y="7831"/>
                  </a:cubicBezTo>
                  <a:cubicBezTo>
                    <a:pt x="14145" y="14406"/>
                    <a:pt x="7720" y="11377"/>
                    <a:pt x="5980" y="17619"/>
                  </a:cubicBezTo>
                  <a:cubicBezTo>
                    <a:pt x="3573" y="26222"/>
                    <a:pt x="11665" y="28263"/>
                    <a:pt x="9461" y="33392"/>
                  </a:cubicBezTo>
                  <a:cubicBezTo>
                    <a:pt x="7263" y="38528"/>
                    <a:pt x="1329" y="36153"/>
                    <a:pt x="1" y="42113"/>
                  </a:cubicBezTo>
                  <a:lnTo>
                    <a:pt x="20013" y="42113"/>
                  </a:lnTo>
                  <a:lnTo>
                    <a:pt x="20013" y="0"/>
                  </a:lnTo>
                  <a:close/>
                </a:path>
              </a:pathLst>
            </a:custGeom>
            <a:solidFill>
              <a:schemeClr val="accent4"/>
            </a:solidFill>
            <a:ln>
              <a:noFill/>
            </a:ln>
            <a:effectLst>
              <a:outerShdw blurRad="128588" dist="76200" dir="1980000" algn="bl" rotWithShape="0">
                <a:schemeClr val="accent2">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 name="Google Shape;218;p21"/>
            <p:cNvSpPr/>
            <p:nvPr/>
          </p:nvSpPr>
          <p:spPr>
            <a:xfrm rot="5400000">
              <a:off x="428062" y="3939861"/>
              <a:ext cx="775492" cy="1631773"/>
            </a:xfrm>
            <a:custGeom>
              <a:avLst/>
              <a:gdLst/>
              <a:ahLst/>
              <a:cxnLst/>
              <a:rect l="l" t="t" r="r" b="b"/>
              <a:pathLst>
                <a:path w="20014" h="42113" extrusionOk="0">
                  <a:moveTo>
                    <a:pt x="20013" y="0"/>
                  </a:moveTo>
                  <a:cubicBezTo>
                    <a:pt x="14538" y="641"/>
                    <a:pt x="14786" y="5201"/>
                    <a:pt x="14603" y="7831"/>
                  </a:cubicBezTo>
                  <a:cubicBezTo>
                    <a:pt x="14145" y="14406"/>
                    <a:pt x="7720" y="11377"/>
                    <a:pt x="5980" y="17619"/>
                  </a:cubicBezTo>
                  <a:cubicBezTo>
                    <a:pt x="3573" y="26222"/>
                    <a:pt x="11665" y="28263"/>
                    <a:pt x="9461" y="33392"/>
                  </a:cubicBezTo>
                  <a:cubicBezTo>
                    <a:pt x="7263" y="38528"/>
                    <a:pt x="1329" y="36153"/>
                    <a:pt x="1" y="42113"/>
                  </a:cubicBezTo>
                  <a:lnTo>
                    <a:pt x="20013" y="42113"/>
                  </a:lnTo>
                  <a:lnTo>
                    <a:pt x="20013" y="0"/>
                  </a:lnTo>
                  <a:close/>
                </a:path>
              </a:pathLst>
            </a:custGeom>
            <a:solidFill>
              <a:schemeClr val="lt2"/>
            </a:solidFill>
            <a:ln>
              <a:noFill/>
            </a:ln>
            <a:effectLst>
              <a:outerShdw blurRad="128588" dist="76200" dir="1980000" algn="bl" rotWithShape="0">
                <a:schemeClr val="accent2">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19"/>
        <p:cNvGrpSpPr/>
        <p:nvPr/>
      </p:nvGrpSpPr>
      <p:grpSpPr>
        <a:xfrm>
          <a:off x="0" y="0"/>
          <a:ext cx="0" cy="0"/>
          <a:chOff x="0" y="0"/>
          <a:chExt cx="0" cy="0"/>
        </a:xfrm>
      </p:grpSpPr>
      <p:grpSp>
        <p:nvGrpSpPr>
          <p:cNvPr id="220" name="Google Shape;220;p22"/>
          <p:cNvGrpSpPr/>
          <p:nvPr/>
        </p:nvGrpSpPr>
        <p:grpSpPr>
          <a:xfrm>
            <a:off x="-285744" y="-272545"/>
            <a:ext cx="14351263" cy="5621750"/>
            <a:chOff x="-285744" y="-272545"/>
            <a:chExt cx="14351263" cy="5621750"/>
          </a:xfrm>
        </p:grpSpPr>
        <p:grpSp>
          <p:nvGrpSpPr>
            <p:cNvPr id="221" name="Google Shape;221;p22"/>
            <p:cNvGrpSpPr/>
            <p:nvPr/>
          </p:nvGrpSpPr>
          <p:grpSpPr>
            <a:xfrm>
              <a:off x="-120088" y="-272545"/>
              <a:ext cx="2109936" cy="4383750"/>
              <a:chOff x="-120088" y="-272545"/>
              <a:chExt cx="2109936" cy="4383750"/>
            </a:xfrm>
          </p:grpSpPr>
          <p:sp>
            <p:nvSpPr>
              <p:cNvPr id="222" name="Google Shape;222;p22"/>
              <p:cNvSpPr/>
              <p:nvPr/>
            </p:nvSpPr>
            <p:spPr>
              <a:xfrm rot="-5400000">
                <a:off x="-1302834" y="1292587"/>
                <a:ext cx="4001365" cy="1635871"/>
              </a:xfrm>
              <a:custGeom>
                <a:avLst/>
                <a:gdLst/>
                <a:ahLst/>
                <a:cxnLst/>
                <a:rect l="l" t="t" r="r" b="b"/>
                <a:pathLst>
                  <a:path w="59124" h="31155" extrusionOk="0">
                    <a:moveTo>
                      <a:pt x="1" y="0"/>
                    </a:moveTo>
                    <a:cubicBezTo>
                      <a:pt x="1887" y="3317"/>
                      <a:pt x="3674" y="4187"/>
                      <a:pt x="5661" y="4187"/>
                    </a:cubicBezTo>
                    <a:cubicBezTo>
                      <a:pt x="7719" y="4187"/>
                      <a:pt x="9991" y="3254"/>
                      <a:pt x="12810" y="3141"/>
                    </a:cubicBezTo>
                    <a:cubicBezTo>
                      <a:pt x="12904" y="3137"/>
                      <a:pt x="12994" y="3135"/>
                      <a:pt x="13081" y="3135"/>
                    </a:cubicBezTo>
                    <a:cubicBezTo>
                      <a:pt x="18196" y="3135"/>
                      <a:pt x="13734" y="9454"/>
                      <a:pt x="19176" y="12928"/>
                    </a:cubicBezTo>
                    <a:cubicBezTo>
                      <a:pt x="20283" y="13635"/>
                      <a:pt x="21294" y="13898"/>
                      <a:pt x="22257" y="13898"/>
                    </a:cubicBezTo>
                    <a:cubicBezTo>
                      <a:pt x="25044" y="13898"/>
                      <a:pt x="27437" y="11700"/>
                      <a:pt x="30627" y="11700"/>
                    </a:cubicBezTo>
                    <a:cubicBezTo>
                      <a:pt x="31855" y="11700"/>
                      <a:pt x="33201" y="12026"/>
                      <a:pt x="34734" y="12928"/>
                    </a:cubicBezTo>
                    <a:cubicBezTo>
                      <a:pt x="40537" y="16350"/>
                      <a:pt x="35041" y="22473"/>
                      <a:pt x="39941" y="27635"/>
                    </a:cubicBezTo>
                    <a:cubicBezTo>
                      <a:pt x="42267" y="30084"/>
                      <a:pt x="45097" y="31155"/>
                      <a:pt x="48192" y="31155"/>
                    </a:cubicBezTo>
                    <a:cubicBezTo>
                      <a:pt x="51620" y="31155"/>
                      <a:pt x="55373" y="29842"/>
                      <a:pt x="59123" y="27635"/>
                    </a:cubicBezTo>
                    <a:lnTo>
                      <a:pt x="59123" y="0"/>
                    </a:lnTo>
                    <a:close/>
                  </a:path>
                </a:pathLst>
              </a:custGeom>
              <a:solidFill>
                <a:schemeClr val="accent1"/>
              </a:solidFill>
              <a:ln>
                <a:noFill/>
              </a:ln>
              <a:effectLst>
                <a:outerShdw blurRad="128588" dist="85725" dir="2040000" algn="bl" rotWithShape="0">
                  <a:schemeClr val="accent2">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 name="Google Shape;223;p22"/>
              <p:cNvSpPr/>
              <p:nvPr/>
            </p:nvSpPr>
            <p:spPr>
              <a:xfrm flipH="1">
                <a:off x="-13717" y="-272545"/>
                <a:ext cx="2003565" cy="2727117"/>
              </a:xfrm>
              <a:custGeom>
                <a:avLst/>
                <a:gdLst/>
                <a:ahLst/>
                <a:cxnLst/>
                <a:rect l="l" t="t" r="r" b="b"/>
                <a:pathLst>
                  <a:path w="28970" h="39432" extrusionOk="0">
                    <a:moveTo>
                      <a:pt x="1" y="1"/>
                    </a:moveTo>
                    <a:cubicBezTo>
                      <a:pt x="3076" y="8931"/>
                      <a:pt x="8309" y="4495"/>
                      <a:pt x="13039" y="9938"/>
                    </a:cubicBezTo>
                    <a:cubicBezTo>
                      <a:pt x="17776" y="15382"/>
                      <a:pt x="7164" y="21675"/>
                      <a:pt x="12725" y="32019"/>
                    </a:cubicBezTo>
                    <a:cubicBezTo>
                      <a:pt x="16618" y="39261"/>
                      <a:pt x="28970" y="39431"/>
                      <a:pt x="28970" y="39431"/>
                    </a:cubicBezTo>
                    <a:lnTo>
                      <a:pt x="28970" y="1"/>
                    </a:lnTo>
                    <a:close/>
                  </a:path>
                </a:pathLst>
              </a:custGeom>
              <a:solidFill>
                <a:schemeClr val="lt2"/>
              </a:solidFill>
              <a:ln>
                <a:noFill/>
              </a:ln>
              <a:effectLst>
                <a:outerShdw blurRad="114300" dist="76200" dir="1980000" algn="bl" rotWithShape="0">
                  <a:schemeClr val="accent2">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24" name="Google Shape;224;p22"/>
            <p:cNvSpPr/>
            <p:nvPr/>
          </p:nvSpPr>
          <p:spPr>
            <a:xfrm rot="10800000" flipH="1">
              <a:off x="7595708" y="6"/>
              <a:ext cx="6469811" cy="1392798"/>
            </a:xfrm>
            <a:custGeom>
              <a:avLst/>
              <a:gdLst/>
              <a:ahLst/>
              <a:cxnLst/>
              <a:rect l="l" t="t" r="r" b="b"/>
              <a:pathLst>
                <a:path w="121419" h="26380" extrusionOk="0">
                  <a:moveTo>
                    <a:pt x="66674" y="0"/>
                  </a:moveTo>
                  <a:cubicBezTo>
                    <a:pt x="65814" y="0"/>
                    <a:pt x="64939" y="67"/>
                    <a:pt x="64049" y="210"/>
                  </a:cubicBezTo>
                  <a:cubicBezTo>
                    <a:pt x="50448" y="2395"/>
                    <a:pt x="52136" y="15866"/>
                    <a:pt x="38822" y="19275"/>
                  </a:cubicBezTo>
                  <a:cubicBezTo>
                    <a:pt x="37313" y="19661"/>
                    <a:pt x="35716" y="19817"/>
                    <a:pt x="34062" y="19817"/>
                  </a:cubicBezTo>
                  <a:cubicBezTo>
                    <a:pt x="27034" y="19817"/>
                    <a:pt x="18981" y="16996"/>
                    <a:pt x="12337" y="16996"/>
                  </a:cubicBezTo>
                  <a:cubicBezTo>
                    <a:pt x="6739" y="16996"/>
                    <a:pt x="2141" y="18999"/>
                    <a:pt x="0" y="26380"/>
                  </a:cubicBezTo>
                  <a:lnTo>
                    <a:pt x="121418" y="26380"/>
                  </a:lnTo>
                  <a:lnTo>
                    <a:pt x="121418" y="9546"/>
                  </a:lnTo>
                  <a:cubicBezTo>
                    <a:pt x="118432" y="8033"/>
                    <a:pt x="116010" y="7467"/>
                    <a:pt x="113829" y="7467"/>
                  </a:cubicBezTo>
                  <a:cubicBezTo>
                    <a:pt x="108541" y="7467"/>
                    <a:pt x="104668" y="10793"/>
                    <a:pt x="97604" y="12006"/>
                  </a:cubicBezTo>
                  <a:cubicBezTo>
                    <a:pt x="97084" y="12096"/>
                    <a:pt x="96564" y="12138"/>
                    <a:pt x="96043" y="12138"/>
                  </a:cubicBezTo>
                  <a:cubicBezTo>
                    <a:pt x="87226" y="12138"/>
                    <a:pt x="78271" y="0"/>
                    <a:pt x="66674" y="0"/>
                  </a:cubicBezTo>
                  <a:close/>
                </a:path>
              </a:pathLst>
            </a:custGeom>
            <a:solidFill>
              <a:schemeClr val="lt2"/>
            </a:solidFill>
            <a:ln>
              <a:noFill/>
            </a:ln>
            <a:effectLst>
              <a:outerShdw blurRad="128588" dist="85725" dir="2040000" algn="bl" rotWithShape="0">
                <a:schemeClr val="accent2">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25" name="Google Shape;225;p22"/>
            <p:cNvGrpSpPr/>
            <p:nvPr/>
          </p:nvGrpSpPr>
          <p:grpSpPr>
            <a:xfrm>
              <a:off x="6674936" y="2555739"/>
              <a:ext cx="2584902" cy="2587755"/>
              <a:chOff x="6674936" y="2555739"/>
              <a:chExt cx="2584902" cy="2587755"/>
            </a:xfrm>
          </p:grpSpPr>
          <p:sp>
            <p:nvSpPr>
              <p:cNvPr id="226" name="Google Shape;226;p22"/>
              <p:cNvSpPr/>
              <p:nvPr/>
            </p:nvSpPr>
            <p:spPr>
              <a:xfrm rot="10800000" flipH="1">
                <a:off x="7798161" y="2555739"/>
                <a:ext cx="1461677" cy="2587386"/>
              </a:xfrm>
              <a:custGeom>
                <a:avLst/>
                <a:gdLst/>
                <a:ahLst/>
                <a:cxnLst/>
                <a:rect l="l" t="t" r="r" b="b"/>
                <a:pathLst>
                  <a:path w="24220" h="33109" extrusionOk="0">
                    <a:moveTo>
                      <a:pt x="12175" y="0"/>
                    </a:moveTo>
                    <a:cubicBezTo>
                      <a:pt x="12175" y="0"/>
                      <a:pt x="2349" y="2316"/>
                      <a:pt x="1341" y="6516"/>
                    </a:cubicBezTo>
                    <a:cubicBezTo>
                      <a:pt x="327" y="10710"/>
                      <a:pt x="4298" y="11116"/>
                      <a:pt x="3919" y="14066"/>
                    </a:cubicBezTo>
                    <a:cubicBezTo>
                      <a:pt x="3454" y="17651"/>
                      <a:pt x="0" y="17854"/>
                      <a:pt x="968" y="21053"/>
                    </a:cubicBezTo>
                    <a:cubicBezTo>
                      <a:pt x="2270" y="25352"/>
                      <a:pt x="7288" y="22558"/>
                      <a:pt x="10357" y="24737"/>
                    </a:cubicBezTo>
                    <a:cubicBezTo>
                      <a:pt x="13431" y="26915"/>
                      <a:pt x="9362" y="29827"/>
                      <a:pt x="13045" y="31933"/>
                    </a:cubicBezTo>
                    <a:cubicBezTo>
                      <a:pt x="14654" y="32850"/>
                      <a:pt x="16989" y="33109"/>
                      <a:pt x="19109" y="33109"/>
                    </a:cubicBezTo>
                    <a:cubicBezTo>
                      <a:pt x="21843" y="33109"/>
                      <a:pt x="24220" y="32679"/>
                      <a:pt x="24220" y="32679"/>
                    </a:cubicBezTo>
                    <a:lnTo>
                      <a:pt x="24220" y="0"/>
                    </a:lnTo>
                    <a:close/>
                  </a:path>
                </a:pathLst>
              </a:custGeom>
              <a:solidFill>
                <a:schemeClr val="lt1"/>
              </a:solidFill>
              <a:ln>
                <a:noFill/>
              </a:ln>
              <a:effectLst>
                <a:outerShdw blurRad="114300" dist="76200" dir="1980000" algn="bl" rotWithShape="0">
                  <a:schemeClr val="accent2">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 name="Google Shape;227;p22"/>
              <p:cNvSpPr/>
              <p:nvPr/>
            </p:nvSpPr>
            <p:spPr>
              <a:xfrm rot="10800000" flipH="1">
                <a:off x="6674936" y="3772285"/>
                <a:ext cx="2584901" cy="1371209"/>
              </a:xfrm>
              <a:custGeom>
                <a:avLst/>
                <a:gdLst/>
                <a:ahLst/>
                <a:cxnLst/>
                <a:rect l="l" t="t" r="r" b="b"/>
                <a:pathLst>
                  <a:path w="59124" h="31155" extrusionOk="0">
                    <a:moveTo>
                      <a:pt x="1" y="0"/>
                    </a:moveTo>
                    <a:cubicBezTo>
                      <a:pt x="1887" y="3317"/>
                      <a:pt x="3674" y="4187"/>
                      <a:pt x="5661" y="4187"/>
                    </a:cubicBezTo>
                    <a:cubicBezTo>
                      <a:pt x="7719" y="4187"/>
                      <a:pt x="9991" y="3254"/>
                      <a:pt x="12810" y="3141"/>
                    </a:cubicBezTo>
                    <a:cubicBezTo>
                      <a:pt x="12904" y="3137"/>
                      <a:pt x="12994" y="3135"/>
                      <a:pt x="13081" y="3135"/>
                    </a:cubicBezTo>
                    <a:cubicBezTo>
                      <a:pt x="18196" y="3135"/>
                      <a:pt x="13734" y="9454"/>
                      <a:pt x="19176" y="12928"/>
                    </a:cubicBezTo>
                    <a:cubicBezTo>
                      <a:pt x="20283" y="13635"/>
                      <a:pt x="21294" y="13898"/>
                      <a:pt x="22257" y="13898"/>
                    </a:cubicBezTo>
                    <a:cubicBezTo>
                      <a:pt x="25044" y="13898"/>
                      <a:pt x="27437" y="11700"/>
                      <a:pt x="30627" y="11700"/>
                    </a:cubicBezTo>
                    <a:cubicBezTo>
                      <a:pt x="31855" y="11700"/>
                      <a:pt x="33201" y="12026"/>
                      <a:pt x="34734" y="12928"/>
                    </a:cubicBezTo>
                    <a:cubicBezTo>
                      <a:pt x="40537" y="16350"/>
                      <a:pt x="35041" y="22473"/>
                      <a:pt x="39941" y="27635"/>
                    </a:cubicBezTo>
                    <a:cubicBezTo>
                      <a:pt x="42267" y="30084"/>
                      <a:pt x="45097" y="31155"/>
                      <a:pt x="48192" y="31155"/>
                    </a:cubicBezTo>
                    <a:cubicBezTo>
                      <a:pt x="51620" y="31155"/>
                      <a:pt x="55373" y="29842"/>
                      <a:pt x="59123" y="27635"/>
                    </a:cubicBezTo>
                    <a:lnTo>
                      <a:pt x="59123" y="0"/>
                    </a:lnTo>
                    <a:close/>
                  </a:path>
                </a:pathLst>
              </a:custGeom>
              <a:solidFill>
                <a:schemeClr val="lt2"/>
              </a:solidFill>
              <a:ln>
                <a:noFill/>
              </a:ln>
              <a:effectLst>
                <a:outerShdw blurRad="128588" dist="85725" dir="2040000" algn="bl" rotWithShape="0">
                  <a:schemeClr val="accent2">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28" name="Google Shape;228;p22"/>
            <p:cNvSpPr/>
            <p:nvPr/>
          </p:nvSpPr>
          <p:spPr>
            <a:xfrm rot="-5400000" flipH="1">
              <a:off x="-68788" y="3930718"/>
              <a:ext cx="1201531" cy="1635442"/>
            </a:xfrm>
            <a:custGeom>
              <a:avLst/>
              <a:gdLst/>
              <a:ahLst/>
              <a:cxnLst/>
              <a:rect l="l" t="t" r="r" b="b"/>
              <a:pathLst>
                <a:path w="28970" h="39432" extrusionOk="0">
                  <a:moveTo>
                    <a:pt x="1" y="1"/>
                  </a:moveTo>
                  <a:cubicBezTo>
                    <a:pt x="3076" y="8931"/>
                    <a:pt x="8309" y="4495"/>
                    <a:pt x="13039" y="9938"/>
                  </a:cubicBezTo>
                  <a:cubicBezTo>
                    <a:pt x="17776" y="15382"/>
                    <a:pt x="7164" y="21675"/>
                    <a:pt x="12725" y="32019"/>
                  </a:cubicBezTo>
                  <a:cubicBezTo>
                    <a:pt x="16618" y="39261"/>
                    <a:pt x="28970" y="39431"/>
                    <a:pt x="28970" y="39431"/>
                  </a:cubicBezTo>
                  <a:lnTo>
                    <a:pt x="28970" y="1"/>
                  </a:lnTo>
                  <a:close/>
                </a:path>
              </a:pathLst>
            </a:custGeom>
            <a:solidFill>
              <a:schemeClr val="lt2"/>
            </a:solidFill>
            <a:ln>
              <a:noFill/>
            </a:ln>
            <a:effectLst>
              <a:outerShdw blurRad="114300" dist="76200" dir="1980000" algn="bl" rotWithShape="0">
                <a:schemeClr val="accent2">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grpSp>
        <p:nvGrpSpPr>
          <p:cNvPr id="16" name="Google Shape;16;p3"/>
          <p:cNvGrpSpPr/>
          <p:nvPr/>
        </p:nvGrpSpPr>
        <p:grpSpPr>
          <a:xfrm>
            <a:off x="-1168510" y="3492026"/>
            <a:ext cx="11076088" cy="2109401"/>
            <a:chOff x="-1168510" y="3492026"/>
            <a:chExt cx="11076088" cy="2109401"/>
          </a:xfrm>
        </p:grpSpPr>
        <p:grpSp>
          <p:nvGrpSpPr>
            <p:cNvPr id="17" name="Google Shape;17;p3"/>
            <p:cNvGrpSpPr/>
            <p:nvPr/>
          </p:nvGrpSpPr>
          <p:grpSpPr>
            <a:xfrm>
              <a:off x="-1168510" y="3492026"/>
              <a:ext cx="11076088" cy="2109401"/>
              <a:chOff x="-1168510" y="3492026"/>
              <a:chExt cx="11076088" cy="2109401"/>
            </a:xfrm>
          </p:grpSpPr>
          <p:sp>
            <p:nvSpPr>
              <p:cNvPr id="18" name="Google Shape;18;p3"/>
              <p:cNvSpPr/>
              <p:nvPr/>
            </p:nvSpPr>
            <p:spPr>
              <a:xfrm>
                <a:off x="2236326" y="3492026"/>
                <a:ext cx="7671252" cy="1651388"/>
              </a:xfrm>
              <a:custGeom>
                <a:avLst/>
                <a:gdLst/>
                <a:ahLst/>
                <a:cxnLst/>
                <a:rect l="l" t="t" r="r" b="b"/>
                <a:pathLst>
                  <a:path w="121419" h="26380" extrusionOk="0">
                    <a:moveTo>
                      <a:pt x="66674" y="0"/>
                    </a:moveTo>
                    <a:cubicBezTo>
                      <a:pt x="65814" y="0"/>
                      <a:pt x="64939" y="67"/>
                      <a:pt x="64049" y="210"/>
                    </a:cubicBezTo>
                    <a:cubicBezTo>
                      <a:pt x="50448" y="2395"/>
                      <a:pt x="52136" y="15866"/>
                      <a:pt x="38822" y="19275"/>
                    </a:cubicBezTo>
                    <a:cubicBezTo>
                      <a:pt x="37313" y="19661"/>
                      <a:pt x="35716" y="19817"/>
                      <a:pt x="34062" y="19817"/>
                    </a:cubicBezTo>
                    <a:cubicBezTo>
                      <a:pt x="27034" y="19817"/>
                      <a:pt x="18981" y="16996"/>
                      <a:pt x="12337" y="16996"/>
                    </a:cubicBezTo>
                    <a:cubicBezTo>
                      <a:pt x="6739" y="16996"/>
                      <a:pt x="2141" y="18999"/>
                      <a:pt x="0" y="26380"/>
                    </a:cubicBezTo>
                    <a:lnTo>
                      <a:pt x="121418" y="26380"/>
                    </a:lnTo>
                    <a:lnTo>
                      <a:pt x="121418" y="9546"/>
                    </a:lnTo>
                    <a:cubicBezTo>
                      <a:pt x="118432" y="8033"/>
                      <a:pt x="116010" y="7467"/>
                      <a:pt x="113829" y="7467"/>
                    </a:cubicBezTo>
                    <a:cubicBezTo>
                      <a:pt x="108541" y="7467"/>
                      <a:pt x="104668" y="10793"/>
                      <a:pt x="97604" y="12006"/>
                    </a:cubicBezTo>
                    <a:cubicBezTo>
                      <a:pt x="97084" y="12096"/>
                      <a:pt x="96564" y="12138"/>
                      <a:pt x="96043" y="12138"/>
                    </a:cubicBezTo>
                    <a:cubicBezTo>
                      <a:pt x="87226" y="12138"/>
                      <a:pt x="78271" y="0"/>
                      <a:pt x="666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9;p3"/>
              <p:cNvSpPr/>
              <p:nvPr/>
            </p:nvSpPr>
            <p:spPr>
              <a:xfrm rot="-10236135">
                <a:off x="-1086755" y="4120085"/>
                <a:ext cx="2980637" cy="1246355"/>
              </a:xfrm>
              <a:custGeom>
                <a:avLst/>
                <a:gdLst/>
                <a:ahLst/>
                <a:cxnLst/>
                <a:rect l="l" t="t" r="r" b="b"/>
                <a:pathLst>
                  <a:path w="60990" h="25503" extrusionOk="0">
                    <a:moveTo>
                      <a:pt x="1" y="1"/>
                    </a:moveTo>
                    <a:lnTo>
                      <a:pt x="1" y="9023"/>
                    </a:lnTo>
                    <a:cubicBezTo>
                      <a:pt x="2129" y="8822"/>
                      <a:pt x="4063" y="8729"/>
                      <a:pt x="5826" y="8729"/>
                    </a:cubicBezTo>
                    <a:cubicBezTo>
                      <a:pt x="27102" y="8729"/>
                      <a:pt x="23466" y="22301"/>
                      <a:pt x="34498" y="25117"/>
                    </a:cubicBezTo>
                    <a:cubicBezTo>
                      <a:pt x="35545" y="25384"/>
                      <a:pt x="36479" y="25502"/>
                      <a:pt x="37320" y="25502"/>
                    </a:cubicBezTo>
                    <a:cubicBezTo>
                      <a:pt x="44078" y="25502"/>
                      <a:pt x="44845" y="17841"/>
                      <a:pt x="49968" y="17841"/>
                    </a:cubicBezTo>
                    <a:cubicBezTo>
                      <a:pt x="50177" y="17841"/>
                      <a:pt x="50394" y="17854"/>
                      <a:pt x="50618" y="17881"/>
                    </a:cubicBezTo>
                    <a:cubicBezTo>
                      <a:pt x="50941" y="17919"/>
                      <a:pt x="51257" y="17938"/>
                      <a:pt x="51568" y="17938"/>
                    </a:cubicBezTo>
                    <a:cubicBezTo>
                      <a:pt x="57416" y="17938"/>
                      <a:pt x="60990" y="11203"/>
                      <a:pt x="59666" y="1"/>
                    </a:cubicBezTo>
                    <a:close/>
                  </a:path>
                </a:pathLst>
              </a:custGeom>
              <a:solidFill>
                <a:schemeClr val="accent1"/>
              </a:solidFill>
              <a:ln>
                <a:noFill/>
              </a:ln>
              <a:effectLst>
                <a:outerShdw blurRad="114300" dist="85725" dir="1860000" algn="bl" rotWithShape="0">
                  <a:schemeClr val="accent2">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0" name="Google Shape;20;p3"/>
            <p:cNvSpPr/>
            <p:nvPr/>
          </p:nvSpPr>
          <p:spPr>
            <a:xfrm>
              <a:off x="2797700" y="4608504"/>
              <a:ext cx="6346268" cy="534920"/>
            </a:xfrm>
            <a:custGeom>
              <a:avLst/>
              <a:gdLst/>
              <a:ahLst/>
              <a:cxnLst/>
              <a:rect l="l" t="t" r="r" b="b"/>
              <a:pathLst>
                <a:path w="121419" h="26380" extrusionOk="0">
                  <a:moveTo>
                    <a:pt x="66674" y="0"/>
                  </a:moveTo>
                  <a:cubicBezTo>
                    <a:pt x="65814" y="0"/>
                    <a:pt x="64939" y="67"/>
                    <a:pt x="64049" y="210"/>
                  </a:cubicBezTo>
                  <a:cubicBezTo>
                    <a:pt x="50448" y="2395"/>
                    <a:pt x="52136" y="15866"/>
                    <a:pt x="38822" y="19275"/>
                  </a:cubicBezTo>
                  <a:cubicBezTo>
                    <a:pt x="37313" y="19661"/>
                    <a:pt x="35716" y="19817"/>
                    <a:pt x="34062" y="19817"/>
                  </a:cubicBezTo>
                  <a:cubicBezTo>
                    <a:pt x="27034" y="19817"/>
                    <a:pt x="18981" y="16996"/>
                    <a:pt x="12337" y="16996"/>
                  </a:cubicBezTo>
                  <a:cubicBezTo>
                    <a:pt x="6739" y="16996"/>
                    <a:pt x="2141" y="18999"/>
                    <a:pt x="0" y="26380"/>
                  </a:cubicBezTo>
                  <a:lnTo>
                    <a:pt x="121418" y="26380"/>
                  </a:lnTo>
                  <a:lnTo>
                    <a:pt x="121418" y="9546"/>
                  </a:lnTo>
                  <a:cubicBezTo>
                    <a:pt x="118432" y="8033"/>
                    <a:pt x="116010" y="7467"/>
                    <a:pt x="113829" y="7467"/>
                  </a:cubicBezTo>
                  <a:cubicBezTo>
                    <a:pt x="108541" y="7467"/>
                    <a:pt x="104668" y="10793"/>
                    <a:pt x="97604" y="12006"/>
                  </a:cubicBezTo>
                  <a:cubicBezTo>
                    <a:pt x="97084" y="12096"/>
                    <a:pt x="96564" y="12138"/>
                    <a:pt x="96043" y="12138"/>
                  </a:cubicBezTo>
                  <a:cubicBezTo>
                    <a:pt x="87226" y="12138"/>
                    <a:pt x="78271" y="0"/>
                    <a:pt x="666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1" name="Google Shape;21;p3"/>
          <p:cNvSpPr>
            <a:spLocks noGrp="1"/>
          </p:cNvSpPr>
          <p:nvPr>
            <p:ph type="pic" idx="2"/>
          </p:nvPr>
        </p:nvSpPr>
        <p:spPr>
          <a:xfrm>
            <a:off x="4522000" y="618225"/>
            <a:ext cx="3906900" cy="3906900"/>
          </a:xfrm>
          <a:prstGeom prst="ellipse">
            <a:avLst/>
          </a:prstGeom>
          <a:noFill/>
          <a:ln>
            <a:noFill/>
          </a:ln>
          <a:effectLst>
            <a:outerShdw blurRad="128588" dist="85725" dir="2040000" algn="bl" rotWithShape="0">
              <a:schemeClr val="accent2">
                <a:alpha val="20000"/>
              </a:schemeClr>
            </a:outerShdw>
          </a:effectLst>
        </p:spPr>
      </p:sp>
      <p:sp>
        <p:nvSpPr>
          <p:cNvPr id="22" name="Google Shape;22;p3"/>
          <p:cNvSpPr txBox="1">
            <a:spLocks noGrp="1"/>
          </p:cNvSpPr>
          <p:nvPr>
            <p:ph type="title" hasCustomPrompt="1"/>
          </p:nvPr>
        </p:nvSpPr>
        <p:spPr>
          <a:xfrm>
            <a:off x="715100" y="1649437"/>
            <a:ext cx="1089900" cy="7800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6000"/>
              <a:buNone/>
              <a:defRPr sz="50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3" name="Google Shape;23;p3"/>
          <p:cNvSpPr txBox="1">
            <a:spLocks noGrp="1"/>
          </p:cNvSpPr>
          <p:nvPr>
            <p:ph type="ctrTitle" idx="3"/>
          </p:nvPr>
        </p:nvSpPr>
        <p:spPr>
          <a:xfrm>
            <a:off x="715100" y="2429417"/>
            <a:ext cx="3026100" cy="7800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Clr>
                <a:srgbClr val="191919"/>
              </a:buClr>
              <a:buSzPts val="5200"/>
              <a:buNone/>
              <a:defRPr sz="5000"/>
            </a:lvl1pPr>
            <a:lvl2pPr lvl="1" algn="ctr" rtl="0">
              <a:lnSpc>
                <a:spcPct val="100000"/>
              </a:lnSpc>
              <a:spcBef>
                <a:spcPts val="0"/>
              </a:spcBef>
              <a:spcAft>
                <a:spcPts val="0"/>
              </a:spcAft>
              <a:buClr>
                <a:srgbClr val="191919"/>
              </a:buClr>
              <a:buSzPts val="5200"/>
              <a:buNone/>
              <a:defRPr sz="5200">
                <a:solidFill>
                  <a:srgbClr val="191919"/>
                </a:solidFill>
              </a:defRPr>
            </a:lvl2pPr>
            <a:lvl3pPr lvl="2" algn="ctr" rtl="0">
              <a:lnSpc>
                <a:spcPct val="100000"/>
              </a:lnSpc>
              <a:spcBef>
                <a:spcPts val="0"/>
              </a:spcBef>
              <a:spcAft>
                <a:spcPts val="0"/>
              </a:spcAft>
              <a:buClr>
                <a:srgbClr val="191919"/>
              </a:buClr>
              <a:buSzPts val="5200"/>
              <a:buNone/>
              <a:defRPr sz="5200">
                <a:solidFill>
                  <a:srgbClr val="191919"/>
                </a:solidFill>
              </a:defRPr>
            </a:lvl3pPr>
            <a:lvl4pPr lvl="3" algn="ctr" rtl="0">
              <a:lnSpc>
                <a:spcPct val="100000"/>
              </a:lnSpc>
              <a:spcBef>
                <a:spcPts val="0"/>
              </a:spcBef>
              <a:spcAft>
                <a:spcPts val="0"/>
              </a:spcAft>
              <a:buClr>
                <a:srgbClr val="191919"/>
              </a:buClr>
              <a:buSzPts val="5200"/>
              <a:buNone/>
              <a:defRPr sz="5200">
                <a:solidFill>
                  <a:srgbClr val="191919"/>
                </a:solidFill>
              </a:defRPr>
            </a:lvl4pPr>
            <a:lvl5pPr lvl="4" algn="ctr" rtl="0">
              <a:lnSpc>
                <a:spcPct val="100000"/>
              </a:lnSpc>
              <a:spcBef>
                <a:spcPts val="0"/>
              </a:spcBef>
              <a:spcAft>
                <a:spcPts val="0"/>
              </a:spcAft>
              <a:buClr>
                <a:srgbClr val="191919"/>
              </a:buClr>
              <a:buSzPts val="5200"/>
              <a:buNone/>
              <a:defRPr sz="5200">
                <a:solidFill>
                  <a:srgbClr val="191919"/>
                </a:solidFill>
              </a:defRPr>
            </a:lvl5pPr>
            <a:lvl6pPr lvl="5" algn="ctr" rtl="0">
              <a:lnSpc>
                <a:spcPct val="100000"/>
              </a:lnSpc>
              <a:spcBef>
                <a:spcPts val="0"/>
              </a:spcBef>
              <a:spcAft>
                <a:spcPts val="0"/>
              </a:spcAft>
              <a:buClr>
                <a:srgbClr val="191919"/>
              </a:buClr>
              <a:buSzPts val="5200"/>
              <a:buNone/>
              <a:defRPr sz="5200">
                <a:solidFill>
                  <a:srgbClr val="191919"/>
                </a:solidFill>
              </a:defRPr>
            </a:lvl6pPr>
            <a:lvl7pPr lvl="6" algn="ctr" rtl="0">
              <a:lnSpc>
                <a:spcPct val="100000"/>
              </a:lnSpc>
              <a:spcBef>
                <a:spcPts val="0"/>
              </a:spcBef>
              <a:spcAft>
                <a:spcPts val="0"/>
              </a:spcAft>
              <a:buClr>
                <a:srgbClr val="191919"/>
              </a:buClr>
              <a:buSzPts val="5200"/>
              <a:buNone/>
              <a:defRPr sz="5200">
                <a:solidFill>
                  <a:srgbClr val="191919"/>
                </a:solidFill>
              </a:defRPr>
            </a:lvl7pPr>
            <a:lvl8pPr lvl="7" algn="ctr" rtl="0">
              <a:lnSpc>
                <a:spcPct val="100000"/>
              </a:lnSpc>
              <a:spcBef>
                <a:spcPts val="0"/>
              </a:spcBef>
              <a:spcAft>
                <a:spcPts val="0"/>
              </a:spcAft>
              <a:buClr>
                <a:srgbClr val="191919"/>
              </a:buClr>
              <a:buSzPts val="5200"/>
              <a:buNone/>
              <a:defRPr sz="5200">
                <a:solidFill>
                  <a:srgbClr val="191919"/>
                </a:solidFill>
              </a:defRPr>
            </a:lvl8pPr>
            <a:lvl9pPr lvl="8" algn="ctr" rtl="0">
              <a:lnSpc>
                <a:spcPct val="100000"/>
              </a:lnSpc>
              <a:spcBef>
                <a:spcPts val="0"/>
              </a:spcBef>
              <a:spcAft>
                <a:spcPts val="0"/>
              </a:spcAft>
              <a:buClr>
                <a:srgbClr val="191919"/>
              </a:buClr>
              <a:buSzPts val="5200"/>
              <a:buNone/>
              <a:defRPr sz="5200">
                <a:solidFill>
                  <a:srgbClr val="191919"/>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p:nvPr/>
        </p:nvSpPr>
        <p:spPr>
          <a:xfrm flipH="1">
            <a:off x="8636032" y="387853"/>
            <a:ext cx="1021425" cy="1021600"/>
          </a:xfrm>
          <a:custGeom>
            <a:avLst/>
            <a:gdLst/>
            <a:ahLst/>
            <a:cxnLst/>
            <a:rect l="l" t="t" r="r" b="b"/>
            <a:pathLst>
              <a:path w="40857" h="40864" extrusionOk="0">
                <a:moveTo>
                  <a:pt x="20425" y="5836"/>
                </a:moveTo>
                <a:cubicBezTo>
                  <a:pt x="28472" y="5836"/>
                  <a:pt x="35021" y="12385"/>
                  <a:pt x="35021" y="20432"/>
                </a:cubicBezTo>
                <a:cubicBezTo>
                  <a:pt x="35021" y="28479"/>
                  <a:pt x="28472" y="35021"/>
                  <a:pt x="20425" y="35021"/>
                </a:cubicBezTo>
                <a:cubicBezTo>
                  <a:pt x="12385" y="35021"/>
                  <a:pt x="5836" y="28479"/>
                  <a:pt x="5836" y="20432"/>
                </a:cubicBezTo>
                <a:cubicBezTo>
                  <a:pt x="5836" y="12385"/>
                  <a:pt x="12385" y="5836"/>
                  <a:pt x="20425" y="5836"/>
                </a:cubicBezTo>
                <a:close/>
                <a:moveTo>
                  <a:pt x="20425" y="0"/>
                </a:moveTo>
                <a:cubicBezTo>
                  <a:pt x="9166" y="0"/>
                  <a:pt x="0" y="9166"/>
                  <a:pt x="0" y="20432"/>
                </a:cubicBezTo>
                <a:cubicBezTo>
                  <a:pt x="0" y="31698"/>
                  <a:pt x="9166" y="40863"/>
                  <a:pt x="20425" y="40863"/>
                </a:cubicBezTo>
                <a:cubicBezTo>
                  <a:pt x="31691" y="40863"/>
                  <a:pt x="40857" y="31698"/>
                  <a:pt x="40857" y="20432"/>
                </a:cubicBezTo>
                <a:cubicBezTo>
                  <a:pt x="40857" y="9166"/>
                  <a:pt x="31691" y="0"/>
                  <a:pt x="20425" y="0"/>
                </a:cubicBezTo>
                <a:close/>
              </a:path>
            </a:pathLst>
          </a:custGeom>
          <a:solidFill>
            <a:schemeClr val="accent2"/>
          </a:solidFill>
          <a:ln>
            <a:noFill/>
          </a:ln>
          <a:effectLst>
            <a:outerShdw blurRad="128588" dist="85725" dir="2040000" algn="bl" rotWithShape="0">
              <a:schemeClr val="accent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32;p5"/>
          <p:cNvSpPr/>
          <p:nvPr/>
        </p:nvSpPr>
        <p:spPr>
          <a:xfrm rot="-5400000" flipH="1">
            <a:off x="408190" y="381550"/>
            <a:ext cx="306900" cy="306900"/>
          </a:xfrm>
          <a:prstGeom prst="ellipse">
            <a:avLst/>
          </a:prstGeom>
          <a:solidFill>
            <a:schemeClr val="lt1"/>
          </a:solidFill>
          <a:ln>
            <a:noFill/>
          </a:ln>
          <a:effectLst>
            <a:outerShdw blurRad="114300" dist="76200" dir="1980000" algn="bl" rotWithShape="0">
              <a:schemeClr val="accent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3" name="Google Shape;33;p5"/>
          <p:cNvGrpSpPr/>
          <p:nvPr/>
        </p:nvGrpSpPr>
        <p:grpSpPr>
          <a:xfrm>
            <a:off x="-79" y="4368002"/>
            <a:ext cx="9144027" cy="775492"/>
            <a:chOff x="-79" y="4368002"/>
            <a:chExt cx="9144027" cy="775492"/>
          </a:xfrm>
        </p:grpSpPr>
        <p:sp>
          <p:nvSpPr>
            <p:cNvPr id="34" name="Google Shape;34;p5"/>
            <p:cNvSpPr/>
            <p:nvPr/>
          </p:nvSpPr>
          <p:spPr>
            <a:xfrm rot="-5400000" flipH="1">
              <a:off x="7983984" y="3983511"/>
              <a:ext cx="747323" cy="1572605"/>
            </a:xfrm>
            <a:custGeom>
              <a:avLst/>
              <a:gdLst/>
              <a:ahLst/>
              <a:cxnLst/>
              <a:rect l="l" t="t" r="r" b="b"/>
              <a:pathLst>
                <a:path w="20014" h="42113" extrusionOk="0">
                  <a:moveTo>
                    <a:pt x="20013" y="0"/>
                  </a:moveTo>
                  <a:cubicBezTo>
                    <a:pt x="14538" y="641"/>
                    <a:pt x="14786" y="5201"/>
                    <a:pt x="14603" y="7831"/>
                  </a:cubicBezTo>
                  <a:cubicBezTo>
                    <a:pt x="14145" y="14406"/>
                    <a:pt x="7720" y="11377"/>
                    <a:pt x="5980" y="17619"/>
                  </a:cubicBezTo>
                  <a:cubicBezTo>
                    <a:pt x="3573" y="26222"/>
                    <a:pt x="11665" y="28263"/>
                    <a:pt x="9461" y="33392"/>
                  </a:cubicBezTo>
                  <a:cubicBezTo>
                    <a:pt x="7263" y="38528"/>
                    <a:pt x="1329" y="36153"/>
                    <a:pt x="1" y="42113"/>
                  </a:cubicBezTo>
                  <a:lnTo>
                    <a:pt x="20013" y="42113"/>
                  </a:lnTo>
                  <a:lnTo>
                    <a:pt x="20013" y="0"/>
                  </a:lnTo>
                  <a:close/>
                </a:path>
              </a:pathLst>
            </a:custGeom>
            <a:solidFill>
              <a:schemeClr val="accent4"/>
            </a:solidFill>
            <a:ln>
              <a:noFill/>
            </a:ln>
            <a:effectLst>
              <a:outerShdw blurRad="128588" dist="76200" dir="1980000" algn="bl" rotWithShape="0">
                <a:schemeClr val="accent2">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35;p5"/>
            <p:cNvSpPr/>
            <p:nvPr/>
          </p:nvSpPr>
          <p:spPr>
            <a:xfrm rot="5400000">
              <a:off x="428062" y="3939861"/>
              <a:ext cx="775492" cy="1631773"/>
            </a:xfrm>
            <a:custGeom>
              <a:avLst/>
              <a:gdLst/>
              <a:ahLst/>
              <a:cxnLst/>
              <a:rect l="l" t="t" r="r" b="b"/>
              <a:pathLst>
                <a:path w="20014" h="42113" extrusionOk="0">
                  <a:moveTo>
                    <a:pt x="20013" y="0"/>
                  </a:moveTo>
                  <a:cubicBezTo>
                    <a:pt x="14538" y="641"/>
                    <a:pt x="14786" y="5201"/>
                    <a:pt x="14603" y="7831"/>
                  </a:cubicBezTo>
                  <a:cubicBezTo>
                    <a:pt x="14145" y="14406"/>
                    <a:pt x="7720" y="11377"/>
                    <a:pt x="5980" y="17619"/>
                  </a:cubicBezTo>
                  <a:cubicBezTo>
                    <a:pt x="3573" y="26222"/>
                    <a:pt x="11665" y="28263"/>
                    <a:pt x="9461" y="33392"/>
                  </a:cubicBezTo>
                  <a:cubicBezTo>
                    <a:pt x="7263" y="38528"/>
                    <a:pt x="1329" y="36153"/>
                    <a:pt x="1" y="42113"/>
                  </a:cubicBezTo>
                  <a:lnTo>
                    <a:pt x="20013" y="42113"/>
                  </a:lnTo>
                  <a:lnTo>
                    <a:pt x="20013" y="0"/>
                  </a:lnTo>
                  <a:close/>
                </a:path>
              </a:pathLst>
            </a:custGeom>
            <a:solidFill>
              <a:schemeClr val="lt2"/>
            </a:solidFill>
            <a:ln>
              <a:noFill/>
            </a:ln>
            <a:effectLst>
              <a:outerShdw blurRad="128588" dist="76200" dir="1980000" algn="bl" rotWithShape="0">
                <a:schemeClr val="accent2">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6" name="Google Shape;36;p5"/>
          <p:cNvSpPr txBox="1">
            <a:spLocks noGrp="1"/>
          </p:cNvSpPr>
          <p:nvPr>
            <p:ph type="ctrTitle"/>
          </p:nvPr>
        </p:nvSpPr>
        <p:spPr>
          <a:xfrm>
            <a:off x="715100" y="535000"/>
            <a:ext cx="7713600" cy="633000"/>
          </a:xfrm>
          <a:prstGeom prst="rect">
            <a:avLst/>
          </a:prstGeom>
        </p:spPr>
        <p:txBody>
          <a:bodyPr spcFirstLastPara="1" wrap="square" lIns="91425" tIns="91425" rIns="91425" bIns="91425" anchor="t" anchorCtr="0">
            <a:noAutofit/>
          </a:bodyPr>
          <a:lstStyle>
            <a:lvl1pPr lvl="0" algn="ctr" rtl="0">
              <a:lnSpc>
                <a:spcPct val="85000"/>
              </a:lnSpc>
              <a:spcBef>
                <a:spcPts val="0"/>
              </a:spcBef>
              <a:spcAft>
                <a:spcPts val="0"/>
              </a:spcAft>
              <a:buClr>
                <a:srgbClr val="191919"/>
              </a:buClr>
              <a:buSzPts val="3500"/>
              <a:buNone/>
              <a:defRPr sz="3500"/>
            </a:lvl1pPr>
            <a:lvl2pPr lvl="1" algn="ctr" rtl="0">
              <a:lnSpc>
                <a:spcPct val="100000"/>
              </a:lnSpc>
              <a:spcBef>
                <a:spcPts val="0"/>
              </a:spcBef>
              <a:spcAft>
                <a:spcPts val="0"/>
              </a:spcAft>
              <a:buClr>
                <a:srgbClr val="191919"/>
              </a:buClr>
              <a:buSzPts val="3500"/>
              <a:buNone/>
              <a:defRPr sz="3500">
                <a:solidFill>
                  <a:srgbClr val="191919"/>
                </a:solidFill>
              </a:defRPr>
            </a:lvl2pPr>
            <a:lvl3pPr lvl="2" algn="ctr" rtl="0">
              <a:lnSpc>
                <a:spcPct val="100000"/>
              </a:lnSpc>
              <a:spcBef>
                <a:spcPts val="0"/>
              </a:spcBef>
              <a:spcAft>
                <a:spcPts val="0"/>
              </a:spcAft>
              <a:buClr>
                <a:srgbClr val="191919"/>
              </a:buClr>
              <a:buSzPts val="3500"/>
              <a:buNone/>
              <a:defRPr sz="3500">
                <a:solidFill>
                  <a:srgbClr val="191919"/>
                </a:solidFill>
              </a:defRPr>
            </a:lvl3pPr>
            <a:lvl4pPr lvl="3" algn="ctr" rtl="0">
              <a:lnSpc>
                <a:spcPct val="100000"/>
              </a:lnSpc>
              <a:spcBef>
                <a:spcPts val="0"/>
              </a:spcBef>
              <a:spcAft>
                <a:spcPts val="0"/>
              </a:spcAft>
              <a:buClr>
                <a:srgbClr val="191919"/>
              </a:buClr>
              <a:buSzPts val="3500"/>
              <a:buNone/>
              <a:defRPr sz="3500">
                <a:solidFill>
                  <a:srgbClr val="191919"/>
                </a:solidFill>
              </a:defRPr>
            </a:lvl4pPr>
            <a:lvl5pPr lvl="4" algn="ctr" rtl="0">
              <a:lnSpc>
                <a:spcPct val="100000"/>
              </a:lnSpc>
              <a:spcBef>
                <a:spcPts val="0"/>
              </a:spcBef>
              <a:spcAft>
                <a:spcPts val="0"/>
              </a:spcAft>
              <a:buClr>
                <a:srgbClr val="191919"/>
              </a:buClr>
              <a:buSzPts val="3500"/>
              <a:buNone/>
              <a:defRPr sz="3500">
                <a:solidFill>
                  <a:srgbClr val="191919"/>
                </a:solidFill>
              </a:defRPr>
            </a:lvl5pPr>
            <a:lvl6pPr lvl="5" algn="ctr" rtl="0">
              <a:lnSpc>
                <a:spcPct val="100000"/>
              </a:lnSpc>
              <a:spcBef>
                <a:spcPts val="0"/>
              </a:spcBef>
              <a:spcAft>
                <a:spcPts val="0"/>
              </a:spcAft>
              <a:buClr>
                <a:srgbClr val="191919"/>
              </a:buClr>
              <a:buSzPts val="3500"/>
              <a:buNone/>
              <a:defRPr sz="3500">
                <a:solidFill>
                  <a:srgbClr val="191919"/>
                </a:solidFill>
              </a:defRPr>
            </a:lvl6pPr>
            <a:lvl7pPr lvl="6" algn="ctr" rtl="0">
              <a:lnSpc>
                <a:spcPct val="100000"/>
              </a:lnSpc>
              <a:spcBef>
                <a:spcPts val="0"/>
              </a:spcBef>
              <a:spcAft>
                <a:spcPts val="0"/>
              </a:spcAft>
              <a:buClr>
                <a:srgbClr val="191919"/>
              </a:buClr>
              <a:buSzPts val="3500"/>
              <a:buNone/>
              <a:defRPr sz="3500">
                <a:solidFill>
                  <a:srgbClr val="191919"/>
                </a:solidFill>
              </a:defRPr>
            </a:lvl7pPr>
            <a:lvl8pPr lvl="7" algn="ctr" rtl="0">
              <a:lnSpc>
                <a:spcPct val="100000"/>
              </a:lnSpc>
              <a:spcBef>
                <a:spcPts val="0"/>
              </a:spcBef>
              <a:spcAft>
                <a:spcPts val="0"/>
              </a:spcAft>
              <a:buClr>
                <a:srgbClr val="191919"/>
              </a:buClr>
              <a:buSzPts val="3500"/>
              <a:buNone/>
              <a:defRPr sz="3500">
                <a:solidFill>
                  <a:srgbClr val="191919"/>
                </a:solidFill>
              </a:defRPr>
            </a:lvl8pPr>
            <a:lvl9pPr lvl="8" algn="ctr" rtl="0">
              <a:lnSpc>
                <a:spcPct val="100000"/>
              </a:lnSpc>
              <a:spcBef>
                <a:spcPts val="0"/>
              </a:spcBef>
              <a:spcAft>
                <a:spcPts val="0"/>
              </a:spcAft>
              <a:buClr>
                <a:srgbClr val="191919"/>
              </a:buClr>
              <a:buSzPts val="3500"/>
              <a:buNone/>
              <a:defRPr sz="3500">
                <a:solidFill>
                  <a:srgbClr val="191919"/>
                </a:solidFill>
              </a:defRPr>
            </a:lvl9pPr>
          </a:lstStyle>
          <a:p>
            <a:endParaRPr/>
          </a:p>
        </p:txBody>
      </p:sp>
      <p:sp>
        <p:nvSpPr>
          <p:cNvPr id="37" name="Google Shape;37;p5"/>
          <p:cNvSpPr txBox="1">
            <a:spLocks noGrp="1"/>
          </p:cNvSpPr>
          <p:nvPr>
            <p:ph type="subTitle" idx="1"/>
          </p:nvPr>
        </p:nvSpPr>
        <p:spPr>
          <a:xfrm>
            <a:off x="1286975" y="2955567"/>
            <a:ext cx="2907600" cy="1261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8" name="Google Shape;38;p5"/>
          <p:cNvSpPr txBox="1">
            <a:spLocks noGrp="1"/>
          </p:cNvSpPr>
          <p:nvPr>
            <p:ph type="subTitle" idx="2"/>
          </p:nvPr>
        </p:nvSpPr>
        <p:spPr>
          <a:xfrm>
            <a:off x="1286975" y="2600036"/>
            <a:ext cx="2907600" cy="441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Raleway"/>
              <a:buNone/>
              <a:defRPr sz="2200">
                <a:latin typeface="Albert Sans Black"/>
                <a:ea typeface="Albert Sans Black"/>
                <a:cs typeface="Albert Sans Black"/>
                <a:sym typeface="Albert Sans Black"/>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39" name="Google Shape;39;p5"/>
          <p:cNvSpPr txBox="1">
            <a:spLocks noGrp="1"/>
          </p:cNvSpPr>
          <p:nvPr>
            <p:ph type="subTitle" idx="3"/>
          </p:nvPr>
        </p:nvSpPr>
        <p:spPr>
          <a:xfrm>
            <a:off x="4949200" y="2955567"/>
            <a:ext cx="2907600" cy="1261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0" name="Google Shape;40;p5"/>
          <p:cNvSpPr txBox="1">
            <a:spLocks noGrp="1"/>
          </p:cNvSpPr>
          <p:nvPr>
            <p:ph type="subTitle" idx="4"/>
          </p:nvPr>
        </p:nvSpPr>
        <p:spPr>
          <a:xfrm>
            <a:off x="4949200" y="2600036"/>
            <a:ext cx="2907600" cy="441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Raleway"/>
              <a:buNone/>
              <a:defRPr sz="2200">
                <a:latin typeface="Albert Sans Black"/>
                <a:ea typeface="Albert Sans Black"/>
                <a:cs typeface="Albert Sans Black"/>
                <a:sym typeface="Albert Sans Black"/>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1"/>
        <p:cNvGrpSpPr/>
        <p:nvPr/>
      </p:nvGrpSpPr>
      <p:grpSpPr>
        <a:xfrm>
          <a:off x="0" y="0"/>
          <a:ext cx="0" cy="0"/>
          <a:chOff x="0" y="0"/>
          <a:chExt cx="0" cy="0"/>
        </a:xfrm>
      </p:grpSpPr>
      <p:sp>
        <p:nvSpPr>
          <p:cNvPr id="42" name="Google Shape;42;p6"/>
          <p:cNvSpPr/>
          <p:nvPr/>
        </p:nvSpPr>
        <p:spPr>
          <a:xfrm flipH="1">
            <a:off x="8636032" y="387853"/>
            <a:ext cx="1021425" cy="1021600"/>
          </a:xfrm>
          <a:custGeom>
            <a:avLst/>
            <a:gdLst/>
            <a:ahLst/>
            <a:cxnLst/>
            <a:rect l="l" t="t" r="r" b="b"/>
            <a:pathLst>
              <a:path w="40857" h="40864" extrusionOk="0">
                <a:moveTo>
                  <a:pt x="20425" y="5836"/>
                </a:moveTo>
                <a:cubicBezTo>
                  <a:pt x="28472" y="5836"/>
                  <a:pt x="35021" y="12385"/>
                  <a:pt x="35021" y="20432"/>
                </a:cubicBezTo>
                <a:cubicBezTo>
                  <a:pt x="35021" y="28479"/>
                  <a:pt x="28472" y="35021"/>
                  <a:pt x="20425" y="35021"/>
                </a:cubicBezTo>
                <a:cubicBezTo>
                  <a:pt x="12385" y="35021"/>
                  <a:pt x="5836" y="28479"/>
                  <a:pt x="5836" y="20432"/>
                </a:cubicBezTo>
                <a:cubicBezTo>
                  <a:pt x="5836" y="12385"/>
                  <a:pt x="12385" y="5836"/>
                  <a:pt x="20425" y="5836"/>
                </a:cubicBezTo>
                <a:close/>
                <a:moveTo>
                  <a:pt x="20425" y="0"/>
                </a:moveTo>
                <a:cubicBezTo>
                  <a:pt x="9166" y="0"/>
                  <a:pt x="0" y="9166"/>
                  <a:pt x="0" y="20432"/>
                </a:cubicBezTo>
                <a:cubicBezTo>
                  <a:pt x="0" y="31698"/>
                  <a:pt x="9166" y="40863"/>
                  <a:pt x="20425" y="40863"/>
                </a:cubicBezTo>
                <a:cubicBezTo>
                  <a:pt x="31691" y="40863"/>
                  <a:pt x="40857" y="31698"/>
                  <a:pt x="40857" y="20432"/>
                </a:cubicBezTo>
                <a:cubicBezTo>
                  <a:pt x="40857" y="9166"/>
                  <a:pt x="31691" y="0"/>
                  <a:pt x="20425" y="0"/>
                </a:cubicBezTo>
                <a:close/>
              </a:path>
            </a:pathLst>
          </a:custGeom>
          <a:solidFill>
            <a:schemeClr val="accent2"/>
          </a:solidFill>
          <a:ln>
            <a:noFill/>
          </a:ln>
          <a:effectLst>
            <a:outerShdw blurRad="142875" dist="85725" dir="1980000" algn="bl" rotWithShape="0">
              <a:schemeClr val="accent2">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43;p6"/>
          <p:cNvSpPr/>
          <p:nvPr/>
        </p:nvSpPr>
        <p:spPr>
          <a:xfrm flipH="1">
            <a:off x="408190" y="381550"/>
            <a:ext cx="306900" cy="306900"/>
          </a:xfrm>
          <a:prstGeom prst="ellipse">
            <a:avLst/>
          </a:prstGeom>
          <a:solidFill>
            <a:schemeClr val="lt1"/>
          </a:solidFill>
          <a:ln>
            <a:noFill/>
          </a:ln>
          <a:effectLst>
            <a:outerShdw blurRad="114300" dist="76200" dir="1980000" algn="bl" rotWithShape="0">
              <a:schemeClr val="accent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4" name="Google Shape;44;p6"/>
          <p:cNvGrpSpPr/>
          <p:nvPr/>
        </p:nvGrpSpPr>
        <p:grpSpPr>
          <a:xfrm>
            <a:off x="-79" y="4368002"/>
            <a:ext cx="9144027" cy="775492"/>
            <a:chOff x="-79" y="4368002"/>
            <a:chExt cx="9144027" cy="775492"/>
          </a:xfrm>
        </p:grpSpPr>
        <p:sp>
          <p:nvSpPr>
            <p:cNvPr id="45" name="Google Shape;45;p6"/>
            <p:cNvSpPr/>
            <p:nvPr/>
          </p:nvSpPr>
          <p:spPr>
            <a:xfrm rot="5400000">
              <a:off x="412562" y="3983511"/>
              <a:ext cx="747323" cy="1572605"/>
            </a:xfrm>
            <a:custGeom>
              <a:avLst/>
              <a:gdLst/>
              <a:ahLst/>
              <a:cxnLst/>
              <a:rect l="l" t="t" r="r" b="b"/>
              <a:pathLst>
                <a:path w="20014" h="42113" extrusionOk="0">
                  <a:moveTo>
                    <a:pt x="20013" y="0"/>
                  </a:moveTo>
                  <a:cubicBezTo>
                    <a:pt x="14538" y="641"/>
                    <a:pt x="14786" y="5201"/>
                    <a:pt x="14603" y="7831"/>
                  </a:cubicBezTo>
                  <a:cubicBezTo>
                    <a:pt x="14145" y="14406"/>
                    <a:pt x="7720" y="11377"/>
                    <a:pt x="5980" y="17619"/>
                  </a:cubicBezTo>
                  <a:cubicBezTo>
                    <a:pt x="3573" y="26222"/>
                    <a:pt x="11665" y="28263"/>
                    <a:pt x="9461" y="33392"/>
                  </a:cubicBezTo>
                  <a:cubicBezTo>
                    <a:pt x="7263" y="38528"/>
                    <a:pt x="1329" y="36153"/>
                    <a:pt x="1" y="42113"/>
                  </a:cubicBezTo>
                  <a:lnTo>
                    <a:pt x="20013" y="42113"/>
                  </a:lnTo>
                  <a:lnTo>
                    <a:pt x="20013" y="0"/>
                  </a:lnTo>
                  <a:close/>
                </a:path>
              </a:pathLst>
            </a:custGeom>
            <a:solidFill>
              <a:schemeClr val="accent4"/>
            </a:solidFill>
            <a:ln>
              <a:noFill/>
            </a:ln>
            <a:effectLst>
              <a:outerShdw blurRad="128588" dist="76200" dir="1980000" algn="bl" rotWithShape="0">
                <a:schemeClr val="accent2">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46;p6"/>
            <p:cNvSpPr/>
            <p:nvPr/>
          </p:nvSpPr>
          <p:spPr>
            <a:xfrm rot="-5400000" flipH="1">
              <a:off x="7940315" y="3939861"/>
              <a:ext cx="775492" cy="1631773"/>
            </a:xfrm>
            <a:custGeom>
              <a:avLst/>
              <a:gdLst/>
              <a:ahLst/>
              <a:cxnLst/>
              <a:rect l="l" t="t" r="r" b="b"/>
              <a:pathLst>
                <a:path w="20014" h="42113" extrusionOk="0">
                  <a:moveTo>
                    <a:pt x="20013" y="0"/>
                  </a:moveTo>
                  <a:cubicBezTo>
                    <a:pt x="14538" y="641"/>
                    <a:pt x="14786" y="5201"/>
                    <a:pt x="14603" y="7831"/>
                  </a:cubicBezTo>
                  <a:cubicBezTo>
                    <a:pt x="14145" y="14406"/>
                    <a:pt x="7720" y="11377"/>
                    <a:pt x="5980" y="17619"/>
                  </a:cubicBezTo>
                  <a:cubicBezTo>
                    <a:pt x="3573" y="26222"/>
                    <a:pt x="11665" y="28263"/>
                    <a:pt x="9461" y="33392"/>
                  </a:cubicBezTo>
                  <a:cubicBezTo>
                    <a:pt x="7263" y="38528"/>
                    <a:pt x="1329" y="36153"/>
                    <a:pt x="1" y="42113"/>
                  </a:cubicBezTo>
                  <a:lnTo>
                    <a:pt x="20013" y="42113"/>
                  </a:lnTo>
                  <a:lnTo>
                    <a:pt x="20013" y="0"/>
                  </a:lnTo>
                  <a:close/>
                </a:path>
              </a:pathLst>
            </a:custGeom>
            <a:solidFill>
              <a:schemeClr val="lt2"/>
            </a:solidFill>
            <a:ln>
              <a:noFill/>
            </a:ln>
            <a:effectLst>
              <a:outerShdw blurRad="128588" dist="76200" dir="1980000" algn="bl" rotWithShape="0">
                <a:schemeClr val="accent2">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7" name="Google Shape;47;p6"/>
          <p:cNvSpPr txBox="1">
            <a:spLocks noGrp="1"/>
          </p:cNvSpPr>
          <p:nvPr>
            <p:ph type="ctrTitle"/>
          </p:nvPr>
        </p:nvSpPr>
        <p:spPr>
          <a:xfrm>
            <a:off x="715100" y="535000"/>
            <a:ext cx="7713600" cy="633000"/>
          </a:xfrm>
          <a:prstGeom prst="rect">
            <a:avLst/>
          </a:prstGeom>
        </p:spPr>
        <p:txBody>
          <a:bodyPr spcFirstLastPara="1" wrap="square" lIns="91425" tIns="91425" rIns="91425" bIns="91425" anchor="t" anchorCtr="0">
            <a:noAutofit/>
          </a:bodyPr>
          <a:lstStyle>
            <a:lvl1pPr lvl="0" algn="ctr" rtl="0">
              <a:lnSpc>
                <a:spcPct val="85000"/>
              </a:lnSpc>
              <a:spcBef>
                <a:spcPts val="0"/>
              </a:spcBef>
              <a:spcAft>
                <a:spcPts val="0"/>
              </a:spcAft>
              <a:buClr>
                <a:srgbClr val="191919"/>
              </a:buClr>
              <a:buSzPts val="3500"/>
              <a:buNone/>
              <a:defRPr sz="3500"/>
            </a:lvl1pPr>
            <a:lvl2pPr lvl="1" algn="ctr" rtl="0">
              <a:lnSpc>
                <a:spcPct val="100000"/>
              </a:lnSpc>
              <a:spcBef>
                <a:spcPts val="0"/>
              </a:spcBef>
              <a:spcAft>
                <a:spcPts val="0"/>
              </a:spcAft>
              <a:buClr>
                <a:srgbClr val="191919"/>
              </a:buClr>
              <a:buSzPts val="3500"/>
              <a:buNone/>
              <a:defRPr sz="3500">
                <a:solidFill>
                  <a:srgbClr val="191919"/>
                </a:solidFill>
              </a:defRPr>
            </a:lvl2pPr>
            <a:lvl3pPr lvl="2" algn="ctr" rtl="0">
              <a:lnSpc>
                <a:spcPct val="100000"/>
              </a:lnSpc>
              <a:spcBef>
                <a:spcPts val="0"/>
              </a:spcBef>
              <a:spcAft>
                <a:spcPts val="0"/>
              </a:spcAft>
              <a:buClr>
                <a:srgbClr val="191919"/>
              </a:buClr>
              <a:buSzPts val="3500"/>
              <a:buNone/>
              <a:defRPr sz="3500">
                <a:solidFill>
                  <a:srgbClr val="191919"/>
                </a:solidFill>
              </a:defRPr>
            </a:lvl3pPr>
            <a:lvl4pPr lvl="3" algn="ctr" rtl="0">
              <a:lnSpc>
                <a:spcPct val="100000"/>
              </a:lnSpc>
              <a:spcBef>
                <a:spcPts val="0"/>
              </a:spcBef>
              <a:spcAft>
                <a:spcPts val="0"/>
              </a:spcAft>
              <a:buClr>
                <a:srgbClr val="191919"/>
              </a:buClr>
              <a:buSzPts val="3500"/>
              <a:buNone/>
              <a:defRPr sz="3500">
                <a:solidFill>
                  <a:srgbClr val="191919"/>
                </a:solidFill>
              </a:defRPr>
            </a:lvl4pPr>
            <a:lvl5pPr lvl="4" algn="ctr" rtl="0">
              <a:lnSpc>
                <a:spcPct val="100000"/>
              </a:lnSpc>
              <a:spcBef>
                <a:spcPts val="0"/>
              </a:spcBef>
              <a:spcAft>
                <a:spcPts val="0"/>
              </a:spcAft>
              <a:buClr>
                <a:srgbClr val="191919"/>
              </a:buClr>
              <a:buSzPts val="3500"/>
              <a:buNone/>
              <a:defRPr sz="3500">
                <a:solidFill>
                  <a:srgbClr val="191919"/>
                </a:solidFill>
              </a:defRPr>
            </a:lvl5pPr>
            <a:lvl6pPr lvl="5" algn="ctr" rtl="0">
              <a:lnSpc>
                <a:spcPct val="100000"/>
              </a:lnSpc>
              <a:spcBef>
                <a:spcPts val="0"/>
              </a:spcBef>
              <a:spcAft>
                <a:spcPts val="0"/>
              </a:spcAft>
              <a:buClr>
                <a:srgbClr val="191919"/>
              </a:buClr>
              <a:buSzPts val="3500"/>
              <a:buNone/>
              <a:defRPr sz="3500">
                <a:solidFill>
                  <a:srgbClr val="191919"/>
                </a:solidFill>
              </a:defRPr>
            </a:lvl6pPr>
            <a:lvl7pPr lvl="6" algn="ctr" rtl="0">
              <a:lnSpc>
                <a:spcPct val="100000"/>
              </a:lnSpc>
              <a:spcBef>
                <a:spcPts val="0"/>
              </a:spcBef>
              <a:spcAft>
                <a:spcPts val="0"/>
              </a:spcAft>
              <a:buClr>
                <a:srgbClr val="191919"/>
              </a:buClr>
              <a:buSzPts val="3500"/>
              <a:buNone/>
              <a:defRPr sz="3500">
                <a:solidFill>
                  <a:srgbClr val="191919"/>
                </a:solidFill>
              </a:defRPr>
            </a:lvl7pPr>
            <a:lvl8pPr lvl="7" algn="ctr" rtl="0">
              <a:lnSpc>
                <a:spcPct val="100000"/>
              </a:lnSpc>
              <a:spcBef>
                <a:spcPts val="0"/>
              </a:spcBef>
              <a:spcAft>
                <a:spcPts val="0"/>
              </a:spcAft>
              <a:buClr>
                <a:srgbClr val="191919"/>
              </a:buClr>
              <a:buSzPts val="3500"/>
              <a:buNone/>
              <a:defRPr sz="3500">
                <a:solidFill>
                  <a:srgbClr val="191919"/>
                </a:solidFill>
              </a:defRPr>
            </a:lvl8pPr>
            <a:lvl9pPr lvl="8" algn="ctr" rtl="0">
              <a:lnSpc>
                <a:spcPct val="100000"/>
              </a:lnSpc>
              <a:spcBef>
                <a:spcPts val="0"/>
              </a:spcBef>
              <a:spcAft>
                <a:spcPts val="0"/>
              </a:spcAft>
              <a:buClr>
                <a:srgbClr val="191919"/>
              </a:buClr>
              <a:buSzPts val="3500"/>
              <a:buNone/>
              <a:defRPr sz="3500">
                <a:solidFill>
                  <a:srgbClr val="191919"/>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8"/>
        <p:cNvGrpSpPr/>
        <p:nvPr/>
      </p:nvGrpSpPr>
      <p:grpSpPr>
        <a:xfrm>
          <a:off x="0" y="0"/>
          <a:ext cx="0" cy="0"/>
          <a:chOff x="0" y="0"/>
          <a:chExt cx="0" cy="0"/>
        </a:xfrm>
      </p:grpSpPr>
      <p:sp>
        <p:nvSpPr>
          <p:cNvPr id="49" name="Google Shape;49;p7"/>
          <p:cNvSpPr/>
          <p:nvPr/>
        </p:nvSpPr>
        <p:spPr>
          <a:xfrm flipH="1">
            <a:off x="-60" y="3915512"/>
            <a:ext cx="5703961" cy="1227923"/>
          </a:xfrm>
          <a:custGeom>
            <a:avLst/>
            <a:gdLst/>
            <a:ahLst/>
            <a:cxnLst/>
            <a:rect l="l" t="t" r="r" b="b"/>
            <a:pathLst>
              <a:path w="121419" h="26380" extrusionOk="0">
                <a:moveTo>
                  <a:pt x="66674" y="0"/>
                </a:moveTo>
                <a:cubicBezTo>
                  <a:pt x="65814" y="0"/>
                  <a:pt x="64939" y="67"/>
                  <a:pt x="64049" y="210"/>
                </a:cubicBezTo>
                <a:cubicBezTo>
                  <a:pt x="50448" y="2395"/>
                  <a:pt x="52136" y="15866"/>
                  <a:pt x="38822" y="19275"/>
                </a:cubicBezTo>
                <a:cubicBezTo>
                  <a:pt x="37313" y="19661"/>
                  <a:pt x="35716" y="19817"/>
                  <a:pt x="34062" y="19817"/>
                </a:cubicBezTo>
                <a:cubicBezTo>
                  <a:pt x="27034" y="19817"/>
                  <a:pt x="18981" y="16996"/>
                  <a:pt x="12337" y="16996"/>
                </a:cubicBezTo>
                <a:cubicBezTo>
                  <a:pt x="6739" y="16996"/>
                  <a:pt x="2141" y="18999"/>
                  <a:pt x="0" y="26380"/>
                </a:cubicBezTo>
                <a:lnTo>
                  <a:pt x="121418" y="26380"/>
                </a:lnTo>
                <a:lnTo>
                  <a:pt x="121418" y="9546"/>
                </a:lnTo>
                <a:cubicBezTo>
                  <a:pt x="118432" y="8033"/>
                  <a:pt x="116010" y="7467"/>
                  <a:pt x="113829" y="7467"/>
                </a:cubicBezTo>
                <a:cubicBezTo>
                  <a:pt x="108541" y="7467"/>
                  <a:pt x="104668" y="10793"/>
                  <a:pt x="97604" y="12006"/>
                </a:cubicBezTo>
                <a:cubicBezTo>
                  <a:pt x="97084" y="12096"/>
                  <a:pt x="96564" y="12138"/>
                  <a:pt x="96043" y="12138"/>
                </a:cubicBezTo>
                <a:cubicBezTo>
                  <a:pt x="87226" y="12138"/>
                  <a:pt x="78271" y="0"/>
                  <a:pt x="66674" y="0"/>
                </a:cubicBezTo>
                <a:close/>
              </a:path>
            </a:pathLst>
          </a:custGeom>
          <a:gradFill>
            <a:gsLst>
              <a:gs pos="0">
                <a:srgbClr val="FFFFFF">
                  <a:alpha val="21568"/>
                </a:srgbClr>
              </a:gs>
              <a:gs pos="100000">
                <a:srgbClr val="2BC3FA">
                  <a:alpha val="22745"/>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0" name="Google Shape;50;p7"/>
          <p:cNvGrpSpPr/>
          <p:nvPr/>
        </p:nvGrpSpPr>
        <p:grpSpPr>
          <a:xfrm>
            <a:off x="-1688068" y="-988650"/>
            <a:ext cx="16158896" cy="6132079"/>
            <a:chOff x="-1688068" y="-988650"/>
            <a:chExt cx="16158896" cy="6132079"/>
          </a:xfrm>
        </p:grpSpPr>
        <p:grpSp>
          <p:nvGrpSpPr>
            <p:cNvPr id="51" name="Google Shape;51;p7"/>
            <p:cNvGrpSpPr/>
            <p:nvPr/>
          </p:nvGrpSpPr>
          <p:grpSpPr>
            <a:xfrm>
              <a:off x="-1688068" y="-988650"/>
              <a:ext cx="5639543" cy="3980231"/>
              <a:chOff x="-1688068" y="-988650"/>
              <a:chExt cx="5639543" cy="3980231"/>
            </a:xfrm>
          </p:grpSpPr>
          <p:sp>
            <p:nvSpPr>
              <p:cNvPr id="52" name="Google Shape;52;p7"/>
              <p:cNvSpPr/>
              <p:nvPr/>
            </p:nvSpPr>
            <p:spPr>
              <a:xfrm flipH="1">
                <a:off x="-1688068" y="0"/>
                <a:ext cx="5639543" cy="2991581"/>
              </a:xfrm>
              <a:custGeom>
                <a:avLst/>
                <a:gdLst/>
                <a:ahLst/>
                <a:cxnLst/>
                <a:rect l="l" t="t" r="r" b="b"/>
                <a:pathLst>
                  <a:path w="59124" h="31155" extrusionOk="0">
                    <a:moveTo>
                      <a:pt x="1" y="0"/>
                    </a:moveTo>
                    <a:cubicBezTo>
                      <a:pt x="1887" y="3317"/>
                      <a:pt x="3674" y="4187"/>
                      <a:pt x="5661" y="4187"/>
                    </a:cubicBezTo>
                    <a:cubicBezTo>
                      <a:pt x="7719" y="4187"/>
                      <a:pt x="9991" y="3254"/>
                      <a:pt x="12810" y="3141"/>
                    </a:cubicBezTo>
                    <a:cubicBezTo>
                      <a:pt x="12904" y="3137"/>
                      <a:pt x="12994" y="3135"/>
                      <a:pt x="13081" y="3135"/>
                    </a:cubicBezTo>
                    <a:cubicBezTo>
                      <a:pt x="18196" y="3135"/>
                      <a:pt x="13734" y="9454"/>
                      <a:pt x="19176" y="12928"/>
                    </a:cubicBezTo>
                    <a:cubicBezTo>
                      <a:pt x="20283" y="13635"/>
                      <a:pt x="21294" y="13898"/>
                      <a:pt x="22257" y="13898"/>
                    </a:cubicBezTo>
                    <a:cubicBezTo>
                      <a:pt x="25044" y="13898"/>
                      <a:pt x="27437" y="11700"/>
                      <a:pt x="30627" y="11700"/>
                    </a:cubicBezTo>
                    <a:cubicBezTo>
                      <a:pt x="31855" y="11700"/>
                      <a:pt x="33201" y="12026"/>
                      <a:pt x="34734" y="12928"/>
                    </a:cubicBezTo>
                    <a:cubicBezTo>
                      <a:pt x="40537" y="16350"/>
                      <a:pt x="35041" y="22473"/>
                      <a:pt x="39941" y="27635"/>
                    </a:cubicBezTo>
                    <a:cubicBezTo>
                      <a:pt x="42267" y="30084"/>
                      <a:pt x="45097" y="31155"/>
                      <a:pt x="48192" y="31155"/>
                    </a:cubicBezTo>
                    <a:cubicBezTo>
                      <a:pt x="51620" y="31155"/>
                      <a:pt x="55373" y="29842"/>
                      <a:pt x="59123" y="27635"/>
                    </a:cubicBezTo>
                    <a:lnTo>
                      <a:pt x="59123" y="0"/>
                    </a:lnTo>
                    <a:close/>
                  </a:path>
                </a:pathLst>
              </a:custGeom>
              <a:solidFill>
                <a:schemeClr val="lt2"/>
              </a:solidFill>
              <a:ln>
                <a:noFill/>
              </a:ln>
              <a:effectLst>
                <a:outerShdw blurRad="128588" dist="85725" dir="2040000" algn="bl" rotWithShape="0">
                  <a:schemeClr val="accent2">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53;p7"/>
              <p:cNvSpPr/>
              <p:nvPr/>
            </p:nvSpPr>
            <p:spPr>
              <a:xfrm flipH="1">
                <a:off x="-1371305" y="-988650"/>
                <a:ext cx="2424180" cy="3835678"/>
              </a:xfrm>
              <a:custGeom>
                <a:avLst/>
                <a:gdLst/>
                <a:ahLst/>
                <a:cxnLst/>
                <a:rect l="l" t="t" r="r" b="b"/>
                <a:pathLst>
                  <a:path w="24220" h="33109" extrusionOk="0">
                    <a:moveTo>
                      <a:pt x="12175" y="0"/>
                    </a:moveTo>
                    <a:cubicBezTo>
                      <a:pt x="12175" y="0"/>
                      <a:pt x="2349" y="2316"/>
                      <a:pt x="1341" y="6516"/>
                    </a:cubicBezTo>
                    <a:cubicBezTo>
                      <a:pt x="327" y="10710"/>
                      <a:pt x="4298" y="11116"/>
                      <a:pt x="3919" y="14066"/>
                    </a:cubicBezTo>
                    <a:cubicBezTo>
                      <a:pt x="3454" y="17651"/>
                      <a:pt x="0" y="17854"/>
                      <a:pt x="968" y="21053"/>
                    </a:cubicBezTo>
                    <a:cubicBezTo>
                      <a:pt x="2270" y="25352"/>
                      <a:pt x="7288" y="22558"/>
                      <a:pt x="10357" y="24737"/>
                    </a:cubicBezTo>
                    <a:cubicBezTo>
                      <a:pt x="13431" y="26915"/>
                      <a:pt x="9362" y="29827"/>
                      <a:pt x="13045" y="31933"/>
                    </a:cubicBezTo>
                    <a:cubicBezTo>
                      <a:pt x="14654" y="32850"/>
                      <a:pt x="16989" y="33109"/>
                      <a:pt x="19109" y="33109"/>
                    </a:cubicBezTo>
                    <a:cubicBezTo>
                      <a:pt x="21843" y="33109"/>
                      <a:pt x="24220" y="32679"/>
                      <a:pt x="24220" y="32679"/>
                    </a:cubicBezTo>
                    <a:lnTo>
                      <a:pt x="24220" y="0"/>
                    </a:lnTo>
                    <a:close/>
                  </a:path>
                </a:pathLst>
              </a:custGeom>
              <a:solidFill>
                <a:schemeClr val="lt1"/>
              </a:solidFill>
              <a:ln>
                <a:noFill/>
              </a:ln>
              <a:effectLst>
                <a:outerShdw blurRad="114300" dist="76200" dir="1980000" algn="bl" rotWithShape="0">
                  <a:schemeClr val="accent2">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4" name="Google Shape;54;p7"/>
            <p:cNvGrpSpPr/>
            <p:nvPr/>
          </p:nvGrpSpPr>
          <p:grpSpPr>
            <a:xfrm>
              <a:off x="7860838" y="-272562"/>
              <a:ext cx="1412794" cy="3091128"/>
              <a:chOff x="7860838" y="-272562"/>
              <a:chExt cx="1412794" cy="3091128"/>
            </a:xfrm>
          </p:grpSpPr>
          <p:sp>
            <p:nvSpPr>
              <p:cNvPr id="55" name="Google Shape;55;p7"/>
              <p:cNvSpPr/>
              <p:nvPr/>
            </p:nvSpPr>
            <p:spPr>
              <a:xfrm rot="5400000" flipH="1">
                <a:off x="7286096" y="831036"/>
                <a:ext cx="2821545" cy="1153514"/>
              </a:xfrm>
              <a:custGeom>
                <a:avLst/>
                <a:gdLst/>
                <a:ahLst/>
                <a:cxnLst/>
                <a:rect l="l" t="t" r="r" b="b"/>
                <a:pathLst>
                  <a:path w="59124" h="31155" extrusionOk="0">
                    <a:moveTo>
                      <a:pt x="1" y="0"/>
                    </a:moveTo>
                    <a:cubicBezTo>
                      <a:pt x="1887" y="3317"/>
                      <a:pt x="3674" y="4187"/>
                      <a:pt x="5661" y="4187"/>
                    </a:cubicBezTo>
                    <a:cubicBezTo>
                      <a:pt x="7719" y="4187"/>
                      <a:pt x="9991" y="3254"/>
                      <a:pt x="12810" y="3141"/>
                    </a:cubicBezTo>
                    <a:cubicBezTo>
                      <a:pt x="12904" y="3137"/>
                      <a:pt x="12994" y="3135"/>
                      <a:pt x="13081" y="3135"/>
                    </a:cubicBezTo>
                    <a:cubicBezTo>
                      <a:pt x="18196" y="3135"/>
                      <a:pt x="13734" y="9454"/>
                      <a:pt x="19176" y="12928"/>
                    </a:cubicBezTo>
                    <a:cubicBezTo>
                      <a:pt x="20283" y="13635"/>
                      <a:pt x="21294" y="13898"/>
                      <a:pt x="22257" y="13898"/>
                    </a:cubicBezTo>
                    <a:cubicBezTo>
                      <a:pt x="25044" y="13898"/>
                      <a:pt x="27437" y="11700"/>
                      <a:pt x="30627" y="11700"/>
                    </a:cubicBezTo>
                    <a:cubicBezTo>
                      <a:pt x="31855" y="11700"/>
                      <a:pt x="33201" y="12026"/>
                      <a:pt x="34734" y="12928"/>
                    </a:cubicBezTo>
                    <a:cubicBezTo>
                      <a:pt x="40537" y="16350"/>
                      <a:pt x="35041" y="22473"/>
                      <a:pt x="39941" y="27635"/>
                    </a:cubicBezTo>
                    <a:cubicBezTo>
                      <a:pt x="42267" y="30084"/>
                      <a:pt x="45097" y="31155"/>
                      <a:pt x="48192" y="31155"/>
                    </a:cubicBezTo>
                    <a:cubicBezTo>
                      <a:pt x="51620" y="31155"/>
                      <a:pt x="55373" y="29842"/>
                      <a:pt x="59123" y="27635"/>
                    </a:cubicBezTo>
                    <a:lnTo>
                      <a:pt x="59123" y="0"/>
                    </a:lnTo>
                    <a:close/>
                  </a:path>
                </a:pathLst>
              </a:custGeom>
              <a:solidFill>
                <a:schemeClr val="accent4"/>
              </a:solidFill>
              <a:ln>
                <a:noFill/>
              </a:ln>
              <a:effectLst>
                <a:outerShdw blurRad="128588" dist="85725" dir="2040000" algn="bl" rotWithShape="0">
                  <a:schemeClr val="accent2">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56;p7"/>
              <p:cNvSpPr/>
              <p:nvPr/>
            </p:nvSpPr>
            <p:spPr>
              <a:xfrm>
                <a:off x="7860838" y="-272562"/>
                <a:ext cx="1412794" cy="1923000"/>
              </a:xfrm>
              <a:custGeom>
                <a:avLst/>
                <a:gdLst/>
                <a:ahLst/>
                <a:cxnLst/>
                <a:rect l="l" t="t" r="r" b="b"/>
                <a:pathLst>
                  <a:path w="28970" h="39432" extrusionOk="0">
                    <a:moveTo>
                      <a:pt x="1" y="1"/>
                    </a:moveTo>
                    <a:cubicBezTo>
                      <a:pt x="3076" y="8931"/>
                      <a:pt x="8309" y="4495"/>
                      <a:pt x="13039" y="9938"/>
                    </a:cubicBezTo>
                    <a:cubicBezTo>
                      <a:pt x="17776" y="15382"/>
                      <a:pt x="7164" y="21675"/>
                      <a:pt x="12725" y="32019"/>
                    </a:cubicBezTo>
                    <a:cubicBezTo>
                      <a:pt x="16618" y="39261"/>
                      <a:pt x="28970" y="39431"/>
                      <a:pt x="28970" y="39431"/>
                    </a:cubicBezTo>
                    <a:lnTo>
                      <a:pt x="28970" y="1"/>
                    </a:lnTo>
                    <a:close/>
                  </a:path>
                </a:pathLst>
              </a:custGeom>
              <a:solidFill>
                <a:schemeClr val="lt2"/>
              </a:solidFill>
              <a:ln>
                <a:noFill/>
              </a:ln>
              <a:effectLst>
                <a:outerShdw blurRad="114300" dist="76200" dir="1980000" algn="bl" rotWithShape="0">
                  <a:schemeClr val="accent2">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7" name="Google Shape;57;p7"/>
            <p:cNvSpPr/>
            <p:nvPr/>
          </p:nvSpPr>
          <p:spPr>
            <a:xfrm>
              <a:off x="8001017" y="3750631"/>
              <a:ext cx="6469811" cy="1392798"/>
            </a:xfrm>
            <a:custGeom>
              <a:avLst/>
              <a:gdLst/>
              <a:ahLst/>
              <a:cxnLst/>
              <a:rect l="l" t="t" r="r" b="b"/>
              <a:pathLst>
                <a:path w="121419" h="26380" extrusionOk="0">
                  <a:moveTo>
                    <a:pt x="66674" y="0"/>
                  </a:moveTo>
                  <a:cubicBezTo>
                    <a:pt x="65814" y="0"/>
                    <a:pt x="64939" y="67"/>
                    <a:pt x="64049" y="210"/>
                  </a:cubicBezTo>
                  <a:cubicBezTo>
                    <a:pt x="50448" y="2395"/>
                    <a:pt x="52136" y="15866"/>
                    <a:pt x="38822" y="19275"/>
                  </a:cubicBezTo>
                  <a:cubicBezTo>
                    <a:pt x="37313" y="19661"/>
                    <a:pt x="35716" y="19817"/>
                    <a:pt x="34062" y="19817"/>
                  </a:cubicBezTo>
                  <a:cubicBezTo>
                    <a:pt x="27034" y="19817"/>
                    <a:pt x="18981" y="16996"/>
                    <a:pt x="12337" y="16996"/>
                  </a:cubicBezTo>
                  <a:cubicBezTo>
                    <a:pt x="6739" y="16996"/>
                    <a:pt x="2141" y="18999"/>
                    <a:pt x="0" y="26380"/>
                  </a:cubicBezTo>
                  <a:lnTo>
                    <a:pt x="121418" y="26380"/>
                  </a:lnTo>
                  <a:lnTo>
                    <a:pt x="121418" y="9546"/>
                  </a:lnTo>
                  <a:cubicBezTo>
                    <a:pt x="118432" y="8033"/>
                    <a:pt x="116010" y="7467"/>
                    <a:pt x="113829" y="7467"/>
                  </a:cubicBezTo>
                  <a:cubicBezTo>
                    <a:pt x="108541" y="7467"/>
                    <a:pt x="104668" y="10793"/>
                    <a:pt x="97604" y="12006"/>
                  </a:cubicBezTo>
                  <a:cubicBezTo>
                    <a:pt x="97084" y="12096"/>
                    <a:pt x="96564" y="12138"/>
                    <a:pt x="96043" y="12138"/>
                  </a:cubicBezTo>
                  <a:cubicBezTo>
                    <a:pt x="87226" y="12138"/>
                    <a:pt x="78271" y="0"/>
                    <a:pt x="66674" y="0"/>
                  </a:cubicBezTo>
                  <a:close/>
                </a:path>
              </a:pathLst>
            </a:custGeom>
            <a:solidFill>
              <a:schemeClr val="accent1"/>
            </a:solidFill>
            <a:ln>
              <a:noFill/>
            </a:ln>
            <a:effectLst>
              <a:outerShdw blurRad="128588" dist="85725" dir="2040000" algn="bl" rotWithShape="0">
                <a:schemeClr val="accent2">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8" name="Google Shape;58;p7"/>
          <p:cNvSpPr txBox="1">
            <a:spLocks noGrp="1"/>
          </p:cNvSpPr>
          <p:nvPr>
            <p:ph type="ctrTitle"/>
          </p:nvPr>
        </p:nvSpPr>
        <p:spPr>
          <a:xfrm flipH="1">
            <a:off x="4467508" y="1113890"/>
            <a:ext cx="3540300" cy="1286100"/>
          </a:xfrm>
          <a:prstGeom prst="rect">
            <a:avLst/>
          </a:prstGeom>
        </p:spPr>
        <p:txBody>
          <a:bodyPr spcFirstLastPara="1" wrap="square" lIns="91425" tIns="91425" rIns="91425" bIns="91425" anchor="b" anchorCtr="0">
            <a:noAutofit/>
          </a:bodyPr>
          <a:lstStyle>
            <a:lvl1pPr lvl="0" rtl="0">
              <a:lnSpc>
                <a:spcPct val="80000"/>
              </a:lnSpc>
              <a:spcBef>
                <a:spcPts val="0"/>
              </a:spcBef>
              <a:spcAft>
                <a:spcPts val="0"/>
              </a:spcAft>
              <a:buClr>
                <a:srgbClr val="191919"/>
              </a:buClr>
              <a:buSzPts val="5200"/>
              <a:buNone/>
              <a:defRPr sz="4500"/>
            </a:lvl1pPr>
            <a:lvl2pPr lvl="1" rtl="0">
              <a:lnSpc>
                <a:spcPct val="100000"/>
              </a:lnSpc>
              <a:spcBef>
                <a:spcPts val="0"/>
              </a:spcBef>
              <a:spcAft>
                <a:spcPts val="0"/>
              </a:spcAft>
              <a:buClr>
                <a:srgbClr val="191919"/>
              </a:buClr>
              <a:buSzPts val="5200"/>
              <a:buNone/>
              <a:defRPr sz="5200">
                <a:solidFill>
                  <a:srgbClr val="191919"/>
                </a:solidFill>
              </a:defRPr>
            </a:lvl2pPr>
            <a:lvl3pPr lvl="2" rtl="0">
              <a:lnSpc>
                <a:spcPct val="100000"/>
              </a:lnSpc>
              <a:spcBef>
                <a:spcPts val="0"/>
              </a:spcBef>
              <a:spcAft>
                <a:spcPts val="0"/>
              </a:spcAft>
              <a:buClr>
                <a:srgbClr val="191919"/>
              </a:buClr>
              <a:buSzPts val="5200"/>
              <a:buNone/>
              <a:defRPr sz="5200">
                <a:solidFill>
                  <a:srgbClr val="191919"/>
                </a:solidFill>
              </a:defRPr>
            </a:lvl3pPr>
            <a:lvl4pPr lvl="3" rtl="0">
              <a:lnSpc>
                <a:spcPct val="100000"/>
              </a:lnSpc>
              <a:spcBef>
                <a:spcPts val="0"/>
              </a:spcBef>
              <a:spcAft>
                <a:spcPts val="0"/>
              </a:spcAft>
              <a:buClr>
                <a:srgbClr val="191919"/>
              </a:buClr>
              <a:buSzPts val="5200"/>
              <a:buNone/>
              <a:defRPr sz="5200">
                <a:solidFill>
                  <a:srgbClr val="191919"/>
                </a:solidFill>
              </a:defRPr>
            </a:lvl4pPr>
            <a:lvl5pPr lvl="4" rtl="0">
              <a:lnSpc>
                <a:spcPct val="100000"/>
              </a:lnSpc>
              <a:spcBef>
                <a:spcPts val="0"/>
              </a:spcBef>
              <a:spcAft>
                <a:spcPts val="0"/>
              </a:spcAft>
              <a:buClr>
                <a:srgbClr val="191919"/>
              </a:buClr>
              <a:buSzPts val="5200"/>
              <a:buNone/>
              <a:defRPr sz="5200">
                <a:solidFill>
                  <a:srgbClr val="191919"/>
                </a:solidFill>
              </a:defRPr>
            </a:lvl5pPr>
            <a:lvl6pPr lvl="5" rtl="0">
              <a:lnSpc>
                <a:spcPct val="100000"/>
              </a:lnSpc>
              <a:spcBef>
                <a:spcPts val="0"/>
              </a:spcBef>
              <a:spcAft>
                <a:spcPts val="0"/>
              </a:spcAft>
              <a:buClr>
                <a:srgbClr val="191919"/>
              </a:buClr>
              <a:buSzPts val="5200"/>
              <a:buNone/>
              <a:defRPr sz="5200">
                <a:solidFill>
                  <a:srgbClr val="191919"/>
                </a:solidFill>
              </a:defRPr>
            </a:lvl6pPr>
            <a:lvl7pPr lvl="6" rtl="0">
              <a:lnSpc>
                <a:spcPct val="100000"/>
              </a:lnSpc>
              <a:spcBef>
                <a:spcPts val="0"/>
              </a:spcBef>
              <a:spcAft>
                <a:spcPts val="0"/>
              </a:spcAft>
              <a:buClr>
                <a:srgbClr val="191919"/>
              </a:buClr>
              <a:buSzPts val="5200"/>
              <a:buNone/>
              <a:defRPr sz="5200">
                <a:solidFill>
                  <a:srgbClr val="191919"/>
                </a:solidFill>
              </a:defRPr>
            </a:lvl7pPr>
            <a:lvl8pPr lvl="7" rtl="0">
              <a:lnSpc>
                <a:spcPct val="100000"/>
              </a:lnSpc>
              <a:spcBef>
                <a:spcPts val="0"/>
              </a:spcBef>
              <a:spcAft>
                <a:spcPts val="0"/>
              </a:spcAft>
              <a:buClr>
                <a:srgbClr val="191919"/>
              </a:buClr>
              <a:buSzPts val="5200"/>
              <a:buNone/>
              <a:defRPr sz="5200">
                <a:solidFill>
                  <a:srgbClr val="191919"/>
                </a:solidFill>
              </a:defRPr>
            </a:lvl8pPr>
            <a:lvl9pPr lvl="8" rtl="0">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59" name="Google Shape;59;p7"/>
          <p:cNvSpPr txBox="1">
            <a:spLocks noGrp="1"/>
          </p:cNvSpPr>
          <p:nvPr>
            <p:ph type="subTitle" idx="1"/>
          </p:nvPr>
        </p:nvSpPr>
        <p:spPr>
          <a:xfrm flipH="1">
            <a:off x="4467508" y="2400023"/>
            <a:ext cx="3540300" cy="162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60" name="Google Shape;60;p7"/>
          <p:cNvSpPr>
            <a:spLocks noGrp="1"/>
          </p:cNvSpPr>
          <p:nvPr>
            <p:ph type="pic" idx="2"/>
          </p:nvPr>
        </p:nvSpPr>
        <p:spPr>
          <a:xfrm flipH="1">
            <a:off x="125" y="535000"/>
            <a:ext cx="3451500" cy="4608300"/>
          </a:xfrm>
          <a:prstGeom prst="round2SameRect">
            <a:avLst>
              <a:gd name="adj1" fmla="val 50000"/>
              <a:gd name="adj2" fmla="val 0"/>
            </a:avLst>
          </a:prstGeom>
          <a:noFill/>
          <a:ln>
            <a:noFill/>
          </a:ln>
          <a:effectLst>
            <a:outerShdw blurRad="200025" dist="76200" dir="1860000" algn="bl" rotWithShape="0">
              <a:schemeClr val="accent2">
                <a:alpha val="23000"/>
              </a:schemeClr>
            </a:outerShdw>
          </a:effectLst>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1"/>
        <p:cNvGrpSpPr/>
        <p:nvPr/>
      </p:nvGrpSpPr>
      <p:grpSpPr>
        <a:xfrm>
          <a:off x="0" y="0"/>
          <a:ext cx="0" cy="0"/>
          <a:chOff x="0" y="0"/>
          <a:chExt cx="0" cy="0"/>
        </a:xfrm>
      </p:grpSpPr>
      <p:grpSp>
        <p:nvGrpSpPr>
          <p:cNvPr id="62" name="Google Shape;62;p8"/>
          <p:cNvGrpSpPr/>
          <p:nvPr/>
        </p:nvGrpSpPr>
        <p:grpSpPr>
          <a:xfrm>
            <a:off x="-1980869" y="-11"/>
            <a:ext cx="16451697" cy="5151391"/>
            <a:chOff x="-1980869" y="-11"/>
            <a:chExt cx="16451697" cy="5151391"/>
          </a:xfrm>
        </p:grpSpPr>
        <p:grpSp>
          <p:nvGrpSpPr>
            <p:cNvPr id="63" name="Google Shape;63;p8"/>
            <p:cNvGrpSpPr/>
            <p:nvPr/>
          </p:nvGrpSpPr>
          <p:grpSpPr>
            <a:xfrm>
              <a:off x="-1980869" y="295690"/>
              <a:ext cx="5932344" cy="4855683"/>
              <a:chOff x="-1980869" y="295690"/>
              <a:chExt cx="5932344" cy="4855683"/>
            </a:xfrm>
          </p:grpSpPr>
          <p:sp>
            <p:nvSpPr>
              <p:cNvPr id="64" name="Google Shape;64;p8"/>
              <p:cNvSpPr/>
              <p:nvPr/>
            </p:nvSpPr>
            <p:spPr>
              <a:xfrm rot="10800000">
                <a:off x="-1688068" y="2159787"/>
                <a:ext cx="5639543" cy="2991581"/>
              </a:xfrm>
              <a:custGeom>
                <a:avLst/>
                <a:gdLst/>
                <a:ahLst/>
                <a:cxnLst/>
                <a:rect l="l" t="t" r="r" b="b"/>
                <a:pathLst>
                  <a:path w="59124" h="31155" extrusionOk="0">
                    <a:moveTo>
                      <a:pt x="1" y="0"/>
                    </a:moveTo>
                    <a:cubicBezTo>
                      <a:pt x="1887" y="3317"/>
                      <a:pt x="3674" y="4187"/>
                      <a:pt x="5661" y="4187"/>
                    </a:cubicBezTo>
                    <a:cubicBezTo>
                      <a:pt x="7719" y="4187"/>
                      <a:pt x="9991" y="3254"/>
                      <a:pt x="12810" y="3141"/>
                    </a:cubicBezTo>
                    <a:cubicBezTo>
                      <a:pt x="12904" y="3137"/>
                      <a:pt x="12994" y="3135"/>
                      <a:pt x="13081" y="3135"/>
                    </a:cubicBezTo>
                    <a:cubicBezTo>
                      <a:pt x="18196" y="3135"/>
                      <a:pt x="13734" y="9454"/>
                      <a:pt x="19176" y="12928"/>
                    </a:cubicBezTo>
                    <a:cubicBezTo>
                      <a:pt x="20283" y="13635"/>
                      <a:pt x="21294" y="13898"/>
                      <a:pt x="22257" y="13898"/>
                    </a:cubicBezTo>
                    <a:cubicBezTo>
                      <a:pt x="25044" y="13898"/>
                      <a:pt x="27437" y="11700"/>
                      <a:pt x="30627" y="11700"/>
                    </a:cubicBezTo>
                    <a:cubicBezTo>
                      <a:pt x="31855" y="11700"/>
                      <a:pt x="33201" y="12026"/>
                      <a:pt x="34734" y="12928"/>
                    </a:cubicBezTo>
                    <a:cubicBezTo>
                      <a:pt x="40537" y="16350"/>
                      <a:pt x="35041" y="22473"/>
                      <a:pt x="39941" y="27635"/>
                    </a:cubicBezTo>
                    <a:cubicBezTo>
                      <a:pt x="42267" y="30084"/>
                      <a:pt x="45097" y="31155"/>
                      <a:pt x="48192" y="31155"/>
                    </a:cubicBezTo>
                    <a:cubicBezTo>
                      <a:pt x="51620" y="31155"/>
                      <a:pt x="55373" y="29842"/>
                      <a:pt x="59123" y="27635"/>
                    </a:cubicBezTo>
                    <a:lnTo>
                      <a:pt x="59123" y="0"/>
                    </a:lnTo>
                    <a:close/>
                  </a:path>
                </a:pathLst>
              </a:custGeom>
              <a:solidFill>
                <a:schemeClr val="lt2"/>
              </a:solidFill>
              <a:ln>
                <a:noFill/>
              </a:ln>
              <a:effectLst>
                <a:outerShdw blurRad="128588" dist="85725" dir="2040000" algn="bl" rotWithShape="0">
                  <a:schemeClr val="accent2">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65;p8"/>
              <p:cNvSpPr/>
              <p:nvPr/>
            </p:nvSpPr>
            <p:spPr>
              <a:xfrm rot="10800000">
                <a:off x="-1980869" y="295690"/>
                <a:ext cx="3068795" cy="4855683"/>
              </a:xfrm>
              <a:custGeom>
                <a:avLst/>
                <a:gdLst/>
                <a:ahLst/>
                <a:cxnLst/>
                <a:rect l="l" t="t" r="r" b="b"/>
                <a:pathLst>
                  <a:path w="24220" h="33109" extrusionOk="0">
                    <a:moveTo>
                      <a:pt x="12175" y="0"/>
                    </a:moveTo>
                    <a:cubicBezTo>
                      <a:pt x="12175" y="0"/>
                      <a:pt x="2349" y="2316"/>
                      <a:pt x="1341" y="6516"/>
                    </a:cubicBezTo>
                    <a:cubicBezTo>
                      <a:pt x="327" y="10710"/>
                      <a:pt x="4298" y="11116"/>
                      <a:pt x="3919" y="14066"/>
                    </a:cubicBezTo>
                    <a:cubicBezTo>
                      <a:pt x="3454" y="17651"/>
                      <a:pt x="0" y="17854"/>
                      <a:pt x="968" y="21053"/>
                    </a:cubicBezTo>
                    <a:cubicBezTo>
                      <a:pt x="2270" y="25352"/>
                      <a:pt x="7288" y="22558"/>
                      <a:pt x="10357" y="24737"/>
                    </a:cubicBezTo>
                    <a:cubicBezTo>
                      <a:pt x="13431" y="26915"/>
                      <a:pt x="9362" y="29827"/>
                      <a:pt x="13045" y="31933"/>
                    </a:cubicBezTo>
                    <a:cubicBezTo>
                      <a:pt x="14654" y="32850"/>
                      <a:pt x="16989" y="33109"/>
                      <a:pt x="19109" y="33109"/>
                    </a:cubicBezTo>
                    <a:cubicBezTo>
                      <a:pt x="21843" y="33109"/>
                      <a:pt x="24220" y="32679"/>
                      <a:pt x="24220" y="32679"/>
                    </a:cubicBezTo>
                    <a:lnTo>
                      <a:pt x="24220" y="0"/>
                    </a:lnTo>
                    <a:close/>
                  </a:path>
                </a:pathLst>
              </a:custGeom>
              <a:solidFill>
                <a:schemeClr val="lt1"/>
              </a:solidFill>
              <a:ln>
                <a:noFill/>
              </a:ln>
              <a:effectLst>
                <a:outerShdw blurRad="114300" dist="76200" dir="1980000" algn="bl" rotWithShape="0">
                  <a:schemeClr val="accent2">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6" name="Google Shape;66;p8"/>
            <p:cNvGrpSpPr/>
            <p:nvPr/>
          </p:nvGrpSpPr>
          <p:grpSpPr>
            <a:xfrm>
              <a:off x="7860838" y="2060253"/>
              <a:ext cx="1412794" cy="3091128"/>
              <a:chOff x="7860838" y="2060253"/>
              <a:chExt cx="1412794" cy="3091128"/>
            </a:xfrm>
          </p:grpSpPr>
          <p:sp>
            <p:nvSpPr>
              <p:cNvPr id="67" name="Google Shape;67;p8"/>
              <p:cNvSpPr/>
              <p:nvPr/>
            </p:nvSpPr>
            <p:spPr>
              <a:xfrm rot="5400000">
                <a:off x="7286096" y="2894268"/>
                <a:ext cx="2821545" cy="1153514"/>
              </a:xfrm>
              <a:custGeom>
                <a:avLst/>
                <a:gdLst/>
                <a:ahLst/>
                <a:cxnLst/>
                <a:rect l="l" t="t" r="r" b="b"/>
                <a:pathLst>
                  <a:path w="59124" h="31155" extrusionOk="0">
                    <a:moveTo>
                      <a:pt x="1" y="0"/>
                    </a:moveTo>
                    <a:cubicBezTo>
                      <a:pt x="1887" y="3317"/>
                      <a:pt x="3674" y="4187"/>
                      <a:pt x="5661" y="4187"/>
                    </a:cubicBezTo>
                    <a:cubicBezTo>
                      <a:pt x="7719" y="4187"/>
                      <a:pt x="9991" y="3254"/>
                      <a:pt x="12810" y="3141"/>
                    </a:cubicBezTo>
                    <a:cubicBezTo>
                      <a:pt x="12904" y="3137"/>
                      <a:pt x="12994" y="3135"/>
                      <a:pt x="13081" y="3135"/>
                    </a:cubicBezTo>
                    <a:cubicBezTo>
                      <a:pt x="18196" y="3135"/>
                      <a:pt x="13734" y="9454"/>
                      <a:pt x="19176" y="12928"/>
                    </a:cubicBezTo>
                    <a:cubicBezTo>
                      <a:pt x="20283" y="13635"/>
                      <a:pt x="21294" y="13898"/>
                      <a:pt x="22257" y="13898"/>
                    </a:cubicBezTo>
                    <a:cubicBezTo>
                      <a:pt x="25044" y="13898"/>
                      <a:pt x="27437" y="11700"/>
                      <a:pt x="30627" y="11700"/>
                    </a:cubicBezTo>
                    <a:cubicBezTo>
                      <a:pt x="31855" y="11700"/>
                      <a:pt x="33201" y="12026"/>
                      <a:pt x="34734" y="12928"/>
                    </a:cubicBezTo>
                    <a:cubicBezTo>
                      <a:pt x="40537" y="16350"/>
                      <a:pt x="35041" y="22473"/>
                      <a:pt x="39941" y="27635"/>
                    </a:cubicBezTo>
                    <a:cubicBezTo>
                      <a:pt x="42267" y="30084"/>
                      <a:pt x="45097" y="31155"/>
                      <a:pt x="48192" y="31155"/>
                    </a:cubicBezTo>
                    <a:cubicBezTo>
                      <a:pt x="51620" y="31155"/>
                      <a:pt x="55373" y="29842"/>
                      <a:pt x="59123" y="27635"/>
                    </a:cubicBezTo>
                    <a:lnTo>
                      <a:pt x="59123" y="0"/>
                    </a:lnTo>
                    <a:close/>
                  </a:path>
                </a:pathLst>
              </a:custGeom>
              <a:solidFill>
                <a:schemeClr val="accent4"/>
              </a:solidFill>
              <a:ln>
                <a:noFill/>
              </a:ln>
              <a:effectLst>
                <a:outerShdw blurRad="128588" dist="85725" dir="2040000" algn="bl" rotWithShape="0">
                  <a:schemeClr val="accent2">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68;p8"/>
              <p:cNvSpPr/>
              <p:nvPr/>
            </p:nvSpPr>
            <p:spPr>
              <a:xfrm rot="10800000" flipH="1">
                <a:off x="7860838" y="3228380"/>
                <a:ext cx="1412794" cy="1923000"/>
              </a:xfrm>
              <a:custGeom>
                <a:avLst/>
                <a:gdLst/>
                <a:ahLst/>
                <a:cxnLst/>
                <a:rect l="l" t="t" r="r" b="b"/>
                <a:pathLst>
                  <a:path w="28970" h="39432" extrusionOk="0">
                    <a:moveTo>
                      <a:pt x="1" y="1"/>
                    </a:moveTo>
                    <a:cubicBezTo>
                      <a:pt x="3076" y="8931"/>
                      <a:pt x="8309" y="4495"/>
                      <a:pt x="13039" y="9938"/>
                    </a:cubicBezTo>
                    <a:cubicBezTo>
                      <a:pt x="17776" y="15382"/>
                      <a:pt x="7164" y="21675"/>
                      <a:pt x="12725" y="32019"/>
                    </a:cubicBezTo>
                    <a:cubicBezTo>
                      <a:pt x="16618" y="39261"/>
                      <a:pt x="28970" y="39431"/>
                      <a:pt x="28970" y="39431"/>
                    </a:cubicBezTo>
                    <a:lnTo>
                      <a:pt x="28970" y="1"/>
                    </a:lnTo>
                    <a:close/>
                  </a:path>
                </a:pathLst>
              </a:custGeom>
              <a:solidFill>
                <a:schemeClr val="lt2"/>
              </a:solidFill>
              <a:ln>
                <a:noFill/>
              </a:ln>
              <a:effectLst>
                <a:outerShdw blurRad="114300" dist="76200" dir="1980000" algn="bl" rotWithShape="0">
                  <a:schemeClr val="accent2">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9" name="Google Shape;69;p8"/>
            <p:cNvGrpSpPr/>
            <p:nvPr/>
          </p:nvGrpSpPr>
          <p:grpSpPr>
            <a:xfrm>
              <a:off x="8001017" y="-11"/>
              <a:ext cx="6469811" cy="1392798"/>
              <a:chOff x="8001017" y="-11"/>
              <a:chExt cx="6469811" cy="1392798"/>
            </a:xfrm>
          </p:grpSpPr>
          <p:sp>
            <p:nvSpPr>
              <p:cNvPr id="70" name="Google Shape;70;p8"/>
              <p:cNvSpPr/>
              <p:nvPr/>
            </p:nvSpPr>
            <p:spPr>
              <a:xfrm rot="10800000" flipH="1">
                <a:off x="8001017" y="-11"/>
                <a:ext cx="6469811" cy="1392798"/>
              </a:xfrm>
              <a:custGeom>
                <a:avLst/>
                <a:gdLst/>
                <a:ahLst/>
                <a:cxnLst/>
                <a:rect l="l" t="t" r="r" b="b"/>
                <a:pathLst>
                  <a:path w="121419" h="26380" extrusionOk="0">
                    <a:moveTo>
                      <a:pt x="66674" y="0"/>
                    </a:moveTo>
                    <a:cubicBezTo>
                      <a:pt x="65814" y="0"/>
                      <a:pt x="64939" y="67"/>
                      <a:pt x="64049" y="210"/>
                    </a:cubicBezTo>
                    <a:cubicBezTo>
                      <a:pt x="50448" y="2395"/>
                      <a:pt x="52136" y="15866"/>
                      <a:pt x="38822" y="19275"/>
                    </a:cubicBezTo>
                    <a:cubicBezTo>
                      <a:pt x="37313" y="19661"/>
                      <a:pt x="35716" y="19817"/>
                      <a:pt x="34062" y="19817"/>
                    </a:cubicBezTo>
                    <a:cubicBezTo>
                      <a:pt x="27034" y="19817"/>
                      <a:pt x="18981" y="16996"/>
                      <a:pt x="12337" y="16996"/>
                    </a:cubicBezTo>
                    <a:cubicBezTo>
                      <a:pt x="6739" y="16996"/>
                      <a:pt x="2141" y="18999"/>
                      <a:pt x="0" y="26380"/>
                    </a:cubicBezTo>
                    <a:lnTo>
                      <a:pt x="121418" y="26380"/>
                    </a:lnTo>
                    <a:lnTo>
                      <a:pt x="121418" y="9546"/>
                    </a:lnTo>
                    <a:cubicBezTo>
                      <a:pt x="118432" y="8033"/>
                      <a:pt x="116010" y="7467"/>
                      <a:pt x="113829" y="7467"/>
                    </a:cubicBezTo>
                    <a:cubicBezTo>
                      <a:pt x="108541" y="7467"/>
                      <a:pt x="104668" y="10793"/>
                      <a:pt x="97604" y="12006"/>
                    </a:cubicBezTo>
                    <a:cubicBezTo>
                      <a:pt x="97084" y="12096"/>
                      <a:pt x="96564" y="12138"/>
                      <a:pt x="96043" y="12138"/>
                    </a:cubicBezTo>
                    <a:cubicBezTo>
                      <a:pt x="87226" y="12138"/>
                      <a:pt x="78271" y="0"/>
                      <a:pt x="66674" y="0"/>
                    </a:cubicBezTo>
                    <a:close/>
                  </a:path>
                </a:pathLst>
              </a:custGeom>
              <a:solidFill>
                <a:schemeClr val="accent1"/>
              </a:solidFill>
              <a:ln>
                <a:noFill/>
              </a:ln>
              <a:effectLst>
                <a:outerShdw blurRad="128588" dist="85725" dir="2040000" algn="bl" rotWithShape="0">
                  <a:schemeClr val="accent2">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71;p8"/>
              <p:cNvSpPr/>
              <p:nvPr/>
            </p:nvSpPr>
            <p:spPr>
              <a:xfrm>
                <a:off x="8538500" y="4"/>
                <a:ext cx="605495" cy="1210607"/>
              </a:xfrm>
              <a:custGeom>
                <a:avLst/>
                <a:gdLst/>
                <a:ahLst/>
                <a:cxnLst/>
                <a:rect l="l" t="t" r="r" b="b"/>
                <a:pathLst>
                  <a:path w="14257" h="28505" extrusionOk="0">
                    <a:moveTo>
                      <a:pt x="14256" y="0"/>
                    </a:moveTo>
                    <a:cubicBezTo>
                      <a:pt x="6379" y="0"/>
                      <a:pt x="0" y="6379"/>
                      <a:pt x="0" y="14256"/>
                    </a:cubicBezTo>
                    <a:cubicBezTo>
                      <a:pt x="0" y="22126"/>
                      <a:pt x="6379" y="28505"/>
                      <a:pt x="14256" y="28505"/>
                    </a:cubicBezTo>
                    <a:lnTo>
                      <a:pt x="14256" y="0"/>
                    </a:lnTo>
                    <a:close/>
                  </a:path>
                </a:pathLst>
              </a:custGeom>
              <a:solidFill>
                <a:schemeClr val="dk1"/>
              </a:solidFill>
              <a:ln>
                <a:noFill/>
              </a:ln>
              <a:effectLst>
                <a:outerShdw blurRad="114300" dist="76200" dir="198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72" name="Google Shape;72;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3"/>
        <p:cNvGrpSpPr/>
        <p:nvPr/>
      </p:nvGrpSpPr>
      <p:grpSpPr>
        <a:xfrm>
          <a:off x="0" y="0"/>
          <a:ext cx="0" cy="0"/>
          <a:chOff x="0" y="0"/>
          <a:chExt cx="0" cy="0"/>
        </a:xfrm>
      </p:grpSpPr>
      <p:grpSp>
        <p:nvGrpSpPr>
          <p:cNvPr id="74" name="Google Shape;74;p9"/>
          <p:cNvGrpSpPr/>
          <p:nvPr/>
        </p:nvGrpSpPr>
        <p:grpSpPr>
          <a:xfrm>
            <a:off x="-1688068" y="-988650"/>
            <a:ext cx="16158896" cy="6132079"/>
            <a:chOff x="-1688068" y="-988650"/>
            <a:chExt cx="16158896" cy="6132079"/>
          </a:xfrm>
        </p:grpSpPr>
        <p:grpSp>
          <p:nvGrpSpPr>
            <p:cNvPr id="75" name="Google Shape;75;p9"/>
            <p:cNvGrpSpPr/>
            <p:nvPr/>
          </p:nvGrpSpPr>
          <p:grpSpPr>
            <a:xfrm>
              <a:off x="-1688068" y="-988650"/>
              <a:ext cx="5639543" cy="3980231"/>
              <a:chOff x="-1688068" y="-988650"/>
              <a:chExt cx="5639543" cy="3980231"/>
            </a:xfrm>
          </p:grpSpPr>
          <p:sp>
            <p:nvSpPr>
              <p:cNvPr id="76" name="Google Shape;76;p9"/>
              <p:cNvSpPr/>
              <p:nvPr/>
            </p:nvSpPr>
            <p:spPr>
              <a:xfrm flipH="1">
                <a:off x="-1688068" y="0"/>
                <a:ext cx="5639543" cy="2991581"/>
              </a:xfrm>
              <a:custGeom>
                <a:avLst/>
                <a:gdLst/>
                <a:ahLst/>
                <a:cxnLst/>
                <a:rect l="l" t="t" r="r" b="b"/>
                <a:pathLst>
                  <a:path w="59124" h="31155" extrusionOk="0">
                    <a:moveTo>
                      <a:pt x="1" y="0"/>
                    </a:moveTo>
                    <a:cubicBezTo>
                      <a:pt x="1887" y="3317"/>
                      <a:pt x="3674" y="4187"/>
                      <a:pt x="5661" y="4187"/>
                    </a:cubicBezTo>
                    <a:cubicBezTo>
                      <a:pt x="7719" y="4187"/>
                      <a:pt x="9991" y="3254"/>
                      <a:pt x="12810" y="3141"/>
                    </a:cubicBezTo>
                    <a:cubicBezTo>
                      <a:pt x="12904" y="3137"/>
                      <a:pt x="12994" y="3135"/>
                      <a:pt x="13081" y="3135"/>
                    </a:cubicBezTo>
                    <a:cubicBezTo>
                      <a:pt x="18196" y="3135"/>
                      <a:pt x="13734" y="9454"/>
                      <a:pt x="19176" y="12928"/>
                    </a:cubicBezTo>
                    <a:cubicBezTo>
                      <a:pt x="20283" y="13635"/>
                      <a:pt x="21294" y="13898"/>
                      <a:pt x="22257" y="13898"/>
                    </a:cubicBezTo>
                    <a:cubicBezTo>
                      <a:pt x="25044" y="13898"/>
                      <a:pt x="27437" y="11700"/>
                      <a:pt x="30627" y="11700"/>
                    </a:cubicBezTo>
                    <a:cubicBezTo>
                      <a:pt x="31855" y="11700"/>
                      <a:pt x="33201" y="12026"/>
                      <a:pt x="34734" y="12928"/>
                    </a:cubicBezTo>
                    <a:cubicBezTo>
                      <a:pt x="40537" y="16350"/>
                      <a:pt x="35041" y="22473"/>
                      <a:pt x="39941" y="27635"/>
                    </a:cubicBezTo>
                    <a:cubicBezTo>
                      <a:pt x="42267" y="30084"/>
                      <a:pt x="45097" y="31155"/>
                      <a:pt x="48192" y="31155"/>
                    </a:cubicBezTo>
                    <a:cubicBezTo>
                      <a:pt x="51620" y="31155"/>
                      <a:pt x="55373" y="29842"/>
                      <a:pt x="59123" y="27635"/>
                    </a:cubicBezTo>
                    <a:lnTo>
                      <a:pt x="59123" y="0"/>
                    </a:lnTo>
                    <a:close/>
                  </a:path>
                </a:pathLst>
              </a:custGeom>
              <a:solidFill>
                <a:schemeClr val="lt2"/>
              </a:solidFill>
              <a:ln>
                <a:noFill/>
              </a:ln>
              <a:effectLst>
                <a:outerShdw blurRad="128588" dist="85725" dir="2040000" algn="bl" rotWithShape="0">
                  <a:schemeClr val="accent2">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77;p9"/>
              <p:cNvSpPr/>
              <p:nvPr/>
            </p:nvSpPr>
            <p:spPr>
              <a:xfrm flipH="1">
                <a:off x="-1371305" y="-988650"/>
                <a:ext cx="2424180" cy="3835678"/>
              </a:xfrm>
              <a:custGeom>
                <a:avLst/>
                <a:gdLst/>
                <a:ahLst/>
                <a:cxnLst/>
                <a:rect l="l" t="t" r="r" b="b"/>
                <a:pathLst>
                  <a:path w="24220" h="33109" extrusionOk="0">
                    <a:moveTo>
                      <a:pt x="12175" y="0"/>
                    </a:moveTo>
                    <a:cubicBezTo>
                      <a:pt x="12175" y="0"/>
                      <a:pt x="2349" y="2316"/>
                      <a:pt x="1341" y="6516"/>
                    </a:cubicBezTo>
                    <a:cubicBezTo>
                      <a:pt x="327" y="10710"/>
                      <a:pt x="4298" y="11116"/>
                      <a:pt x="3919" y="14066"/>
                    </a:cubicBezTo>
                    <a:cubicBezTo>
                      <a:pt x="3454" y="17651"/>
                      <a:pt x="0" y="17854"/>
                      <a:pt x="968" y="21053"/>
                    </a:cubicBezTo>
                    <a:cubicBezTo>
                      <a:pt x="2270" y="25352"/>
                      <a:pt x="7288" y="22558"/>
                      <a:pt x="10357" y="24737"/>
                    </a:cubicBezTo>
                    <a:cubicBezTo>
                      <a:pt x="13431" y="26915"/>
                      <a:pt x="9362" y="29827"/>
                      <a:pt x="13045" y="31933"/>
                    </a:cubicBezTo>
                    <a:cubicBezTo>
                      <a:pt x="14654" y="32850"/>
                      <a:pt x="16989" y="33109"/>
                      <a:pt x="19109" y="33109"/>
                    </a:cubicBezTo>
                    <a:cubicBezTo>
                      <a:pt x="21843" y="33109"/>
                      <a:pt x="24220" y="32679"/>
                      <a:pt x="24220" y="32679"/>
                    </a:cubicBezTo>
                    <a:lnTo>
                      <a:pt x="24220" y="0"/>
                    </a:lnTo>
                    <a:close/>
                  </a:path>
                </a:pathLst>
              </a:custGeom>
              <a:solidFill>
                <a:schemeClr val="lt1"/>
              </a:solidFill>
              <a:ln>
                <a:noFill/>
              </a:ln>
              <a:effectLst>
                <a:outerShdw blurRad="114300" dist="76200" dir="1980000" algn="bl" rotWithShape="0">
                  <a:schemeClr val="accent2">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8" name="Google Shape;78;p9"/>
            <p:cNvGrpSpPr/>
            <p:nvPr/>
          </p:nvGrpSpPr>
          <p:grpSpPr>
            <a:xfrm>
              <a:off x="7860838" y="-272562"/>
              <a:ext cx="1412794" cy="3091128"/>
              <a:chOff x="7860838" y="-272562"/>
              <a:chExt cx="1412794" cy="3091128"/>
            </a:xfrm>
          </p:grpSpPr>
          <p:sp>
            <p:nvSpPr>
              <p:cNvPr id="79" name="Google Shape;79;p9"/>
              <p:cNvSpPr/>
              <p:nvPr/>
            </p:nvSpPr>
            <p:spPr>
              <a:xfrm rot="5400000" flipH="1">
                <a:off x="7286096" y="831036"/>
                <a:ext cx="2821545" cy="1153514"/>
              </a:xfrm>
              <a:custGeom>
                <a:avLst/>
                <a:gdLst/>
                <a:ahLst/>
                <a:cxnLst/>
                <a:rect l="l" t="t" r="r" b="b"/>
                <a:pathLst>
                  <a:path w="59124" h="31155" extrusionOk="0">
                    <a:moveTo>
                      <a:pt x="1" y="0"/>
                    </a:moveTo>
                    <a:cubicBezTo>
                      <a:pt x="1887" y="3317"/>
                      <a:pt x="3674" y="4187"/>
                      <a:pt x="5661" y="4187"/>
                    </a:cubicBezTo>
                    <a:cubicBezTo>
                      <a:pt x="7719" y="4187"/>
                      <a:pt x="9991" y="3254"/>
                      <a:pt x="12810" y="3141"/>
                    </a:cubicBezTo>
                    <a:cubicBezTo>
                      <a:pt x="12904" y="3137"/>
                      <a:pt x="12994" y="3135"/>
                      <a:pt x="13081" y="3135"/>
                    </a:cubicBezTo>
                    <a:cubicBezTo>
                      <a:pt x="18196" y="3135"/>
                      <a:pt x="13734" y="9454"/>
                      <a:pt x="19176" y="12928"/>
                    </a:cubicBezTo>
                    <a:cubicBezTo>
                      <a:pt x="20283" y="13635"/>
                      <a:pt x="21294" y="13898"/>
                      <a:pt x="22257" y="13898"/>
                    </a:cubicBezTo>
                    <a:cubicBezTo>
                      <a:pt x="25044" y="13898"/>
                      <a:pt x="27437" y="11700"/>
                      <a:pt x="30627" y="11700"/>
                    </a:cubicBezTo>
                    <a:cubicBezTo>
                      <a:pt x="31855" y="11700"/>
                      <a:pt x="33201" y="12026"/>
                      <a:pt x="34734" y="12928"/>
                    </a:cubicBezTo>
                    <a:cubicBezTo>
                      <a:pt x="40537" y="16350"/>
                      <a:pt x="35041" y="22473"/>
                      <a:pt x="39941" y="27635"/>
                    </a:cubicBezTo>
                    <a:cubicBezTo>
                      <a:pt x="42267" y="30084"/>
                      <a:pt x="45097" y="31155"/>
                      <a:pt x="48192" y="31155"/>
                    </a:cubicBezTo>
                    <a:cubicBezTo>
                      <a:pt x="51620" y="31155"/>
                      <a:pt x="55373" y="29842"/>
                      <a:pt x="59123" y="27635"/>
                    </a:cubicBezTo>
                    <a:lnTo>
                      <a:pt x="59123" y="0"/>
                    </a:lnTo>
                    <a:close/>
                  </a:path>
                </a:pathLst>
              </a:custGeom>
              <a:solidFill>
                <a:schemeClr val="accent4"/>
              </a:solidFill>
              <a:ln>
                <a:noFill/>
              </a:ln>
              <a:effectLst>
                <a:outerShdw blurRad="128588" dist="85725" dir="2040000" algn="bl" rotWithShape="0">
                  <a:schemeClr val="accent2">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80;p9"/>
              <p:cNvSpPr/>
              <p:nvPr/>
            </p:nvSpPr>
            <p:spPr>
              <a:xfrm>
                <a:off x="7860838" y="-272562"/>
                <a:ext cx="1412794" cy="1923000"/>
              </a:xfrm>
              <a:custGeom>
                <a:avLst/>
                <a:gdLst/>
                <a:ahLst/>
                <a:cxnLst/>
                <a:rect l="l" t="t" r="r" b="b"/>
                <a:pathLst>
                  <a:path w="28970" h="39432" extrusionOk="0">
                    <a:moveTo>
                      <a:pt x="1" y="1"/>
                    </a:moveTo>
                    <a:cubicBezTo>
                      <a:pt x="3076" y="8931"/>
                      <a:pt x="8309" y="4495"/>
                      <a:pt x="13039" y="9938"/>
                    </a:cubicBezTo>
                    <a:cubicBezTo>
                      <a:pt x="17776" y="15382"/>
                      <a:pt x="7164" y="21675"/>
                      <a:pt x="12725" y="32019"/>
                    </a:cubicBezTo>
                    <a:cubicBezTo>
                      <a:pt x="16618" y="39261"/>
                      <a:pt x="28970" y="39431"/>
                      <a:pt x="28970" y="39431"/>
                    </a:cubicBezTo>
                    <a:lnTo>
                      <a:pt x="28970" y="1"/>
                    </a:lnTo>
                    <a:close/>
                  </a:path>
                </a:pathLst>
              </a:custGeom>
              <a:solidFill>
                <a:schemeClr val="lt2"/>
              </a:solidFill>
              <a:ln>
                <a:noFill/>
              </a:ln>
              <a:effectLst>
                <a:outerShdw blurRad="114300" dist="76200" dir="1980000" algn="bl" rotWithShape="0">
                  <a:schemeClr val="accent2">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81" name="Google Shape;81;p9"/>
            <p:cNvSpPr/>
            <p:nvPr/>
          </p:nvSpPr>
          <p:spPr>
            <a:xfrm>
              <a:off x="8001017" y="3750631"/>
              <a:ext cx="6469811" cy="1392798"/>
            </a:xfrm>
            <a:custGeom>
              <a:avLst/>
              <a:gdLst/>
              <a:ahLst/>
              <a:cxnLst/>
              <a:rect l="l" t="t" r="r" b="b"/>
              <a:pathLst>
                <a:path w="121419" h="26380" extrusionOk="0">
                  <a:moveTo>
                    <a:pt x="66674" y="0"/>
                  </a:moveTo>
                  <a:cubicBezTo>
                    <a:pt x="65814" y="0"/>
                    <a:pt x="64939" y="67"/>
                    <a:pt x="64049" y="210"/>
                  </a:cubicBezTo>
                  <a:cubicBezTo>
                    <a:pt x="50448" y="2395"/>
                    <a:pt x="52136" y="15866"/>
                    <a:pt x="38822" y="19275"/>
                  </a:cubicBezTo>
                  <a:cubicBezTo>
                    <a:pt x="37313" y="19661"/>
                    <a:pt x="35716" y="19817"/>
                    <a:pt x="34062" y="19817"/>
                  </a:cubicBezTo>
                  <a:cubicBezTo>
                    <a:pt x="27034" y="19817"/>
                    <a:pt x="18981" y="16996"/>
                    <a:pt x="12337" y="16996"/>
                  </a:cubicBezTo>
                  <a:cubicBezTo>
                    <a:pt x="6739" y="16996"/>
                    <a:pt x="2141" y="18999"/>
                    <a:pt x="0" y="26380"/>
                  </a:cubicBezTo>
                  <a:lnTo>
                    <a:pt x="121418" y="26380"/>
                  </a:lnTo>
                  <a:lnTo>
                    <a:pt x="121418" y="9546"/>
                  </a:lnTo>
                  <a:cubicBezTo>
                    <a:pt x="118432" y="8033"/>
                    <a:pt x="116010" y="7467"/>
                    <a:pt x="113829" y="7467"/>
                  </a:cubicBezTo>
                  <a:cubicBezTo>
                    <a:pt x="108541" y="7467"/>
                    <a:pt x="104668" y="10793"/>
                    <a:pt x="97604" y="12006"/>
                  </a:cubicBezTo>
                  <a:cubicBezTo>
                    <a:pt x="97084" y="12096"/>
                    <a:pt x="96564" y="12138"/>
                    <a:pt x="96043" y="12138"/>
                  </a:cubicBezTo>
                  <a:cubicBezTo>
                    <a:pt x="87226" y="12138"/>
                    <a:pt x="78271" y="0"/>
                    <a:pt x="66674" y="0"/>
                  </a:cubicBezTo>
                  <a:close/>
                </a:path>
              </a:pathLst>
            </a:custGeom>
            <a:solidFill>
              <a:schemeClr val="accent1"/>
            </a:solidFill>
            <a:ln>
              <a:noFill/>
            </a:ln>
            <a:effectLst>
              <a:outerShdw blurRad="128588" dist="85725" dir="2040000" algn="bl" rotWithShape="0">
                <a:schemeClr val="accent2">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82" name="Google Shape;82;p9"/>
          <p:cNvSpPr txBox="1">
            <a:spLocks noGrp="1"/>
          </p:cNvSpPr>
          <p:nvPr>
            <p:ph type="title"/>
          </p:nvPr>
        </p:nvSpPr>
        <p:spPr>
          <a:xfrm>
            <a:off x="2241425" y="1293100"/>
            <a:ext cx="46611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3" name="Google Shape;83;p9"/>
          <p:cNvSpPr txBox="1">
            <a:spLocks noGrp="1"/>
          </p:cNvSpPr>
          <p:nvPr>
            <p:ph type="subTitle" idx="1"/>
          </p:nvPr>
        </p:nvSpPr>
        <p:spPr>
          <a:xfrm>
            <a:off x="2241475" y="2168600"/>
            <a:ext cx="4661100" cy="168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bg>
      <p:bgPr>
        <a:noFill/>
        <a:effectLst/>
      </p:bgPr>
    </p:bg>
    <p:spTree>
      <p:nvGrpSpPr>
        <p:cNvPr id="1" name="Shape 84"/>
        <p:cNvGrpSpPr/>
        <p:nvPr/>
      </p:nvGrpSpPr>
      <p:grpSpPr>
        <a:xfrm>
          <a:off x="0" y="0"/>
          <a:ext cx="0" cy="0"/>
          <a:chOff x="0" y="0"/>
          <a:chExt cx="0" cy="0"/>
        </a:xfrm>
      </p:grpSpPr>
      <p:sp>
        <p:nvSpPr>
          <p:cNvPr id="85" name="Google Shape;85;p10"/>
          <p:cNvSpPr txBox="1">
            <a:spLocks noGrp="1"/>
          </p:cNvSpPr>
          <p:nvPr>
            <p:ph type="title"/>
          </p:nvPr>
        </p:nvSpPr>
        <p:spPr>
          <a:xfrm>
            <a:off x="720000" y="4005200"/>
            <a:ext cx="7704000" cy="603300"/>
          </a:xfrm>
          <a:prstGeom prst="rect">
            <a:avLst/>
          </a:prstGeom>
          <a:solidFill>
            <a:schemeClr val="dk2"/>
          </a:solidFill>
        </p:spPr>
        <p:txBody>
          <a:bodyPr spcFirstLastPara="1" wrap="square" lIns="91425" tIns="91425" rIns="91425" bIns="91425" anchor="t" anchorCtr="0">
            <a:noAutofit/>
          </a:bodyPr>
          <a:lstStyle>
            <a:lvl1pPr lvl="0" algn="ctr" rtl="0">
              <a:spcBef>
                <a:spcPts val="0"/>
              </a:spcBef>
              <a:spcAft>
                <a:spcPts val="0"/>
              </a:spcAft>
              <a:buSzPts val="2500"/>
              <a:buNone/>
              <a:defRPr sz="25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3"/>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lnSpc>
                <a:spcPct val="90000"/>
              </a:lnSpc>
              <a:spcBef>
                <a:spcPts val="0"/>
              </a:spcBef>
              <a:spcAft>
                <a:spcPts val="0"/>
              </a:spcAft>
              <a:buClr>
                <a:schemeClr val="accent2"/>
              </a:buClr>
              <a:buSzPts val="3000"/>
              <a:buFont typeface="Albert Sans Black"/>
              <a:buNone/>
              <a:defRPr sz="3000">
                <a:solidFill>
                  <a:schemeClr val="accent2"/>
                </a:solidFill>
                <a:latin typeface="Albert Sans Black"/>
                <a:ea typeface="Albert Sans Black"/>
                <a:cs typeface="Albert Sans Black"/>
                <a:sym typeface="Albert Sans Black"/>
              </a:defRPr>
            </a:lvl1pPr>
            <a:lvl2pPr lvl="1" rtl="0">
              <a:lnSpc>
                <a:spcPct val="90000"/>
              </a:lnSpc>
              <a:spcBef>
                <a:spcPts val="0"/>
              </a:spcBef>
              <a:spcAft>
                <a:spcPts val="0"/>
              </a:spcAft>
              <a:buClr>
                <a:schemeClr val="accent2"/>
              </a:buClr>
              <a:buSzPts val="3000"/>
              <a:buFont typeface="Albert Sans Black"/>
              <a:buNone/>
              <a:defRPr sz="3000">
                <a:solidFill>
                  <a:schemeClr val="accent2"/>
                </a:solidFill>
                <a:latin typeface="Albert Sans Black"/>
                <a:ea typeface="Albert Sans Black"/>
                <a:cs typeface="Albert Sans Black"/>
                <a:sym typeface="Albert Sans Black"/>
              </a:defRPr>
            </a:lvl2pPr>
            <a:lvl3pPr lvl="2" rtl="0">
              <a:lnSpc>
                <a:spcPct val="90000"/>
              </a:lnSpc>
              <a:spcBef>
                <a:spcPts val="0"/>
              </a:spcBef>
              <a:spcAft>
                <a:spcPts val="0"/>
              </a:spcAft>
              <a:buClr>
                <a:schemeClr val="accent2"/>
              </a:buClr>
              <a:buSzPts val="3000"/>
              <a:buFont typeface="Albert Sans Black"/>
              <a:buNone/>
              <a:defRPr sz="3000">
                <a:solidFill>
                  <a:schemeClr val="accent2"/>
                </a:solidFill>
                <a:latin typeface="Albert Sans Black"/>
                <a:ea typeface="Albert Sans Black"/>
                <a:cs typeface="Albert Sans Black"/>
                <a:sym typeface="Albert Sans Black"/>
              </a:defRPr>
            </a:lvl3pPr>
            <a:lvl4pPr lvl="3" rtl="0">
              <a:lnSpc>
                <a:spcPct val="90000"/>
              </a:lnSpc>
              <a:spcBef>
                <a:spcPts val="0"/>
              </a:spcBef>
              <a:spcAft>
                <a:spcPts val="0"/>
              </a:spcAft>
              <a:buClr>
                <a:schemeClr val="accent2"/>
              </a:buClr>
              <a:buSzPts val="3000"/>
              <a:buFont typeface="Albert Sans Black"/>
              <a:buNone/>
              <a:defRPr sz="3000">
                <a:solidFill>
                  <a:schemeClr val="accent2"/>
                </a:solidFill>
                <a:latin typeface="Albert Sans Black"/>
                <a:ea typeface="Albert Sans Black"/>
                <a:cs typeface="Albert Sans Black"/>
                <a:sym typeface="Albert Sans Black"/>
              </a:defRPr>
            </a:lvl4pPr>
            <a:lvl5pPr lvl="4" rtl="0">
              <a:lnSpc>
                <a:spcPct val="90000"/>
              </a:lnSpc>
              <a:spcBef>
                <a:spcPts val="0"/>
              </a:spcBef>
              <a:spcAft>
                <a:spcPts val="0"/>
              </a:spcAft>
              <a:buClr>
                <a:schemeClr val="accent2"/>
              </a:buClr>
              <a:buSzPts val="3000"/>
              <a:buFont typeface="Albert Sans Black"/>
              <a:buNone/>
              <a:defRPr sz="3000">
                <a:solidFill>
                  <a:schemeClr val="accent2"/>
                </a:solidFill>
                <a:latin typeface="Albert Sans Black"/>
                <a:ea typeface="Albert Sans Black"/>
                <a:cs typeface="Albert Sans Black"/>
                <a:sym typeface="Albert Sans Black"/>
              </a:defRPr>
            </a:lvl5pPr>
            <a:lvl6pPr lvl="5" rtl="0">
              <a:lnSpc>
                <a:spcPct val="90000"/>
              </a:lnSpc>
              <a:spcBef>
                <a:spcPts val="0"/>
              </a:spcBef>
              <a:spcAft>
                <a:spcPts val="0"/>
              </a:spcAft>
              <a:buClr>
                <a:schemeClr val="accent2"/>
              </a:buClr>
              <a:buSzPts val="3000"/>
              <a:buFont typeface="Albert Sans Black"/>
              <a:buNone/>
              <a:defRPr sz="3000">
                <a:solidFill>
                  <a:schemeClr val="accent2"/>
                </a:solidFill>
                <a:latin typeface="Albert Sans Black"/>
                <a:ea typeface="Albert Sans Black"/>
                <a:cs typeface="Albert Sans Black"/>
                <a:sym typeface="Albert Sans Black"/>
              </a:defRPr>
            </a:lvl6pPr>
            <a:lvl7pPr lvl="6" rtl="0">
              <a:lnSpc>
                <a:spcPct val="90000"/>
              </a:lnSpc>
              <a:spcBef>
                <a:spcPts val="0"/>
              </a:spcBef>
              <a:spcAft>
                <a:spcPts val="0"/>
              </a:spcAft>
              <a:buClr>
                <a:schemeClr val="accent2"/>
              </a:buClr>
              <a:buSzPts val="3000"/>
              <a:buFont typeface="Albert Sans Black"/>
              <a:buNone/>
              <a:defRPr sz="3000">
                <a:solidFill>
                  <a:schemeClr val="accent2"/>
                </a:solidFill>
                <a:latin typeface="Albert Sans Black"/>
                <a:ea typeface="Albert Sans Black"/>
                <a:cs typeface="Albert Sans Black"/>
                <a:sym typeface="Albert Sans Black"/>
              </a:defRPr>
            </a:lvl7pPr>
            <a:lvl8pPr lvl="7" rtl="0">
              <a:lnSpc>
                <a:spcPct val="90000"/>
              </a:lnSpc>
              <a:spcBef>
                <a:spcPts val="0"/>
              </a:spcBef>
              <a:spcAft>
                <a:spcPts val="0"/>
              </a:spcAft>
              <a:buClr>
                <a:schemeClr val="accent2"/>
              </a:buClr>
              <a:buSzPts val="3000"/>
              <a:buFont typeface="Albert Sans Black"/>
              <a:buNone/>
              <a:defRPr sz="3000">
                <a:solidFill>
                  <a:schemeClr val="accent2"/>
                </a:solidFill>
                <a:latin typeface="Albert Sans Black"/>
                <a:ea typeface="Albert Sans Black"/>
                <a:cs typeface="Albert Sans Black"/>
                <a:sym typeface="Albert Sans Black"/>
              </a:defRPr>
            </a:lvl8pPr>
            <a:lvl9pPr lvl="8" rtl="0">
              <a:lnSpc>
                <a:spcPct val="90000"/>
              </a:lnSpc>
              <a:spcBef>
                <a:spcPts val="0"/>
              </a:spcBef>
              <a:spcAft>
                <a:spcPts val="0"/>
              </a:spcAft>
              <a:buClr>
                <a:schemeClr val="accent2"/>
              </a:buClr>
              <a:buSzPts val="3000"/>
              <a:buFont typeface="Albert Sans Black"/>
              <a:buNone/>
              <a:defRPr sz="3000">
                <a:solidFill>
                  <a:schemeClr val="accent2"/>
                </a:solidFill>
                <a:latin typeface="Albert Sans Black"/>
                <a:ea typeface="Albert Sans Black"/>
                <a:cs typeface="Albert Sans Black"/>
                <a:sym typeface="Albert Sans Black"/>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accent2"/>
              </a:buClr>
              <a:buSzPts val="1200"/>
              <a:buFont typeface="DM Sans"/>
              <a:buChar char="●"/>
              <a:defRPr sz="1200">
                <a:solidFill>
                  <a:schemeClr val="accent2"/>
                </a:solidFill>
                <a:latin typeface="DM Sans"/>
                <a:ea typeface="DM Sans"/>
                <a:cs typeface="DM Sans"/>
                <a:sym typeface="DM Sans"/>
              </a:defRPr>
            </a:lvl1pPr>
            <a:lvl2pPr marL="914400" lvl="1" indent="-304800">
              <a:lnSpc>
                <a:spcPct val="100000"/>
              </a:lnSpc>
              <a:spcBef>
                <a:spcPts val="0"/>
              </a:spcBef>
              <a:spcAft>
                <a:spcPts val="0"/>
              </a:spcAft>
              <a:buClr>
                <a:schemeClr val="accent2"/>
              </a:buClr>
              <a:buSzPts val="1200"/>
              <a:buFont typeface="DM Sans"/>
              <a:buChar char="○"/>
              <a:defRPr sz="1200">
                <a:solidFill>
                  <a:schemeClr val="accent2"/>
                </a:solidFill>
                <a:latin typeface="DM Sans"/>
                <a:ea typeface="DM Sans"/>
                <a:cs typeface="DM Sans"/>
                <a:sym typeface="DM Sans"/>
              </a:defRPr>
            </a:lvl2pPr>
            <a:lvl3pPr marL="1371600" lvl="2" indent="-304800">
              <a:lnSpc>
                <a:spcPct val="100000"/>
              </a:lnSpc>
              <a:spcBef>
                <a:spcPts val="0"/>
              </a:spcBef>
              <a:spcAft>
                <a:spcPts val="0"/>
              </a:spcAft>
              <a:buClr>
                <a:schemeClr val="accent2"/>
              </a:buClr>
              <a:buSzPts val="1200"/>
              <a:buFont typeface="DM Sans"/>
              <a:buChar char="■"/>
              <a:defRPr sz="1200">
                <a:solidFill>
                  <a:schemeClr val="accent2"/>
                </a:solidFill>
                <a:latin typeface="DM Sans"/>
                <a:ea typeface="DM Sans"/>
                <a:cs typeface="DM Sans"/>
                <a:sym typeface="DM Sans"/>
              </a:defRPr>
            </a:lvl3pPr>
            <a:lvl4pPr marL="1828800" lvl="3" indent="-304800">
              <a:lnSpc>
                <a:spcPct val="100000"/>
              </a:lnSpc>
              <a:spcBef>
                <a:spcPts val="0"/>
              </a:spcBef>
              <a:spcAft>
                <a:spcPts val="0"/>
              </a:spcAft>
              <a:buClr>
                <a:schemeClr val="accent2"/>
              </a:buClr>
              <a:buSzPts val="1200"/>
              <a:buFont typeface="DM Sans"/>
              <a:buChar char="●"/>
              <a:defRPr sz="1200">
                <a:solidFill>
                  <a:schemeClr val="accent2"/>
                </a:solidFill>
                <a:latin typeface="DM Sans"/>
                <a:ea typeface="DM Sans"/>
                <a:cs typeface="DM Sans"/>
                <a:sym typeface="DM Sans"/>
              </a:defRPr>
            </a:lvl4pPr>
            <a:lvl5pPr marL="2286000" lvl="4" indent="-304800">
              <a:lnSpc>
                <a:spcPct val="100000"/>
              </a:lnSpc>
              <a:spcBef>
                <a:spcPts val="0"/>
              </a:spcBef>
              <a:spcAft>
                <a:spcPts val="0"/>
              </a:spcAft>
              <a:buClr>
                <a:schemeClr val="accent2"/>
              </a:buClr>
              <a:buSzPts val="1200"/>
              <a:buFont typeface="DM Sans"/>
              <a:buChar char="○"/>
              <a:defRPr sz="1200">
                <a:solidFill>
                  <a:schemeClr val="accent2"/>
                </a:solidFill>
                <a:latin typeface="DM Sans"/>
                <a:ea typeface="DM Sans"/>
                <a:cs typeface="DM Sans"/>
                <a:sym typeface="DM Sans"/>
              </a:defRPr>
            </a:lvl5pPr>
            <a:lvl6pPr marL="2743200" lvl="5" indent="-304800">
              <a:lnSpc>
                <a:spcPct val="100000"/>
              </a:lnSpc>
              <a:spcBef>
                <a:spcPts val="0"/>
              </a:spcBef>
              <a:spcAft>
                <a:spcPts val="0"/>
              </a:spcAft>
              <a:buClr>
                <a:schemeClr val="accent2"/>
              </a:buClr>
              <a:buSzPts val="1200"/>
              <a:buFont typeface="DM Sans"/>
              <a:buChar char="■"/>
              <a:defRPr sz="1200">
                <a:solidFill>
                  <a:schemeClr val="accent2"/>
                </a:solidFill>
                <a:latin typeface="DM Sans"/>
                <a:ea typeface="DM Sans"/>
                <a:cs typeface="DM Sans"/>
                <a:sym typeface="DM Sans"/>
              </a:defRPr>
            </a:lvl6pPr>
            <a:lvl7pPr marL="3200400" lvl="6" indent="-304800">
              <a:lnSpc>
                <a:spcPct val="100000"/>
              </a:lnSpc>
              <a:spcBef>
                <a:spcPts val="0"/>
              </a:spcBef>
              <a:spcAft>
                <a:spcPts val="0"/>
              </a:spcAft>
              <a:buClr>
                <a:schemeClr val="accent2"/>
              </a:buClr>
              <a:buSzPts val="1200"/>
              <a:buFont typeface="DM Sans"/>
              <a:buChar char="●"/>
              <a:defRPr sz="1200">
                <a:solidFill>
                  <a:schemeClr val="accent2"/>
                </a:solidFill>
                <a:latin typeface="DM Sans"/>
                <a:ea typeface="DM Sans"/>
                <a:cs typeface="DM Sans"/>
                <a:sym typeface="DM Sans"/>
              </a:defRPr>
            </a:lvl7pPr>
            <a:lvl8pPr marL="3657600" lvl="7" indent="-304800">
              <a:lnSpc>
                <a:spcPct val="100000"/>
              </a:lnSpc>
              <a:spcBef>
                <a:spcPts val="0"/>
              </a:spcBef>
              <a:spcAft>
                <a:spcPts val="0"/>
              </a:spcAft>
              <a:buClr>
                <a:schemeClr val="accent2"/>
              </a:buClr>
              <a:buSzPts val="1200"/>
              <a:buFont typeface="DM Sans"/>
              <a:buChar char="○"/>
              <a:defRPr sz="1200">
                <a:solidFill>
                  <a:schemeClr val="accent2"/>
                </a:solidFill>
                <a:latin typeface="DM Sans"/>
                <a:ea typeface="DM Sans"/>
                <a:cs typeface="DM Sans"/>
                <a:sym typeface="DM Sans"/>
              </a:defRPr>
            </a:lvl8pPr>
            <a:lvl9pPr marL="4114800" lvl="8" indent="-304800">
              <a:lnSpc>
                <a:spcPct val="100000"/>
              </a:lnSpc>
              <a:spcBef>
                <a:spcPts val="0"/>
              </a:spcBef>
              <a:spcAft>
                <a:spcPts val="0"/>
              </a:spcAft>
              <a:buClr>
                <a:schemeClr val="accent2"/>
              </a:buClr>
              <a:buSzPts val="1200"/>
              <a:buFont typeface="DM Sans"/>
              <a:buChar char="■"/>
              <a:defRPr sz="1200">
                <a:solidFill>
                  <a:schemeClr val="accent2"/>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8" r:id="rId9"/>
    <p:sldLayoutId id="2147483659" r:id="rId10"/>
    <p:sldLayoutId id="2147483661" r:id="rId11"/>
    <p:sldLayoutId id="2147483662" r:id="rId12"/>
    <p:sldLayoutId id="2147483663" r:id="rId13"/>
    <p:sldLayoutId id="2147483664" r:id="rId14"/>
    <p:sldLayoutId id="2147483666" r:id="rId15"/>
    <p:sldLayoutId id="2147483667" r:id="rId16"/>
    <p:sldLayoutId id="2147483668"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hyperlink" Target="https://docs.google.com/spreadsheets/d/1zX51xbqPii67g1ZTVxqfOfJDbDodQce0qmjX8W9nDow/copy"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hyperlink" Target="https://docs.google.com/spreadsheets/d/1zX51xbqPii67g1ZTVxqfOfJDbDodQce0qmjX8W9nDow/copy"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hyperlink" Target="https://docs.google.com/spreadsheets/d/1zX51xbqPii67g1ZTVxqfOfJDbDodQce0qmjX8W9nDow/copy"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hyperlink" Target="https://docs.google.com/spreadsheets/d/1zX51xbqPii67g1ZTVxqfOfJDbDodQce0qmjX8W9nDow/copy"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hyperlink" Target="https://docs.google.com/spreadsheets/d/1zX51xbqPii67g1ZTVxqfOfJDbDodQce0qmjX8W9nDow/copy"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hyperlink" Target="https://docs.google.com/spreadsheets/d/1zX51xbqPii67g1ZTVxqfOfJDbDodQce0qmjX8W9nDow/copy" TargetMode="External"/><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hyperlink" Target="https://docs.google.com/spreadsheets/d/1zX51xbqPii67g1ZTVxqfOfJDbDodQce0qmjX8W9nDow/copy" TargetMode="External"/><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grpSp>
        <p:nvGrpSpPr>
          <p:cNvPr id="239" name="Google Shape;239;p26"/>
          <p:cNvGrpSpPr/>
          <p:nvPr/>
        </p:nvGrpSpPr>
        <p:grpSpPr>
          <a:xfrm>
            <a:off x="3720150" y="0"/>
            <a:ext cx="5423740" cy="4078715"/>
            <a:chOff x="3720150" y="0"/>
            <a:chExt cx="5423740" cy="4078715"/>
          </a:xfrm>
        </p:grpSpPr>
        <p:sp>
          <p:nvSpPr>
            <p:cNvPr id="240" name="Google Shape;240;p26"/>
            <p:cNvSpPr/>
            <p:nvPr/>
          </p:nvSpPr>
          <p:spPr>
            <a:xfrm>
              <a:off x="4817650" y="243038"/>
              <a:ext cx="2424180" cy="3835678"/>
            </a:xfrm>
            <a:custGeom>
              <a:avLst/>
              <a:gdLst/>
              <a:ahLst/>
              <a:cxnLst/>
              <a:rect l="l" t="t" r="r" b="b"/>
              <a:pathLst>
                <a:path w="24220" h="33109" extrusionOk="0">
                  <a:moveTo>
                    <a:pt x="12175" y="0"/>
                  </a:moveTo>
                  <a:cubicBezTo>
                    <a:pt x="12175" y="0"/>
                    <a:pt x="2349" y="2316"/>
                    <a:pt x="1341" y="6516"/>
                  </a:cubicBezTo>
                  <a:cubicBezTo>
                    <a:pt x="327" y="10710"/>
                    <a:pt x="4298" y="11116"/>
                    <a:pt x="3919" y="14066"/>
                  </a:cubicBezTo>
                  <a:cubicBezTo>
                    <a:pt x="3454" y="17651"/>
                    <a:pt x="0" y="17854"/>
                    <a:pt x="968" y="21053"/>
                  </a:cubicBezTo>
                  <a:cubicBezTo>
                    <a:pt x="2270" y="25352"/>
                    <a:pt x="7288" y="22558"/>
                    <a:pt x="10357" y="24737"/>
                  </a:cubicBezTo>
                  <a:cubicBezTo>
                    <a:pt x="13431" y="26915"/>
                    <a:pt x="9362" y="29827"/>
                    <a:pt x="13045" y="31933"/>
                  </a:cubicBezTo>
                  <a:cubicBezTo>
                    <a:pt x="14654" y="32850"/>
                    <a:pt x="16989" y="33109"/>
                    <a:pt x="19109" y="33109"/>
                  </a:cubicBezTo>
                  <a:cubicBezTo>
                    <a:pt x="21843" y="33109"/>
                    <a:pt x="24220" y="32679"/>
                    <a:pt x="24220" y="32679"/>
                  </a:cubicBezTo>
                  <a:lnTo>
                    <a:pt x="24220" y="0"/>
                  </a:lnTo>
                  <a:close/>
                </a:path>
              </a:pathLst>
            </a:custGeom>
            <a:solidFill>
              <a:schemeClr val="lt1"/>
            </a:solidFill>
            <a:ln>
              <a:noFill/>
            </a:ln>
            <a:effectLst>
              <a:outerShdw blurRad="114300" dist="76200" dir="1980000" algn="bl" rotWithShape="0">
                <a:schemeClr val="accent2">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 name="Google Shape;241;p26"/>
            <p:cNvSpPr/>
            <p:nvPr/>
          </p:nvSpPr>
          <p:spPr>
            <a:xfrm>
              <a:off x="3720150" y="0"/>
              <a:ext cx="5423740" cy="2877086"/>
            </a:xfrm>
            <a:custGeom>
              <a:avLst/>
              <a:gdLst/>
              <a:ahLst/>
              <a:cxnLst/>
              <a:rect l="l" t="t" r="r" b="b"/>
              <a:pathLst>
                <a:path w="59124" h="31155" extrusionOk="0">
                  <a:moveTo>
                    <a:pt x="1" y="0"/>
                  </a:moveTo>
                  <a:cubicBezTo>
                    <a:pt x="1887" y="3317"/>
                    <a:pt x="3674" y="4187"/>
                    <a:pt x="5661" y="4187"/>
                  </a:cubicBezTo>
                  <a:cubicBezTo>
                    <a:pt x="7719" y="4187"/>
                    <a:pt x="9991" y="3254"/>
                    <a:pt x="12810" y="3141"/>
                  </a:cubicBezTo>
                  <a:cubicBezTo>
                    <a:pt x="12904" y="3137"/>
                    <a:pt x="12994" y="3135"/>
                    <a:pt x="13081" y="3135"/>
                  </a:cubicBezTo>
                  <a:cubicBezTo>
                    <a:pt x="18196" y="3135"/>
                    <a:pt x="13734" y="9454"/>
                    <a:pt x="19176" y="12928"/>
                  </a:cubicBezTo>
                  <a:cubicBezTo>
                    <a:pt x="20283" y="13635"/>
                    <a:pt x="21294" y="13898"/>
                    <a:pt x="22257" y="13898"/>
                  </a:cubicBezTo>
                  <a:cubicBezTo>
                    <a:pt x="25044" y="13898"/>
                    <a:pt x="27437" y="11700"/>
                    <a:pt x="30627" y="11700"/>
                  </a:cubicBezTo>
                  <a:cubicBezTo>
                    <a:pt x="31855" y="11700"/>
                    <a:pt x="33201" y="12026"/>
                    <a:pt x="34734" y="12928"/>
                  </a:cubicBezTo>
                  <a:cubicBezTo>
                    <a:pt x="40537" y="16350"/>
                    <a:pt x="35041" y="22473"/>
                    <a:pt x="39941" y="27635"/>
                  </a:cubicBezTo>
                  <a:cubicBezTo>
                    <a:pt x="42267" y="30084"/>
                    <a:pt x="45097" y="31155"/>
                    <a:pt x="48192" y="31155"/>
                  </a:cubicBezTo>
                  <a:cubicBezTo>
                    <a:pt x="51620" y="31155"/>
                    <a:pt x="55373" y="29842"/>
                    <a:pt x="59123" y="27635"/>
                  </a:cubicBezTo>
                  <a:lnTo>
                    <a:pt x="59123" y="0"/>
                  </a:lnTo>
                  <a:close/>
                </a:path>
              </a:pathLst>
            </a:custGeom>
            <a:solidFill>
              <a:schemeClr val="lt2"/>
            </a:solidFill>
            <a:ln>
              <a:noFill/>
            </a:ln>
            <a:effectLst>
              <a:outerShdw blurRad="128588" dist="85725" dir="2040000" algn="bl" rotWithShape="0">
                <a:schemeClr val="accent2">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42" name="Google Shape;242;p26"/>
          <p:cNvPicPr preferRelativeResize="0">
            <a:picLocks noGrp="1"/>
          </p:cNvPicPr>
          <p:nvPr>
            <p:ph type="pic" idx="2"/>
          </p:nvPr>
        </p:nvPicPr>
        <p:blipFill rotWithShape="1">
          <a:blip r:embed="rId3">
            <a:alphaModFix/>
          </a:blip>
          <a:srcRect l="13986" t="25075" r="13993" b="17751"/>
          <a:stretch/>
        </p:blipFill>
        <p:spPr>
          <a:xfrm>
            <a:off x="5315950" y="584200"/>
            <a:ext cx="3828000" cy="4559400"/>
          </a:xfrm>
          <a:prstGeom prst="round2SameRect">
            <a:avLst>
              <a:gd name="adj1" fmla="val 50000"/>
              <a:gd name="adj2" fmla="val 0"/>
            </a:avLst>
          </a:prstGeom>
        </p:spPr>
      </p:pic>
      <p:grpSp>
        <p:nvGrpSpPr>
          <p:cNvPr id="243" name="Google Shape;243;p26"/>
          <p:cNvGrpSpPr/>
          <p:nvPr/>
        </p:nvGrpSpPr>
        <p:grpSpPr>
          <a:xfrm>
            <a:off x="2719888" y="3956289"/>
            <a:ext cx="1652451" cy="652200"/>
            <a:chOff x="2719888" y="3956289"/>
            <a:chExt cx="1652451" cy="652200"/>
          </a:xfrm>
        </p:grpSpPr>
        <p:sp>
          <p:nvSpPr>
            <p:cNvPr id="244" name="Google Shape;244;p26"/>
            <p:cNvSpPr/>
            <p:nvPr/>
          </p:nvSpPr>
          <p:spPr>
            <a:xfrm>
              <a:off x="3720138" y="3956289"/>
              <a:ext cx="652200" cy="652200"/>
            </a:xfrm>
            <a:prstGeom prst="ellipse">
              <a:avLst/>
            </a:prstGeom>
            <a:solidFill>
              <a:schemeClr val="accent2"/>
            </a:solidFill>
            <a:ln>
              <a:noFill/>
            </a:ln>
            <a:effectLst>
              <a:outerShdw blurRad="114300" dist="85725" dir="1980000" algn="bl" rotWithShape="0">
                <a:schemeClr val="accent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 name="Google Shape;245;p26"/>
            <p:cNvSpPr/>
            <p:nvPr/>
          </p:nvSpPr>
          <p:spPr>
            <a:xfrm>
              <a:off x="2719888" y="4023050"/>
              <a:ext cx="306900" cy="306900"/>
            </a:xfrm>
            <a:prstGeom prst="ellipse">
              <a:avLst/>
            </a:prstGeom>
            <a:solidFill>
              <a:schemeClr val="lt1"/>
            </a:solidFill>
            <a:ln>
              <a:noFill/>
            </a:ln>
            <a:effectLst>
              <a:outerShdw blurRad="114300" dist="76200" dir="1980000" algn="bl" rotWithShape="0">
                <a:schemeClr val="accent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46" name="Google Shape;246;p26"/>
          <p:cNvSpPr txBox="1">
            <a:spLocks noGrp="1"/>
          </p:cNvSpPr>
          <p:nvPr>
            <p:ph type="ctrTitle"/>
          </p:nvPr>
        </p:nvSpPr>
        <p:spPr>
          <a:xfrm>
            <a:off x="417800" y="1550970"/>
            <a:ext cx="4763800" cy="2064484"/>
          </a:xfrm>
          <a:prstGeom prst="rect">
            <a:avLst/>
          </a:prstGeom>
        </p:spPr>
        <p:txBody>
          <a:bodyPr spcFirstLastPara="1" wrap="square" lIns="91425" tIns="91425" rIns="91425" bIns="91425" anchor="b" anchorCtr="0">
            <a:noAutofit/>
          </a:bodyPr>
          <a:lstStyle/>
          <a:p>
            <a:pPr lvl="0"/>
            <a:r>
              <a:rPr lang="en-US" sz="3600" dirty="0" smtClean="0"/>
              <a:t>Analyzing </a:t>
            </a:r>
            <a:r>
              <a:rPr lang="en-US" sz="3600" dirty="0"/>
              <a:t>Current and Future Water Consumption: Meeting Our </a:t>
            </a:r>
            <a:r>
              <a:rPr lang="en-US" sz="3600" dirty="0" smtClean="0"/>
              <a:t>Needs</a:t>
            </a:r>
            <a:endParaRPr sz="3600" dirty="0">
              <a:solidFill>
                <a:schemeClr val="accent2"/>
              </a:solidFill>
              <a:latin typeface="Albert Sans"/>
              <a:ea typeface="Albert Sans"/>
              <a:cs typeface="Albert Sans"/>
              <a:sym typeface="Albert Sans"/>
            </a:endParaRPr>
          </a:p>
        </p:txBody>
      </p:sp>
      <p:sp>
        <p:nvSpPr>
          <p:cNvPr id="248" name="Google Shape;248;p26"/>
          <p:cNvSpPr/>
          <p:nvPr/>
        </p:nvSpPr>
        <p:spPr>
          <a:xfrm>
            <a:off x="8538500" y="3615454"/>
            <a:ext cx="605495" cy="1210607"/>
          </a:xfrm>
          <a:custGeom>
            <a:avLst/>
            <a:gdLst/>
            <a:ahLst/>
            <a:cxnLst/>
            <a:rect l="l" t="t" r="r" b="b"/>
            <a:pathLst>
              <a:path w="14257" h="28505" extrusionOk="0">
                <a:moveTo>
                  <a:pt x="14256" y="0"/>
                </a:moveTo>
                <a:cubicBezTo>
                  <a:pt x="6379" y="0"/>
                  <a:pt x="0" y="6379"/>
                  <a:pt x="0" y="14256"/>
                </a:cubicBezTo>
                <a:cubicBezTo>
                  <a:pt x="0" y="22126"/>
                  <a:pt x="6379" y="28505"/>
                  <a:pt x="14256" y="28505"/>
                </a:cubicBezTo>
                <a:lnTo>
                  <a:pt x="14256" y="0"/>
                </a:lnTo>
                <a:close/>
              </a:path>
            </a:pathLst>
          </a:custGeom>
          <a:solidFill>
            <a:schemeClr val="dk1"/>
          </a:solidFill>
          <a:ln>
            <a:noFill/>
          </a:ln>
          <a:effectLst>
            <a:outerShdw blurRad="114300" dist="76200" dir="198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 name="Google Shape;249;p26"/>
          <p:cNvSpPr/>
          <p:nvPr/>
        </p:nvSpPr>
        <p:spPr>
          <a:xfrm>
            <a:off x="5837988" y="539739"/>
            <a:ext cx="652200" cy="652200"/>
          </a:xfrm>
          <a:prstGeom prst="ellipse">
            <a:avLst/>
          </a:prstGeom>
          <a:solidFill>
            <a:schemeClr val="accent2"/>
          </a:solidFill>
          <a:ln>
            <a:noFill/>
          </a:ln>
          <a:effectLst>
            <a:outerShdw blurRad="114300" dist="76200" dir="1980000" algn="bl" rotWithShape="0">
              <a:schemeClr val="accent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33"/>
          <p:cNvSpPr txBox="1">
            <a:spLocks noGrp="1"/>
          </p:cNvSpPr>
          <p:nvPr>
            <p:ph type="ctrTitle"/>
          </p:nvPr>
        </p:nvSpPr>
        <p:spPr>
          <a:xfrm>
            <a:off x="715100" y="535000"/>
            <a:ext cx="7713600" cy="633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Data Cleaning</a:t>
            </a:r>
            <a:endParaRPr dirty="0"/>
          </a:p>
        </p:txBody>
      </p:sp>
      <p:sp>
        <p:nvSpPr>
          <p:cNvPr id="360" name="Google Shape;360;p33"/>
          <p:cNvSpPr txBox="1">
            <a:spLocks noGrp="1"/>
          </p:cNvSpPr>
          <p:nvPr>
            <p:ph type="subTitle" idx="1"/>
          </p:nvPr>
        </p:nvSpPr>
        <p:spPr>
          <a:xfrm>
            <a:off x="546537" y="1875858"/>
            <a:ext cx="4477408" cy="2401852"/>
          </a:xfrm>
          <a:prstGeom prst="rect">
            <a:avLst/>
          </a:prstGeom>
        </p:spPr>
        <p:txBody>
          <a:bodyPr spcFirstLastPara="1" wrap="square" lIns="91425" tIns="91425" rIns="91425" bIns="91425" anchor="t" anchorCtr="0">
            <a:noAutofit/>
          </a:bodyPr>
          <a:lstStyle/>
          <a:p>
            <a:pPr marL="0" lvl="0" indent="0"/>
            <a:r>
              <a:rPr lang="en-US" sz="1800" dirty="0"/>
              <a:t>To ensure </a:t>
            </a:r>
            <a:r>
              <a:rPr lang="ar-SA" sz="1800" dirty="0" smtClean="0"/>
              <a:t>high-quality</a:t>
            </a:r>
            <a:r>
              <a:rPr lang="en-US" sz="1800" dirty="0" smtClean="0"/>
              <a:t> </a:t>
            </a:r>
            <a:r>
              <a:rPr lang="en-US" sz="1800" dirty="0"/>
              <a:t>data analysis, we must purify it in order to give us a valid </a:t>
            </a:r>
            <a:r>
              <a:rPr lang="en-US" sz="1800" dirty="0" smtClean="0"/>
              <a:t>result</a:t>
            </a:r>
            <a:r>
              <a:rPr lang="ar-SA" sz="1800" dirty="0" smtClean="0"/>
              <a:t> </a:t>
            </a:r>
            <a:r>
              <a:rPr lang="en-US" sz="1800" dirty="0" smtClean="0"/>
              <a:t>Using Python.</a:t>
            </a:r>
            <a:endParaRPr lang="ar-SA" sz="1800" dirty="0" smtClean="0"/>
          </a:p>
          <a:p>
            <a:pPr marL="0" lvl="0" indent="0"/>
            <a:r>
              <a:rPr lang="en-US" sz="1800" dirty="0" smtClean="0"/>
              <a:t> </a:t>
            </a:r>
            <a:r>
              <a:rPr lang="en-US" sz="1800" dirty="0"/>
              <a:t>we did a cleanup of the data</a:t>
            </a:r>
            <a:r>
              <a:rPr lang="en-US" sz="1800" dirty="0" smtClean="0"/>
              <a:t>,</a:t>
            </a:r>
          </a:p>
          <a:p>
            <a:pPr marL="0" lvl="0" indent="0"/>
            <a:r>
              <a:rPr lang="en-US" sz="1800" dirty="0" smtClean="0"/>
              <a:t> </a:t>
            </a:r>
            <a:r>
              <a:rPr lang="en-US" sz="1800" dirty="0"/>
              <a:t>which was before </a:t>
            </a:r>
            <a:r>
              <a:rPr lang="en-US" sz="1800" dirty="0" smtClean="0"/>
              <a:t>859 records , and </a:t>
            </a:r>
            <a:r>
              <a:rPr lang="en-US" sz="1800" dirty="0"/>
              <a:t>it became</a:t>
            </a:r>
            <a:r>
              <a:rPr lang="en-US" sz="1800" dirty="0" smtClean="0"/>
              <a:t>...</a:t>
            </a:r>
            <a:endParaRPr lang="ar-SA" sz="1800" dirty="0" smtClean="0"/>
          </a:p>
        </p:txBody>
      </p:sp>
      <p:sp>
        <p:nvSpPr>
          <p:cNvPr id="6" name="TextBox 5"/>
          <p:cNvSpPr txBox="1"/>
          <p:nvPr/>
        </p:nvSpPr>
        <p:spPr>
          <a:xfrm>
            <a:off x="5559972" y="1875858"/>
            <a:ext cx="2942897" cy="646331"/>
          </a:xfrm>
          <a:prstGeom prst="rect">
            <a:avLst/>
          </a:prstGeom>
          <a:noFill/>
        </p:spPr>
        <p:txBody>
          <a:bodyPr wrap="square" rtlCol="0">
            <a:spAutoFit/>
          </a:bodyPr>
          <a:lstStyle/>
          <a:p>
            <a:r>
              <a:rPr lang="en-US" sz="1800" dirty="0">
                <a:solidFill>
                  <a:schemeClr val="accent2"/>
                </a:solidFill>
                <a:latin typeface="DM Sans"/>
                <a:ea typeface="DM Sans"/>
                <a:cs typeface="DM Sans"/>
                <a:sym typeface="DM Sans"/>
              </a:rPr>
              <a:t>Code for Python:</a:t>
            </a:r>
          </a:p>
          <a:p>
            <a:endParaRPr lang="en-US" sz="1800" dirty="0">
              <a:solidFill>
                <a:schemeClr val="accent2"/>
              </a:solidFill>
              <a:latin typeface="DM Sans"/>
              <a:ea typeface="DM Sans"/>
              <a:cs typeface="DM Sans"/>
              <a:sym typeface="DM Sans"/>
            </a:endParaRPr>
          </a:p>
        </p:txBody>
      </p:sp>
      <p:sp>
        <p:nvSpPr>
          <p:cNvPr id="7" name="TextBox 6"/>
          <p:cNvSpPr txBox="1"/>
          <p:nvPr/>
        </p:nvSpPr>
        <p:spPr>
          <a:xfrm>
            <a:off x="1030017" y="398271"/>
            <a:ext cx="1198179" cy="769441"/>
          </a:xfrm>
          <a:prstGeom prst="rect">
            <a:avLst/>
          </a:prstGeom>
          <a:noFill/>
        </p:spPr>
        <p:txBody>
          <a:bodyPr wrap="square" rtlCol="0">
            <a:spAutoFit/>
          </a:bodyPr>
          <a:lstStyle/>
          <a:p>
            <a:r>
              <a:rPr lang="en-US" sz="4400" dirty="0" smtClean="0">
                <a:solidFill>
                  <a:schemeClr val="lt1"/>
                </a:solidFill>
                <a:latin typeface="Albert Sans Black"/>
                <a:ea typeface="Albert Sans Black"/>
                <a:cs typeface="Albert Sans Black"/>
              </a:rPr>
              <a:t>03</a:t>
            </a:r>
            <a:endParaRPr lang="en-US" sz="4400" dirty="0">
              <a:solidFill>
                <a:schemeClr val="lt1"/>
              </a:solidFill>
              <a:latin typeface="Albert Sans Black"/>
              <a:ea typeface="Albert Sans Black"/>
              <a:cs typeface="Albert Sans Black"/>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34"/>
          <p:cNvSpPr txBox="1">
            <a:spLocks noGrp="1"/>
          </p:cNvSpPr>
          <p:nvPr>
            <p:ph type="ctrTitle"/>
          </p:nvPr>
        </p:nvSpPr>
        <p:spPr>
          <a:xfrm>
            <a:off x="841225" y="554189"/>
            <a:ext cx="7713600" cy="633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Hypothesis</a:t>
            </a:r>
            <a:endParaRPr dirty="0"/>
          </a:p>
        </p:txBody>
      </p:sp>
      <p:sp>
        <p:nvSpPr>
          <p:cNvPr id="2" name="TextBox 1"/>
          <p:cNvSpPr txBox="1"/>
          <p:nvPr/>
        </p:nvSpPr>
        <p:spPr>
          <a:xfrm>
            <a:off x="1103587" y="535000"/>
            <a:ext cx="1229710" cy="769441"/>
          </a:xfrm>
          <a:prstGeom prst="rect">
            <a:avLst/>
          </a:prstGeom>
          <a:noFill/>
        </p:spPr>
        <p:txBody>
          <a:bodyPr wrap="square" rtlCol="0">
            <a:spAutoFit/>
          </a:bodyPr>
          <a:lstStyle/>
          <a:p>
            <a:r>
              <a:rPr lang="en-US" sz="4400" dirty="0">
                <a:solidFill>
                  <a:schemeClr val="lt1"/>
                </a:solidFill>
                <a:latin typeface="Albert Sans Black"/>
                <a:ea typeface="Albert Sans Black"/>
                <a:cs typeface="Albert Sans Black"/>
              </a:rPr>
              <a:t>04</a:t>
            </a:r>
          </a:p>
        </p:txBody>
      </p:sp>
      <p:sp>
        <p:nvSpPr>
          <p:cNvPr id="9" name="Subtitle 8"/>
          <p:cNvSpPr>
            <a:spLocks noGrp="1"/>
          </p:cNvSpPr>
          <p:nvPr>
            <p:ph type="subTitle" idx="8"/>
          </p:nvPr>
        </p:nvSpPr>
        <p:spPr>
          <a:xfrm>
            <a:off x="1650223" y="1590806"/>
            <a:ext cx="6095604" cy="2855070"/>
          </a:xfrm>
        </p:spPr>
        <p:txBody>
          <a:bodyPr/>
          <a:lstStyle/>
          <a:p>
            <a:pPr algn="l"/>
            <a:r>
              <a:rPr lang="en-US" sz="2600" dirty="0">
                <a:latin typeface="DM Sans"/>
                <a:ea typeface="DM Sans"/>
                <a:cs typeface="DM Sans"/>
              </a:rPr>
              <a:t>A de</a:t>
            </a:r>
            <a:r>
              <a:rPr lang="en-US" sz="2600" dirty="0">
                <a:latin typeface="DM Sans"/>
                <a:ea typeface="DM Sans"/>
                <a:cs typeface="DM Sans"/>
                <a:sym typeface="Arial"/>
              </a:rPr>
              <a:t>crease in the amount of water received from sources in </a:t>
            </a:r>
            <a:r>
              <a:rPr lang="en-US" sz="2600" dirty="0" smtClean="0">
                <a:latin typeface="DM Sans"/>
                <a:ea typeface="DM Sans"/>
                <a:cs typeface="DM Sans"/>
                <a:sym typeface="Arial"/>
              </a:rPr>
              <a:t>2021 </a:t>
            </a:r>
            <a:r>
              <a:rPr lang="en-US" sz="2600" dirty="0">
                <a:latin typeface="DM Sans"/>
                <a:ea typeface="DM Sans"/>
                <a:cs typeface="DM Sans"/>
                <a:sym typeface="Arial"/>
              </a:rPr>
              <a:t>will lead to drought or a significant decrease in the person’s share in </a:t>
            </a:r>
            <a:r>
              <a:rPr lang="en-US" sz="2600" dirty="0" smtClean="0">
                <a:latin typeface="DM Sans"/>
                <a:ea typeface="DM Sans"/>
                <a:cs typeface="DM Sans"/>
                <a:sym typeface="Arial"/>
              </a:rPr>
              <a:t>2042</a:t>
            </a:r>
            <a:endParaRPr lang="en-US" sz="2600" dirty="0">
              <a:latin typeface="DM Sans"/>
              <a:ea typeface="DM Sans"/>
              <a:cs typeface="DM Sans"/>
              <a:sym typeface="Arial"/>
            </a:endParaRPr>
          </a:p>
        </p:txBody>
      </p:sp>
      <p:grpSp>
        <p:nvGrpSpPr>
          <p:cNvPr id="28" name="Google Shape;6864;p62"/>
          <p:cNvGrpSpPr/>
          <p:nvPr/>
        </p:nvGrpSpPr>
        <p:grpSpPr>
          <a:xfrm>
            <a:off x="8376263" y="3636599"/>
            <a:ext cx="357123" cy="355258"/>
            <a:chOff x="-48262200" y="3200500"/>
            <a:chExt cx="301675" cy="300100"/>
          </a:xfrm>
        </p:grpSpPr>
        <p:sp>
          <p:nvSpPr>
            <p:cNvPr id="29" name="Google Shape;6865;p62"/>
            <p:cNvSpPr/>
            <p:nvPr/>
          </p:nvSpPr>
          <p:spPr>
            <a:xfrm>
              <a:off x="-48191325" y="3288700"/>
              <a:ext cx="51225" cy="51225"/>
            </a:xfrm>
            <a:custGeom>
              <a:avLst/>
              <a:gdLst/>
              <a:ahLst/>
              <a:cxnLst/>
              <a:rect l="l" t="t" r="r" b="b"/>
              <a:pathLst>
                <a:path w="2049" h="2049" extrusionOk="0">
                  <a:moveTo>
                    <a:pt x="1072" y="1"/>
                  </a:moveTo>
                  <a:cubicBezTo>
                    <a:pt x="474" y="1"/>
                    <a:pt x="1" y="473"/>
                    <a:pt x="1" y="1041"/>
                  </a:cubicBezTo>
                  <a:cubicBezTo>
                    <a:pt x="1" y="1513"/>
                    <a:pt x="285" y="1891"/>
                    <a:pt x="726" y="2049"/>
                  </a:cubicBezTo>
                  <a:lnTo>
                    <a:pt x="726" y="1041"/>
                  </a:lnTo>
                  <a:cubicBezTo>
                    <a:pt x="726" y="852"/>
                    <a:pt x="883" y="694"/>
                    <a:pt x="1072" y="694"/>
                  </a:cubicBezTo>
                  <a:lnTo>
                    <a:pt x="2049" y="694"/>
                  </a:lnTo>
                  <a:cubicBezTo>
                    <a:pt x="1891" y="253"/>
                    <a:pt x="1513"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6866;p62"/>
            <p:cNvSpPr/>
            <p:nvPr/>
          </p:nvSpPr>
          <p:spPr>
            <a:xfrm>
              <a:off x="-48155875" y="3324150"/>
              <a:ext cx="15775" cy="15775"/>
            </a:xfrm>
            <a:custGeom>
              <a:avLst/>
              <a:gdLst/>
              <a:ahLst/>
              <a:cxnLst/>
              <a:rect l="l" t="t" r="r" b="b"/>
              <a:pathLst>
                <a:path w="631" h="631" extrusionOk="0">
                  <a:moveTo>
                    <a:pt x="1" y="1"/>
                  </a:moveTo>
                  <a:lnTo>
                    <a:pt x="1" y="631"/>
                  </a:lnTo>
                  <a:cubicBezTo>
                    <a:pt x="284" y="505"/>
                    <a:pt x="536" y="253"/>
                    <a:pt x="6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6867;p62"/>
            <p:cNvSpPr/>
            <p:nvPr/>
          </p:nvSpPr>
          <p:spPr>
            <a:xfrm>
              <a:off x="-48085775" y="3206000"/>
              <a:ext cx="47275" cy="47300"/>
            </a:xfrm>
            <a:custGeom>
              <a:avLst/>
              <a:gdLst/>
              <a:ahLst/>
              <a:cxnLst/>
              <a:rect l="l" t="t" r="r" b="b"/>
              <a:pathLst>
                <a:path w="1891" h="1892" extrusionOk="0">
                  <a:moveTo>
                    <a:pt x="1" y="1"/>
                  </a:moveTo>
                  <a:lnTo>
                    <a:pt x="1" y="1891"/>
                  </a:lnTo>
                  <a:lnTo>
                    <a:pt x="1891" y="1891"/>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6868;p62"/>
            <p:cNvSpPr/>
            <p:nvPr/>
          </p:nvSpPr>
          <p:spPr>
            <a:xfrm>
              <a:off x="-48262200" y="3200500"/>
              <a:ext cx="228425" cy="300100"/>
            </a:xfrm>
            <a:custGeom>
              <a:avLst/>
              <a:gdLst/>
              <a:ahLst/>
              <a:cxnLst/>
              <a:rect l="l" t="t" r="r" b="b"/>
              <a:pathLst>
                <a:path w="9137" h="12004" extrusionOk="0">
                  <a:moveTo>
                    <a:pt x="3907" y="2773"/>
                  </a:moveTo>
                  <a:cubicBezTo>
                    <a:pt x="4789" y="2773"/>
                    <a:pt x="5482" y="3371"/>
                    <a:pt x="5640" y="4190"/>
                  </a:cubicBezTo>
                  <a:lnTo>
                    <a:pt x="6743" y="4190"/>
                  </a:lnTo>
                  <a:cubicBezTo>
                    <a:pt x="6900" y="4222"/>
                    <a:pt x="7058" y="4380"/>
                    <a:pt x="7058" y="4569"/>
                  </a:cubicBezTo>
                  <a:lnTo>
                    <a:pt x="7058" y="7372"/>
                  </a:lnTo>
                  <a:cubicBezTo>
                    <a:pt x="7058" y="7562"/>
                    <a:pt x="6900" y="7719"/>
                    <a:pt x="6711" y="7719"/>
                  </a:cubicBezTo>
                  <a:lnTo>
                    <a:pt x="3907" y="7719"/>
                  </a:lnTo>
                  <a:cubicBezTo>
                    <a:pt x="3718" y="7719"/>
                    <a:pt x="3561" y="7562"/>
                    <a:pt x="3561" y="7372"/>
                  </a:cubicBezTo>
                  <a:lnTo>
                    <a:pt x="3561" y="6270"/>
                  </a:lnTo>
                  <a:cubicBezTo>
                    <a:pt x="2773" y="6112"/>
                    <a:pt x="2143" y="5419"/>
                    <a:pt x="2143" y="4537"/>
                  </a:cubicBezTo>
                  <a:cubicBezTo>
                    <a:pt x="2143" y="3560"/>
                    <a:pt x="2931" y="2773"/>
                    <a:pt x="3907" y="2773"/>
                  </a:cubicBezTo>
                  <a:close/>
                  <a:moveTo>
                    <a:pt x="5293" y="8475"/>
                  </a:moveTo>
                  <a:cubicBezTo>
                    <a:pt x="5482" y="8475"/>
                    <a:pt x="5640" y="8633"/>
                    <a:pt x="5640" y="8822"/>
                  </a:cubicBezTo>
                  <a:cubicBezTo>
                    <a:pt x="5640" y="9042"/>
                    <a:pt x="5482" y="9200"/>
                    <a:pt x="5293" y="9200"/>
                  </a:cubicBezTo>
                  <a:lnTo>
                    <a:pt x="2489" y="9200"/>
                  </a:lnTo>
                  <a:cubicBezTo>
                    <a:pt x="2300" y="9200"/>
                    <a:pt x="2143" y="9042"/>
                    <a:pt x="2143" y="8822"/>
                  </a:cubicBezTo>
                  <a:cubicBezTo>
                    <a:pt x="2143" y="8633"/>
                    <a:pt x="2300" y="8475"/>
                    <a:pt x="2489" y="8475"/>
                  </a:cubicBezTo>
                  <a:close/>
                  <a:moveTo>
                    <a:pt x="6711" y="8475"/>
                  </a:moveTo>
                  <a:cubicBezTo>
                    <a:pt x="6900" y="8475"/>
                    <a:pt x="7058" y="8633"/>
                    <a:pt x="7058" y="8822"/>
                  </a:cubicBezTo>
                  <a:cubicBezTo>
                    <a:pt x="7058" y="9042"/>
                    <a:pt x="6900" y="9200"/>
                    <a:pt x="6711" y="9200"/>
                  </a:cubicBezTo>
                  <a:cubicBezTo>
                    <a:pt x="6522" y="9200"/>
                    <a:pt x="6365" y="9042"/>
                    <a:pt x="6365" y="8822"/>
                  </a:cubicBezTo>
                  <a:cubicBezTo>
                    <a:pt x="6365" y="8633"/>
                    <a:pt x="6522" y="8475"/>
                    <a:pt x="6711" y="8475"/>
                  </a:cubicBezTo>
                  <a:close/>
                  <a:moveTo>
                    <a:pt x="6711" y="9893"/>
                  </a:moveTo>
                  <a:cubicBezTo>
                    <a:pt x="6900" y="9893"/>
                    <a:pt x="7058" y="10050"/>
                    <a:pt x="7058" y="10239"/>
                  </a:cubicBezTo>
                  <a:cubicBezTo>
                    <a:pt x="7058" y="10428"/>
                    <a:pt x="6900" y="10617"/>
                    <a:pt x="6711" y="10617"/>
                  </a:cubicBezTo>
                  <a:lnTo>
                    <a:pt x="2489" y="10617"/>
                  </a:lnTo>
                  <a:cubicBezTo>
                    <a:pt x="2300" y="10617"/>
                    <a:pt x="2143" y="10460"/>
                    <a:pt x="2143" y="10239"/>
                  </a:cubicBezTo>
                  <a:cubicBezTo>
                    <a:pt x="2143" y="10050"/>
                    <a:pt x="2300" y="9893"/>
                    <a:pt x="2489" y="9893"/>
                  </a:cubicBezTo>
                  <a:close/>
                  <a:moveTo>
                    <a:pt x="379" y="0"/>
                  </a:moveTo>
                  <a:cubicBezTo>
                    <a:pt x="158" y="0"/>
                    <a:pt x="1" y="158"/>
                    <a:pt x="1" y="378"/>
                  </a:cubicBezTo>
                  <a:lnTo>
                    <a:pt x="1" y="11657"/>
                  </a:lnTo>
                  <a:cubicBezTo>
                    <a:pt x="1" y="11878"/>
                    <a:pt x="158" y="12004"/>
                    <a:pt x="379" y="12004"/>
                  </a:cubicBezTo>
                  <a:lnTo>
                    <a:pt x="8790" y="12004"/>
                  </a:lnTo>
                  <a:cubicBezTo>
                    <a:pt x="8979" y="12004"/>
                    <a:pt x="9137" y="11878"/>
                    <a:pt x="9137" y="11657"/>
                  </a:cubicBezTo>
                  <a:lnTo>
                    <a:pt x="9137" y="2804"/>
                  </a:lnTo>
                  <a:lnTo>
                    <a:pt x="6711" y="2804"/>
                  </a:lnTo>
                  <a:cubicBezTo>
                    <a:pt x="6522" y="2804"/>
                    <a:pt x="6365" y="2647"/>
                    <a:pt x="6365" y="2458"/>
                  </a:cubicBezTo>
                  <a:lnTo>
                    <a:pt x="63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6869;p62"/>
            <p:cNvSpPr/>
            <p:nvPr/>
          </p:nvSpPr>
          <p:spPr>
            <a:xfrm>
              <a:off x="-48155075" y="3322575"/>
              <a:ext cx="52775" cy="53575"/>
            </a:xfrm>
            <a:custGeom>
              <a:avLst/>
              <a:gdLst/>
              <a:ahLst/>
              <a:cxnLst/>
              <a:rect l="l" t="t" r="r" b="b"/>
              <a:pathLst>
                <a:path w="2111" h="2143" extrusionOk="0">
                  <a:moveTo>
                    <a:pt x="1355" y="1"/>
                  </a:moveTo>
                  <a:cubicBezTo>
                    <a:pt x="1197" y="725"/>
                    <a:pt x="662" y="1261"/>
                    <a:pt x="0" y="1387"/>
                  </a:cubicBezTo>
                  <a:lnTo>
                    <a:pt x="0" y="2143"/>
                  </a:lnTo>
                  <a:lnTo>
                    <a:pt x="2111" y="2143"/>
                  </a:lnTo>
                  <a:lnTo>
                    <a:pt x="21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6870;p62"/>
            <p:cNvSpPr/>
            <p:nvPr/>
          </p:nvSpPr>
          <p:spPr>
            <a:xfrm>
              <a:off x="-48014100" y="3417100"/>
              <a:ext cx="53575" cy="18125"/>
            </a:xfrm>
            <a:custGeom>
              <a:avLst/>
              <a:gdLst/>
              <a:ahLst/>
              <a:cxnLst/>
              <a:rect l="l" t="t" r="r" b="b"/>
              <a:pathLst>
                <a:path w="2143" h="725" extrusionOk="0">
                  <a:moveTo>
                    <a:pt x="1" y="0"/>
                  </a:moveTo>
                  <a:lnTo>
                    <a:pt x="1" y="725"/>
                  </a:lnTo>
                  <a:lnTo>
                    <a:pt x="2143" y="725"/>
                  </a:lnTo>
                  <a:lnTo>
                    <a:pt x="21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6871;p62"/>
            <p:cNvSpPr/>
            <p:nvPr/>
          </p:nvSpPr>
          <p:spPr>
            <a:xfrm>
              <a:off x="-48014100" y="3289500"/>
              <a:ext cx="53575" cy="110300"/>
            </a:xfrm>
            <a:custGeom>
              <a:avLst/>
              <a:gdLst/>
              <a:ahLst/>
              <a:cxnLst/>
              <a:rect l="l" t="t" r="r" b="b"/>
              <a:pathLst>
                <a:path w="2143" h="4412" extrusionOk="0">
                  <a:moveTo>
                    <a:pt x="1" y="0"/>
                  </a:moveTo>
                  <a:lnTo>
                    <a:pt x="1" y="4411"/>
                  </a:lnTo>
                  <a:lnTo>
                    <a:pt x="2143" y="4411"/>
                  </a:lnTo>
                  <a:lnTo>
                    <a:pt x="21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6872;p62"/>
            <p:cNvSpPr/>
            <p:nvPr/>
          </p:nvSpPr>
          <p:spPr>
            <a:xfrm>
              <a:off x="-48014100" y="3451750"/>
              <a:ext cx="53575" cy="48075"/>
            </a:xfrm>
            <a:custGeom>
              <a:avLst/>
              <a:gdLst/>
              <a:ahLst/>
              <a:cxnLst/>
              <a:rect l="l" t="t" r="r" b="b"/>
              <a:pathLst>
                <a:path w="2143" h="1923" extrusionOk="0">
                  <a:moveTo>
                    <a:pt x="1" y="0"/>
                  </a:moveTo>
                  <a:lnTo>
                    <a:pt x="1" y="883"/>
                  </a:lnTo>
                  <a:cubicBezTo>
                    <a:pt x="1" y="1450"/>
                    <a:pt x="473" y="1922"/>
                    <a:pt x="1072" y="1922"/>
                  </a:cubicBezTo>
                  <a:cubicBezTo>
                    <a:pt x="1670" y="1922"/>
                    <a:pt x="2143" y="1450"/>
                    <a:pt x="2143" y="883"/>
                  </a:cubicBezTo>
                  <a:lnTo>
                    <a:pt x="21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6873;p62"/>
            <p:cNvSpPr/>
            <p:nvPr/>
          </p:nvSpPr>
          <p:spPr>
            <a:xfrm>
              <a:off x="-48011725" y="3220375"/>
              <a:ext cx="48050" cy="51025"/>
            </a:xfrm>
            <a:custGeom>
              <a:avLst/>
              <a:gdLst/>
              <a:ahLst/>
              <a:cxnLst/>
              <a:rect l="l" t="t" r="r" b="b"/>
              <a:pathLst>
                <a:path w="1922" h="2041" extrusionOk="0">
                  <a:moveTo>
                    <a:pt x="985" y="1"/>
                  </a:moveTo>
                  <a:cubicBezTo>
                    <a:pt x="843" y="1"/>
                    <a:pt x="693" y="72"/>
                    <a:pt x="630" y="213"/>
                  </a:cubicBezTo>
                  <a:lnTo>
                    <a:pt x="0" y="2041"/>
                  </a:lnTo>
                  <a:lnTo>
                    <a:pt x="1922" y="2041"/>
                  </a:lnTo>
                  <a:lnTo>
                    <a:pt x="1292" y="213"/>
                  </a:lnTo>
                  <a:cubicBezTo>
                    <a:pt x="1260" y="72"/>
                    <a:pt x="1126" y="1"/>
                    <a:pt x="9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8" name="Google Shape;6864;p62"/>
          <p:cNvGrpSpPr/>
          <p:nvPr/>
        </p:nvGrpSpPr>
        <p:grpSpPr>
          <a:xfrm>
            <a:off x="0" y="507026"/>
            <a:ext cx="357123" cy="355258"/>
            <a:chOff x="-48262200" y="3200500"/>
            <a:chExt cx="301675" cy="300100"/>
          </a:xfrm>
        </p:grpSpPr>
        <p:sp>
          <p:nvSpPr>
            <p:cNvPr id="39" name="Google Shape;6865;p62"/>
            <p:cNvSpPr/>
            <p:nvPr/>
          </p:nvSpPr>
          <p:spPr>
            <a:xfrm>
              <a:off x="-48191325" y="3288700"/>
              <a:ext cx="51225" cy="51225"/>
            </a:xfrm>
            <a:custGeom>
              <a:avLst/>
              <a:gdLst/>
              <a:ahLst/>
              <a:cxnLst/>
              <a:rect l="l" t="t" r="r" b="b"/>
              <a:pathLst>
                <a:path w="2049" h="2049" extrusionOk="0">
                  <a:moveTo>
                    <a:pt x="1072" y="1"/>
                  </a:moveTo>
                  <a:cubicBezTo>
                    <a:pt x="474" y="1"/>
                    <a:pt x="1" y="473"/>
                    <a:pt x="1" y="1041"/>
                  </a:cubicBezTo>
                  <a:cubicBezTo>
                    <a:pt x="1" y="1513"/>
                    <a:pt x="285" y="1891"/>
                    <a:pt x="726" y="2049"/>
                  </a:cubicBezTo>
                  <a:lnTo>
                    <a:pt x="726" y="1041"/>
                  </a:lnTo>
                  <a:cubicBezTo>
                    <a:pt x="726" y="852"/>
                    <a:pt x="883" y="694"/>
                    <a:pt x="1072" y="694"/>
                  </a:cubicBezTo>
                  <a:lnTo>
                    <a:pt x="2049" y="694"/>
                  </a:lnTo>
                  <a:cubicBezTo>
                    <a:pt x="1891" y="253"/>
                    <a:pt x="1513"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6866;p62"/>
            <p:cNvSpPr/>
            <p:nvPr/>
          </p:nvSpPr>
          <p:spPr>
            <a:xfrm>
              <a:off x="-48155875" y="3324150"/>
              <a:ext cx="15775" cy="15775"/>
            </a:xfrm>
            <a:custGeom>
              <a:avLst/>
              <a:gdLst/>
              <a:ahLst/>
              <a:cxnLst/>
              <a:rect l="l" t="t" r="r" b="b"/>
              <a:pathLst>
                <a:path w="631" h="631" extrusionOk="0">
                  <a:moveTo>
                    <a:pt x="1" y="1"/>
                  </a:moveTo>
                  <a:lnTo>
                    <a:pt x="1" y="631"/>
                  </a:lnTo>
                  <a:cubicBezTo>
                    <a:pt x="284" y="505"/>
                    <a:pt x="536" y="253"/>
                    <a:pt x="6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6867;p62"/>
            <p:cNvSpPr/>
            <p:nvPr/>
          </p:nvSpPr>
          <p:spPr>
            <a:xfrm>
              <a:off x="-48085775" y="3206000"/>
              <a:ext cx="47275" cy="47300"/>
            </a:xfrm>
            <a:custGeom>
              <a:avLst/>
              <a:gdLst/>
              <a:ahLst/>
              <a:cxnLst/>
              <a:rect l="l" t="t" r="r" b="b"/>
              <a:pathLst>
                <a:path w="1891" h="1892" extrusionOk="0">
                  <a:moveTo>
                    <a:pt x="1" y="1"/>
                  </a:moveTo>
                  <a:lnTo>
                    <a:pt x="1" y="1891"/>
                  </a:lnTo>
                  <a:lnTo>
                    <a:pt x="1891" y="1891"/>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6868;p62"/>
            <p:cNvSpPr/>
            <p:nvPr/>
          </p:nvSpPr>
          <p:spPr>
            <a:xfrm>
              <a:off x="-48262200" y="3200500"/>
              <a:ext cx="228425" cy="300100"/>
            </a:xfrm>
            <a:custGeom>
              <a:avLst/>
              <a:gdLst/>
              <a:ahLst/>
              <a:cxnLst/>
              <a:rect l="l" t="t" r="r" b="b"/>
              <a:pathLst>
                <a:path w="9137" h="12004" extrusionOk="0">
                  <a:moveTo>
                    <a:pt x="3907" y="2773"/>
                  </a:moveTo>
                  <a:cubicBezTo>
                    <a:pt x="4789" y="2773"/>
                    <a:pt x="5482" y="3371"/>
                    <a:pt x="5640" y="4190"/>
                  </a:cubicBezTo>
                  <a:lnTo>
                    <a:pt x="6743" y="4190"/>
                  </a:lnTo>
                  <a:cubicBezTo>
                    <a:pt x="6900" y="4222"/>
                    <a:pt x="7058" y="4380"/>
                    <a:pt x="7058" y="4569"/>
                  </a:cubicBezTo>
                  <a:lnTo>
                    <a:pt x="7058" y="7372"/>
                  </a:lnTo>
                  <a:cubicBezTo>
                    <a:pt x="7058" y="7562"/>
                    <a:pt x="6900" y="7719"/>
                    <a:pt x="6711" y="7719"/>
                  </a:cubicBezTo>
                  <a:lnTo>
                    <a:pt x="3907" y="7719"/>
                  </a:lnTo>
                  <a:cubicBezTo>
                    <a:pt x="3718" y="7719"/>
                    <a:pt x="3561" y="7562"/>
                    <a:pt x="3561" y="7372"/>
                  </a:cubicBezTo>
                  <a:lnTo>
                    <a:pt x="3561" y="6270"/>
                  </a:lnTo>
                  <a:cubicBezTo>
                    <a:pt x="2773" y="6112"/>
                    <a:pt x="2143" y="5419"/>
                    <a:pt x="2143" y="4537"/>
                  </a:cubicBezTo>
                  <a:cubicBezTo>
                    <a:pt x="2143" y="3560"/>
                    <a:pt x="2931" y="2773"/>
                    <a:pt x="3907" y="2773"/>
                  </a:cubicBezTo>
                  <a:close/>
                  <a:moveTo>
                    <a:pt x="5293" y="8475"/>
                  </a:moveTo>
                  <a:cubicBezTo>
                    <a:pt x="5482" y="8475"/>
                    <a:pt x="5640" y="8633"/>
                    <a:pt x="5640" y="8822"/>
                  </a:cubicBezTo>
                  <a:cubicBezTo>
                    <a:pt x="5640" y="9042"/>
                    <a:pt x="5482" y="9200"/>
                    <a:pt x="5293" y="9200"/>
                  </a:cubicBezTo>
                  <a:lnTo>
                    <a:pt x="2489" y="9200"/>
                  </a:lnTo>
                  <a:cubicBezTo>
                    <a:pt x="2300" y="9200"/>
                    <a:pt x="2143" y="9042"/>
                    <a:pt x="2143" y="8822"/>
                  </a:cubicBezTo>
                  <a:cubicBezTo>
                    <a:pt x="2143" y="8633"/>
                    <a:pt x="2300" y="8475"/>
                    <a:pt x="2489" y="8475"/>
                  </a:cubicBezTo>
                  <a:close/>
                  <a:moveTo>
                    <a:pt x="6711" y="8475"/>
                  </a:moveTo>
                  <a:cubicBezTo>
                    <a:pt x="6900" y="8475"/>
                    <a:pt x="7058" y="8633"/>
                    <a:pt x="7058" y="8822"/>
                  </a:cubicBezTo>
                  <a:cubicBezTo>
                    <a:pt x="7058" y="9042"/>
                    <a:pt x="6900" y="9200"/>
                    <a:pt x="6711" y="9200"/>
                  </a:cubicBezTo>
                  <a:cubicBezTo>
                    <a:pt x="6522" y="9200"/>
                    <a:pt x="6365" y="9042"/>
                    <a:pt x="6365" y="8822"/>
                  </a:cubicBezTo>
                  <a:cubicBezTo>
                    <a:pt x="6365" y="8633"/>
                    <a:pt x="6522" y="8475"/>
                    <a:pt x="6711" y="8475"/>
                  </a:cubicBezTo>
                  <a:close/>
                  <a:moveTo>
                    <a:pt x="6711" y="9893"/>
                  </a:moveTo>
                  <a:cubicBezTo>
                    <a:pt x="6900" y="9893"/>
                    <a:pt x="7058" y="10050"/>
                    <a:pt x="7058" y="10239"/>
                  </a:cubicBezTo>
                  <a:cubicBezTo>
                    <a:pt x="7058" y="10428"/>
                    <a:pt x="6900" y="10617"/>
                    <a:pt x="6711" y="10617"/>
                  </a:cubicBezTo>
                  <a:lnTo>
                    <a:pt x="2489" y="10617"/>
                  </a:lnTo>
                  <a:cubicBezTo>
                    <a:pt x="2300" y="10617"/>
                    <a:pt x="2143" y="10460"/>
                    <a:pt x="2143" y="10239"/>
                  </a:cubicBezTo>
                  <a:cubicBezTo>
                    <a:pt x="2143" y="10050"/>
                    <a:pt x="2300" y="9893"/>
                    <a:pt x="2489" y="9893"/>
                  </a:cubicBezTo>
                  <a:close/>
                  <a:moveTo>
                    <a:pt x="379" y="0"/>
                  </a:moveTo>
                  <a:cubicBezTo>
                    <a:pt x="158" y="0"/>
                    <a:pt x="1" y="158"/>
                    <a:pt x="1" y="378"/>
                  </a:cubicBezTo>
                  <a:lnTo>
                    <a:pt x="1" y="11657"/>
                  </a:lnTo>
                  <a:cubicBezTo>
                    <a:pt x="1" y="11878"/>
                    <a:pt x="158" y="12004"/>
                    <a:pt x="379" y="12004"/>
                  </a:cubicBezTo>
                  <a:lnTo>
                    <a:pt x="8790" y="12004"/>
                  </a:lnTo>
                  <a:cubicBezTo>
                    <a:pt x="8979" y="12004"/>
                    <a:pt x="9137" y="11878"/>
                    <a:pt x="9137" y="11657"/>
                  </a:cubicBezTo>
                  <a:lnTo>
                    <a:pt x="9137" y="2804"/>
                  </a:lnTo>
                  <a:lnTo>
                    <a:pt x="6711" y="2804"/>
                  </a:lnTo>
                  <a:cubicBezTo>
                    <a:pt x="6522" y="2804"/>
                    <a:pt x="6365" y="2647"/>
                    <a:pt x="6365" y="2458"/>
                  </a:cubicBezTo>
                  <a:lnTo>
                    <a:pt x="63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6869;p62"/>
            <p:cNvSpPr/>
            <p:nvPr/>
          </p:nvSpPr>
          <p:spPr>
            <a:xfrm>
              <a:off x="-48155075" y="3322575"/>
              <a:ext cx="52775" cy="53575"/>
            </a:xfrm>
            <a:custGeom>
              <a:avLst/>
              <a:gdLst/>
              <a:ahLst/>
              <a:cxnLst/>
              <a:rect l="l" t="t" r="r" b="b"/>
              <a:pathLst>
                <a:path w="2111" h="2143" extrusionOk="0">
                  <a:moveTo>
                    <a:pt x="1355" y="1"/>
                  </a:moveTo>
                  <a:cubicBezTo>
                    <a:pt x="1197" y="725"/>
                    <a:pt x="662" y="1261"/>
                    <a:pt x="0" y="1387"/>
                  </a:cubicBezTo>
                  <a:lnTo>
                    <a:pt x="0" y="2143"/>
                  </a:lnTo>
                  <a:lnTo>
                    <a:pt x="2111" y="2143"/>
                  </a:lnTo>
                  <a:lnTo>
                    <a:pt x="21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6870;p62"/>
            <p:cNvSpPr/>
            <p:nvPr/>
          </p:nvSpPr>
          <p:spPr>
            <a:xfrm>
              <a:off x="-48014100" y="3417100"/>
              <a:ext cx="53575" cy="18125"/>
            </a:xfrm>
            <a:custGeom>
              <a:avLst/>
              <a:gdLst/>
              <a:ahLst/>
              <a:cxnLst/>
              <a:rect l="l" t="t" r="r" b="b"/>
              <a:pathLst>
                <a:path w="2143" h="725" extrusionOk="0">
                  <a:moveTo>
                    <a:pt x="1" y="0"/>
                  </a:moveTo>
                  <a:lnTo>
                    <a:pt x="1" y="725"/>
                  </a:lnTo>
                  <a:lnTo>
                    <a:pt x="2143" y="725"/>
                  </a:lnTo>
                  <a:lnTo>
                    <a:pt x="21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6871;p62"/>
            <p:cNvSpPr/>
            <p:nvPr/>
          </p:nvSpPr>
          <p:spPr>
            <a:xfrm>
              <a:off x="-48014100" y="3289500"/>
              <a:ext cx="53575" cy="110300"/>
            </a:xfrm>
            <a:custGeom>
              <a:avLst/>
              <a:gdLst/>
              <a:ahLst/>
              <a:cxnLst/>
              <a:rect l="l" t="t" r="r" b="b"/>
              <a:pathLst>
                <a:path w="2143" h="4412" extrusionOk="0">
                  <a:moveTo>
                    <a:pt x="1" y="0"/>
                  </a:moveTo>
                  <a:lnTo>
                    <a:pt x="1" y="4411"/>
                  </a:lnTo>
                  <a:lnTo>
                    <a:pt x="2143" y="4411"/>
                  </a:lnTo>
                  <a:lnTo>
                    <a:pt x="21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6872;p62"/>
            <p:cNvSpPr/>
            <p:nvPr/>
          </p:nvSpPr>
          <p:spPr>
            <a:xfrm>
              <a:off x="-48014100" y="3451750"/>
              <a:ext cx="53575" cy="48075"/>
            </a:xfrm>
            <a:custGeom>
              <a:avLst/>
              <a:gdLst/>
              <a:ahLst/>
              <a:cxnLst/>
              <a:rect l="l" t="t" r="r" b="b"/>
              <a:pathLst>
                <a:path w="2143" h="1923" extrusionOk="0">
                  <a:moveTo>
                    <a:pt x="1" y="0"/>
                  </a:moveTo>
                  <a:lnTo>
                    <a:pt x="1" y="883"/>
                  </a:lnTo>
                  <a:cubicBezTo>
                    <a:pt x="1" y="1450"/>
                    <a:pt x="473" y="1922"/>
                    <a:pt x="1072" y="1922"/>
                  </a:cubicBezTo>
                  <a:cubicBezTo>
                    <a:pt x="1670" y="1922"/>
                    <a:pt x="2143" y="1450"/>
                    <a:pt x="2143" y="883"/>
                  </a:cubicBezTo>
                  <a:lnTo>
                    <a:pt x="21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6873;p62"/>
            <p:cNvSpPr/>
            <p:nvPr/>
          </p:nvSpPr>
          <p:spPr>
            <a:xfrm>
              <a:off x="-48011725" y="3220375"/>
              <a:ext cx="48050" cy="51025"/>
            </a:xfrm>
            <a:custGeom>
              <a:avLst/>
              <a:gdLst/>
              <a:ahLst/>
              <a:cxnLst/>
              <a:rect l="l" t="t" r="r" b="b"/>
              <a:pathLst>
                <a:path w="1922" h="2041" extrusionOk="0">
                  <a:moveTo>
                    <a:pt x="985" y="1"/>
                  </a:moveTo>
                  <a:cubicBezTo>
                    <a:pt x="843" y="1"/>
                    <a:pt x="693" y="72"/>
                    <a:pt x="630" y="213"/>
                  </a:cubicBezTo>
                  <a:lnTo>
                    <a:pt x="0" y="2041"/>
                  </a:lnTo>
                  <a:lnTo>
                    <a:pt x="1922" y="2041"/>
                  </a:lnTo>
                  <a:lnTo>
                    <a:pt x="1292" y="213"/>
                  </a:lnTo>
                  <a:cubicBezTo>
                    <a:pt x="1260" y="72"/>
                    <a:pt x="1126" y="1"/>
                    <a:pt x="9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9" name="Google Shape;419;p37"/>
          <p:cNvSpPr txBox="1">
            <a:spLocks noGrp="1"/>
          </p:cNvSpPr>
          <p:nvPr>
            <p:ph type="ctrTitle"/>
          </p:nvPr>
        </p:nvSpPr>
        <p:spPr>
          <a:xfrm>
            <a:off x="715200" y="777280"/>
            <a:ext cx="7713600" cy="633000"/>
          </a:xfrm>
          <a:prstGeom prst="rect">
            <a:avLst/>
          </a:prstGeom>
        </p:spPr>
        <p:txBody>
          <a:bodyPr spcFirstLastPara="1" wrap="square" lIns="91425" tIns="91425" rIns="91425" bIns="91425" anchor="t" anchorCtr="0">
            <a:noAutofit/>
          </a:bodyPr>
          <a:lstStyle/>
          <a:p>
            <a:pPr lvl="0"/>
            <a:r>
              <a:rPr lang="en-US" sz="3200" dirty="0"/>
              <a:t>Statistics for the northern West Bank</a:t>
            </a:r>
            <a:endParaRPr sz="3200" dirty="0"/>
          </a:p>
        </p:txBody>
      </p:sp>
      <p:sp>
        <p:nvSpPr>
          <p:cNvPr id="420" name="Google Shape;420;p37"/>
          <p:cNvSpPr txBox="1"/>
          <p:nvPr/>
        </p:nvSpPr>
        <p:spPr>
          <a:xfrm>
            <a:off x="1142375" y="2561350"/>
            <a:ext cx="3035400" cy="122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dirty="0">
              <a:solidFill>
                <a:schemeClr val="accent2"/>
              </a:solidFill>
              <a:latin typeface="DM Sans"/>
              <a:ea typeface="DM Sans"/>
              <a:cs typeface="DM Sans"/>
              <a:sym typeface="DM Sans"/>
            </a:endParaRPr>
          </a:p>
        </p:txBody>
      </p:sp>
      <p:pic>
        <p:nvPicPr>
          <p:cNvPr id="422" name="Google Shape;422;p37" title="Chart">
            <a:hlinkClick r:id="rId3"/>
          </p:cNvPr>
          <p:cNvPicPr preferRelativeResize="0"/>
          <p:nvPr/>
        </p:nvPicPr>
        <p:blipFill>
          <a:blip r:embed="rId4">
            <a:alphaModFix/>
          </a:blip>
          <a:stretch>
            <a:fillRect/>
          </a:stretch>
        </p:blipFill>
        <p:spPr>
          <a:xfrm>
            <a:off x="4427706" y="1573375"/>
            <a:ext cx="3573714" cy="2468999"/>
          </a:xfrm>
          <a:prstGeom prst="rect">
            <a:avLst/>
          </a:prstGeom>
          <a:noFill/>
          <a:ln>
            <a:noFill/>
          </a:ln>
        </p:spPr>
      </p:pic>
      <p:sp>
        <p:nvSpPr>
          <p:cNvPr id="423" name="Google Shape;423;p37"/>
          <p:cNvSpPr/>
          <p:nvPr/>
        </p:nvSpPr>
        <p:spPr>
          <a:xfrm rot="5400000">
            <a:off x="5851412" y="2444725"/>
            <a:ext cx="726300" cy="726300"/>
          </a:xfrm>
          <a:prstGeom prst="ellipse">
            <a:avLst/>
          </a:prstGeom>
          <a:solidFill>
            <a:schemeClr val="accent1"/>
          </a:solidFill>
          <a:ln>
            <a:noFill/>
          </a:ln>
          <a:effectLst>
            <a:outerShdw blurRad="114300" dist="85725" dir="1980000" algn="bl" rotWithShape="0">
              <a:schemeClr val="accent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24" name="Google Shape;424;p37"/>
          <p:cNvGrpSpPr/>
          <p:nvPr/>
        </p:nvGrpSpPr>
        <p:grpSpPr>
          <a:xfrm>
            <a:off x="6033330" y="2626191"/>
            <a:ext cx="362465" cy="363367"/>
            <a:chOff x="-3771675" y="3971775"/>
            <a:chExt cx="291300" cy="292025"/>
          </a:xfrm>
        </p:grpSpPr>
        <p:sp>
          <p:nvSpPr>
            <p:cNvPr id="425" name="Google Shape;425;p37"/>
            <p:cNvSpPr/>
            <p:nvPr/>
          </p:nvSpPr>
          <p:spPr>
            <a:xfrm>
              <a:off x="-3770100" y="3971775"/>
              <a:ext cx="218975" cy="66775"/>
            </a:xfrm>
            <a:custGeom>
              <a:avLst/>
              <a:gdLst/>
              <a:ahLst/>
              <a:cxnLst/>
              <a:rect l="l" t="t" r="r" b="b"/>
              <a:pathLst>
                <a:path w="8759" h="2671" extrusionOk="0">
                  <a:moveTo>
                    <a:pt x="4391" y="0"/>
                  </a:moveTo>
                  <a:cubicBezTo>
                    <a:pt x="2410" y="0"/>
                    <a:pt x="426" y="449"/>
                    <a:pt x="0" y="1347"/>
                  </a:cubicBezTo>
                  <a:cubicBezTo>
                    <a:pt x="426" y="2229"/>
                    <a:pt x="2410" y="2670"/>
                    <a:pt x="4391" y="2670"/>
                  </a:cubicBezTo>
                  <a:cubicBezTo>
                    <a:pt x="6372" y="2670"/>
                    <a:pt x="8349" y="2229"/>
                    <a:pt x="8759" y="1347"/>
                  </a:cubicBezTo>
                  <a:cubicBezTo>
                    <a:pt x="8349" y="449"/>
                    <a:pt x="6372" y="0"/>
                    <a:pt x="43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6" name="Google Shape;426;p37"/>
            <p:cNvSpPr/>
            <p:nvPr/>
          </p:nvSpPr>
          <p:spPr>
            <a:xfrm>
              <a:off x="-3771675" y="4030650"/>
              <a:ext cx="222125" cy="78000"/>
            </a:xfrm>
            <a:custGeom>
              <a:avLst/>
              <a:gdLst/>
              <a:ahLst/>
              <a:cxnLst/>
              <a:rect l="l" t="t" r="r" b="b"/>
              <a:pathLst>
                <a:path w="8885" h="3120" extrusionOk="0">
                  <a:moveTo>
                    <a:pt x="0" y="0"/>
                  </a:moveTo>
                  <a:lnTo>
                    <a:pt x="0" y="1418"/>
                  </a:lnTo>
                  <a:cubicBezTo>
                    <a:pt x="0" y="2521"/>
                    <a:pt x="2048" y="3088"/>
                    <a:pt x="4127" y="3119"/>
                  </a:cubicBezTo>
                  <a:cubicBezTo>
                    <a:pt x="4915" y="1891"/>
                    <a:pt x="6301" y="1103"/>
                    <a:pt x="7877" y="1103"/>
                  </a:cubicBezTo>
                  <a:cubicBezTo>
                    <a:pt x="8223" y="1103"/>
                    <a:pt x="8570" y="1135"/>
                    <a:pt x="8885" y="1229"/>
                  </a:cubicBezTo>
                  <a:lnTo>
                    <a:pt x="8885" y="0"/>
                  </a:lnTo>
                  <a:cubicBezTo>
                    <a:pt x="7908" y="788"/>
                    <a:pt x="6112" y="1072"/>
                    <a:pt x="4443" y="1072"/>
                  </a:cubicBezTo>
                  <a:cubicBezTo>
                    <a:pt x="2804" y="1072"/>
                    <a:pt x="977" y="75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7" name="Google Shape;427;p37"/>
            <p:cNvSpPr/>
            <p:nvPr/>
          </p:nvSpPr>
          <p:spPr>
            <a:xfrm>
              <a:off x="-3669425" y="4074750"/>
              <a:ext cx="189050" cy="189050"/>
            </a:xfrm>
            <a:custGeom>
              <a:avLst/>
              <a:gdLst/>
              <a:ahLst/>
              <a:cxnLst/>
              <a:rect l="l" t="t" r="r" b="b"/>
              <a:pathLst>
                <a:path w="7562" h="7562" extrusionOk="0">
                  <a:moveTo>
                    <a:pt x="5501" y="2732"/>
                  </a:moveTo>
                  <a:cubicBezTo>
                    <a:pt x="5748" y="2732"/>
                    <a:pt x="6008" y="3067"/>
                    <a:pt x="5766" y="3309"/>
                  </a:cubicBezTo>
                  <a:lnTo>
                    <a:pt x="3718" y="5356"/>
                  </a:lnTo>
                  <a:cubicBezTo>
                    <a:pt x="3655" y="5420"/>
                    <a:pt x="3568" y="5451"/>
                    <a:pt x="3482" y="5451"/>
                  </a:cubicBezTo>
                  <a:cubicBezTo>
                    <a:pt x="3395" y="5451"/>
                    <a:pt x="3308" y="5420"/>
                    <a:pt x="3245" y="5356"/>
                  </a:cubicBezTo>
                  <a:lnTo>
                    <a:pt x="1859" y="4002"/>
                  </a:lnTo>
                  <a:cubicBezTo>
                    <a:pt x="1617" y="3760"/>
                    <a:pt x="1840" y="3425"/>
                    <a:pt x="2099" y="3425"/>
                  </a:cubicBezTo>
                  <a:cubicBezTo>
                    <a:pt x="2177" y="3425"/>
                    <a:pt x="2259" y="3456"/>
                    <a:pt x="2332" y="3529"/>
                  </a:cubicBezTo>
                  <a:lnTo>
                    <a:pt x="3466" y="4663"/>
                  </a:lnTo>
                  <a:lnTo>
                    <a:pt x="5293" y="2836"/>
                  </a:lnTo>
                  <a:cubicBezTo>
                    <a:pt x="5352" y="2763"/>
                    <a:pt x="5426" y="2732"/>
                    <a:pt x="5501" y="2732"/>
                  </a:cubicBezTo>
                  <a:close/>
                  <a:moveTo>
                    <a:pt x="3781" y="1"/>
                  </a:moveTo>
                  <a:cubicBezTo>
                    <a:pt x="1702" y="1"/>
                    <a:pt x="0" y="1702"/>
                    <a:pt x="0" y="3781"/>
                  </a:cubicBezTo>
                  <a:cubicBezTo>
                    <a:pt x="0" y="5892"/>
                    <a:pt x="1702" y="7562"/>
                    <a:pt x="3781" y="7562"/>
                  </a:cubicBezTo>
                  <a:cubicBezTo>
                    <a:pt x="5860" y="7562"/>
                    <a:pt x="7562" y="5892"/>
                    <a:pt x="7562" y="3781"/>
                  </a:cubicBezTo>
                  <a:cubicBezTo>
                    <a:pt x="7562" y="1702"/>
                    <a:pt x="5860" y="1"/>
                    <a:pt x="37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8" name="Google Shape;428;p37"/>
            <p:cNvSpPr/>
            <p:nvPr/>
          </p:nvSpPr>
          <p:spPr>
            <a:xfrm>
              <a:off x="-3771675" y="4099950"/>
              <a:ext cx="94525" cy="76425"/>
            </a:xfrm>
            <a:custGeom>
              <a:avLst/>
              <a:gdLst/>
              <a:ahLst/>
              <a:cxnLst/>
              <a:rect l="l" t="t" r="r" b="b"/>
              <a:pathLst>
                <a:path w="3781" h="3057" extrusionOk="0">
                  <a:moveTo>
                    <a:pt x="0" y="1"/>
                  </a:moveTo>
                  <a:lnTo>
                    <a:pt x="0" y="1419"/>
                  </a:lnTo>
                  <a:cubicBezTo>
                    <a:pt x="0" y="2364"/>
                    <a:pt x="1607" y="2899"/>
                    <a:pt x="3434" y="3057"/>
                  </a:cubicBezTo>
                  <a:cubicBezTo>
                    <a:pt x="3371" y="2364"/>
                    <a:pt x="3497" y="1671"/>
                    <a:pt x="3781" y="1040"/>
                  </a:cubicBezTo>
                  <a:cubicBezTo>
                    <a:pt x="2332" y="977"/>
                    <a:pt x="819" y="662"/>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9" name="Google Shape;429;p37"/>
            <p:cNvSpPr/>
            <p:nvPr/>
          </p:nvSpPr>
          <p:spPr>
            <a:xfrm>
              <a:off x="-3771675" y="4167700"/>
              <a:ext cx="135500" cy="95325"/>
            </a:xfrm>
            <a:custGeom>
              <a:avLst/>
              <a:gdLst/>
              <a:ahLst/>
              <a:cxnLst/>
              <a:rect l="l" t="t" r="r" b="b"/>
              <a:pathLst>
                <a:path w="5420" h="3813" extrusionOk="0">
                  <a:moveTo>
                    <a:pt x="0" y="0"/>
                  </a:moveTo>
                  <a:lnTo>
                    <a:pt x="0" y="2111"/>
                  </a:lnTo>
                  <a:cubicBezTo>
                    <a:pt x="0" y="3277"/>
                    <a:pt x="2237" y="3812"/>
                    <a:pt x="4443" y="3812"/>
                  </a:cubicBezTo>
                  <a:cubicBezTo>
                    <a:pt x="4789" y="3812"/>
                    <a:pt x="5104" y="3812"/>
                    <a:pt x="5419" y="3781"/>
                  </a:cubicBezTo>
                  <a:cubicBezTo>
                    <a:pt x="4474" y="3151"/>
                    <a:pt x="3781" y="2206"/>
                    <a:pt x="3529" y="1071"/>
                  </a:cubicBezTo>
                  <a:cubicBezTo>
                    <a:pt x="2174" y="977"/>
                    <a:pt x="788" y="662"/>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 name="TextBox 1"/>
          <p:cNvSpPr txBox="1"/>
          <p:nvPr/>
        </p:nvSpPr>
        <p:spPr>
          <a:xfrm>
            <a:off x="1051531" y="112626"/>
            <a:ext cx="954641" cy="769441"/>
          </a:xfrm>
          <a:prstGeom prst="rect">
            <a:avLst/>
          </a:prstGeom>
          <a:noFill/>
        </p:spPr>
        <p:txBody>
          <a:bodyPr wrap="square" rtlCol="0">
            <a:spAutoFit/>
          </a:bodyPr>
          <a:lstStyle/>
          <a:p>
            <a:r>
              <a:rPr lang="ar-SA" sz="4400" dirty="0">
                <a:solidFill>
                  <a:schemeClr val="lt1"/>
                </a:solidFill>
                <a:latin typeface="Albert Sans Black"/>
                <a:ea typeface="Albert Sans Black"/>
                <a:cs typeface="Albert Sans Black"/>
              </a:rPr>
              <a:t>05</a:t>
            </a:r>
            <a:endParaRPr lang="en-US" sz="4400" dirty="0">
              <a:solidFill>
                <a:schemeClr val="lt1"/>
              </a:solidFill>
              <a:latin typeface="Albert Sans Black"/>
              <a:ea typeface="Albert Sans Black"/>
              <a:cs typeface="Albert Sans Black"/>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9" name="Google Shape;419;p37"/>
          <p:cNvSpPr txBox="1">
            <a:spLocks noGrp="1"/>
          </p:cNvSpPr>
          <p:nvPr>
            <p:ph type="ctrTitle"/>
          </p:nvPr>
        </p:nvSpPr>
        <p:spPr>
          <a:xfrm>
            <a:off x="715200" y="777280"/>
            <a:ext cx="7713600" cy="633000"/>
          </a:xfrm>
          <a:prstGeom prst="rect">
            <a:avLst/>
          </a:prstGeom>
        </p:spPr>
        <p:txBody>
          <a:bodyPr spcFirstLastPara="1" wrap="square" lIns="91425" tIns="91425" rIns="91425" bIns="91425" anchor="t" anchorCtr="0">
            <a:noAutofit/>
          </a:bodyPr>
          <a:lstStyle/>
          <a:p>
            <a:pPr lvl="0"/>
            <a:r>
              <a:rPr lang="en-US" sz="3200" dirty="0" smtClean="0"/>
              <a:t>Nablus </a:t>
            </a:r>
            <a:endParaRPr sz="3200" dirty="0"/>
          </a:p>
        </p:txBody>
      </p:sp>
      <p:sp>
        <p:nvSpPr>
          <p:cNvPr id="420" name="Google Shape;420;p37"/>
          <p:cNvSpPr txBox="1"/>
          <p:nvPr/>
        </p:nvSpPr>
        <p:spPr>
          <a:xfrm>
            <a:off x="1142375" y="2561350"/>
            <a:ext cx="3035400" cy="122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dirty="0">
              <a:solidFill>
                <a:schemeClr val="accent2"/>
              </a:solidFill>
              <a:latin typeface="DM Sans"/>
              <a:ea typeface="DM Sans"/>
              <a:cs typeface="DM Sans"/>
              <a:sym typeface="DM Sans"/>
            </a:endParaRPr>
          </a:p>
        </p:txBody>
      </p:sp>
      <p:pic>
        <p:nvPicPr>
          <p:cNvPr id="422" name="Google Shape;422;p37" title="Chart">
            <a:hlinkClick r:id="rId3"/>
          </p:cNvPr>
          <p:cNvPicPr preferRelativeResize="0"/>
          <p:nvPr/>
        </p:nvPicPr>
        <p:blipFill>
          <a:blip r:embed="rId4">
            <a:alphaModFix/>
          </a:blip>
          <a:stretch>
            <a:fillRect/>
          </a:stretch>
        </p:blipFill>
        <p:spPr>
          <a:xfrm>
            <a:off x="4427706" y="1573375"/>
            <a:ext cx="3573714" cy="2468999"/>
          </a:xfrm>
          <a:prstGeom prst="rect">
            <a:avLst/>
          </a:prstGeom>
          <a:noFill/>
          <a:ln>
            <a:noFill/>
          </a:ln>
        </p:spPr>
      </p:pic>
      <p:sp>
        <p:nvSpPr>
          <p:cNvPr id="423" name="Google Shape;423;p37"/>
          <p:cNvSpPr/>
          <p:nvPr/>
        </p:nvSpPr>
        <p:spPr>
          <a:xfrm rot="5400000">
            <a:off x="5851412" y="2444725"/>
            <a:ext cx="726300" cy="726300"/>
          </a:xfrm>
          <a:prstGeom prst="ellipse">
            <a:avLst/>
          </a:prstGeom>
          <a:solidFill>
            <a:schemeClr val="accent1"/>
          </a:solidFill>
          <a:ln>
            <a:noFill/>
          </a:ln>
          <a:effectLst>
            <a:outerShdw blurRad="114300" dist="85725" dir="1980000" algn="bl" rotWithShape="0">
              <a:schemeClr val="accent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24" name="Google Shape;424;p37"/>
          <p:cNvGrpSpPr/>
          <p:nvPr/>
        </p:nvGrpSpPr>
        <p:grpSpPr>
          <a:xfrm>
            <a:off x="6033330" y="2626191"/>
            <a:ext cx="362465" cy="363367"/>
            <a:chOff x="-3771675" y="3971775"/>
            <a:chExt cx="291300" cy="292025"/>
          </a:xfrm>
        </p:grpSpPr>
        <p:sp>
          <p:nvSpPr>
            <p:cNvPr id="425" name="Google Shape;425;p37"/>
            <p:cNvSpPr/>
            <p:nvPr/>
          </p:nvSpPr>
          <p:spPr>
            <a:xfrm>
              <a:off x="-3770100" y="3971775"/>
              <a:ext cx="218975" cy="66775"/>
            </a:xfrm>
            <a:custGeom>
              <a:avLst/>
              <a:gdLst/>
              <a:ahLst/>
              <a:cxnLst/>
              <a:rect l="l" t="t" r="r" b="b"/>
              <a:pathLst>
                <a:path w="8759" h="2671" extrusionOk="0">
                  <a:moveTo>
                    <a:pt x="4391" y="0"/>
                  </a:moveTo>
                  <a:cubicBezTo>
                    <a:pt x="2410" y="0"/>
                    <a:pt x="426" y="449"/>
                    <a:pt x="0" y="1347"/>
                  </a:cubicBezTo>
                  <a:cubicBezTo>
                    <a:pt x="426" y="2229"/>
                    <a:pt x="2410" y="2670"/>
                    <a:pt x="4391" y="2670"/>
                  </a:cubicBezTo>
                  <a:cubicBezTo>
                    <a:pt x="6372" y="2670"/>
                    <a:pt x="8349" y="2229"/>
                    <a:pt x="8759" y="1347"/>
                  </a:cubicBezTo>
                  <a:cubicBezTo>
                    <a:pt x="8349" y="449"/>
                    <a:pt x="6372" y="0"/>
                    <a:pt x="43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6" name="Google Shape;426;p37"/>
            <p:cNvSpPr/>
            <p:nvPr/>
          </p:nvSpPr>
          <p:spPr>
            <a:xfrm>
              <a:off x="-3771675" y="4030650"/>
              <a:ext cx="222125" cy="78000"/>
            </a:xfrm>
            <a:custGeom>
              <a:avLst/>
              <a:gdLst/>
              <a:ahLst/>
              <a:cxnLst/>
              <a:rect l="l" t="t" r="r" b="b"/>
              <a:pathLst>
                <a:path w="8885" h="3120" extrusionOk="0">
                  <a:moveTo>
                    <a:pt x="0" y="0"/>
                  </a:moveTo>
                  <a:lnTo>
                    <a:pt x="0" y="1418"/>
                  </a:lnTo>
                  <a:cubicBezTo>
                    <a:pt x="0" y="2521"/>
                    <a:pt x="2048" y="3088"/>
                    <a:pt x="4127" y="3119"/>
                  </a:cubicBezTo>
                  <a:cubicBezTo>
                    <a:pt x="4915" y="1891"/>
                    <a:pt x="6301" y="1103"/>
                    <a:pt x="7877" y="1103"/>
                  </a:cubicBezTo>
                  <a:cubicBezTo>
                    <a:pt x="8223" y="1103"/>
                    <a:pt x="8570" y="1135"/>
                    <a:pt x="8885" y="1229"/>
                  </a:cubicBezTo>
                  <a:lnTo>
                    <a:pt x="8885" y="0"/>
                  </a:lnTo>
                  <a:cubicBezTo>
                    <a:pt x="7908" y="788"/>
                    <a:pt x="6112" y="1072"/>
                    <a:pt x="4443" y="1072"/>
                  </a:cubicBezTo>
                  <a:cubicBezTo>
                    <a:pt x="2804" y="1072"/>
                    <a:pt x="977" y="75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7" name="Google Shape;427;p37"/>
            <p:cNvSpPr/>
            <p:nvPr/>
          </p:nvSpPr>
          <p:spPr>
            <a:xfrm>
              <a:off x="-3669425" y="4074750"/>
              <a:ext cx="189050" cy="189050"/>
            </a:xfrm>
            <a:custGeom>
              <a:avLst/>
              <a:gdLst/>
              <a:ahLst/>
              <a:cxnLst/>
              <a:rect l="l" t="t" r="r" b="b"/>
              <a:pathLst>
                <a:path w="7562" h="7562" extrusionOk="0">
                  <a:moveTo>
                    <a:pt x="5501" y="2732"/>
                  </a:moveTo>
                  <a:cubicBezTo>
                    <a:pt x="5748" y="2732"/>
                    <a:pt x="6008" y="3067"/>
                    <a:pt x="5766" y="3309"/>
                  </a:cubicBezTo>
                  <a:lnTo>
                    <a:pt x="3718" y="5356"/>
                  </a:lnTo>
                  <a:cubicBezTo>
                    <a:pt x="3655" y="5420"/>
                    <a:pt x="3568" y="5451"/>
                    <a:pt x="3482" y="5451"/>
                  </a:cubicBezTo>
                  <a:cubicBezTo>
                    <a:pt x="3395" y="5451"/>
                    <a:pt x="3308" y="5420"/>
                    <a:pt x="3245" y="5356"/>
                  </a:cubicBezTo>
                  <a:lnTo>
                    <a:pt x="1859" y="4002"/>
                  </a:lnTo>
                  <a:cubicBezTo>
                    <a:pt x="1617" y="3760"/>
                    <a:pt x="1840" y="3425"/>
                    <a:pt x="2099" y="3425"/>
                  </a:cubicBezTo>
                  <a:cubicBezTo>
                    <a:pt x="2177" y="3425"/>
                    <a:pt x="2259" y="3456"/>
                    <a:pt x="2332" y="3529"/>
                  </a:cubicBezTo>
                  <a:lnTo>
                    <a:pt x="3466" y="4663"/>
                  </a:lnTo>
                  <a:lnTo>
                    <a:pt x="5293" y="2836"/>
                  </a:lnTo>
                  <a:cubicBezTo>
                    <a:pt x="5352" y="2763"/>
                    <a:pt x="5426" y="2732"/>
                    <a:pt x="5501" y="2732"/>
                  </a:cubicBezTo>
                  <a:close/>
                  <a:moveTo>
                    <a:pt x="3781" y="1"/>
                  </a:moveTo>
                  <a:cubicBezTo>
                    <a:pt x="1702" y="1"/>
                    <a:pt x="0" y="1702"/>
                    <a:pt x="0" y="3781"/>
                  </a:cubicBezTo>
                  <a:cubicBezTo>
                    <a:pt x="0" y="5892"/>
                    <a:pt x="1702" y="7562"/>
                    <a:pt x="3781" y="7562"/>
                  </a:cubicBezTo>
                  <a:cubicBezTo>
                    <a:pt x="5860" y="7562"/>
                    <a:pt x="7562" y="5892"/>
                    <a:pt x="7562" y="3781"/>
                  </a:cubicBezTo>
                  <a:cubicBezTo>
                    <a:pt x="7562" y="1702"/>
                    <a:pt x="5860" y="1"/>
                    <a:pt x="37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8" name="Google Shape;428;p37"/>
            <p:cNvSpPr/>
            <p:nvPr/>
          </p:nvSpPr>
          <p:spPr>
            <a:xfrm>
              <a:off x="-3771675" y="4099950"/>
              <a:ext cx="94525" cy="76425"/>
            </a:xfrm>
            <a:custGeom>
              <a:avLst/>
              <a:gdLst/>
              <a:ahLst/>
              <a:cxnLst/>
              <a:rect l="l" t="t" r="r" b="b"/>
              <a:pathLst>
                <a:path w="3781" h="3057" extrusionOk="0">
                  <a:moveTo>
                    <a:pt x="0" y="1"/>
                  </a:moveTo>
                  <a:lnTo>
                    <a:pt x="0" y="1419"/>
                  </a:lnTo>
                  <a:cubicBezTo>
                    <a:pt x="0" y="2364"/>
                    <a:pt x="1607" y="2899"/>
                    <a:pt x="3434" y="3057"/>
                  </a:cubicBezTo>
                  <a:cubicBezTo>
                    <a:pt x="3371" y="2364"/>
                    <a:pt x="3497" y="1671"/>
                    <a:pt x="3781" y="1040"/>
                  </a:cubicBezTo>
                  <a:cubicBezTo>
                    <a:pt x="2332" y="977"/>
                    <a:pt x="819" y="662"/>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9" name="Google Shape;429;p37"/>
            <p:cNvSpPr/>
            <p:nvPr/>
          </p:nvSpPr>
          <p:spPr>
            <a:xfrm>
              <a:off x="-3771675" y="4167700"/>
              <a:ext cx="135500" cy="95325"/>
            </a:xfrm>
            <a:custGeom>
              <a:avLst/>
              <a:gdLst/>
              <a:ahLst/>
              <a:cxnLst/>
              <a:rect l="l" t="t" r="r" b="b"/>
              <a:pathLst>
                <a:path w="5420" h="3813" extrusionOk="0">
                  <a:moveTo>
                    <a:pt x="0" y="0"/>
                  </a:moveTo>
                  <a:lnTo>
                    <a:pt x="0" y="2111"/>
                  </a:lnTo>
                  <a:cubicBezTo>
                    <a:pt x="0" y="3277"/>
                    <a:pt x="2237" y="3812"/>
                    <a:pt x="4443" y="3812"/>
                  </a:cubicBezTo>
                  <a:cubicBezTo>
                    <a:pt x="4789" y="3812"/>
                    <a:pt x="5104" y="3812"/>
                    <a:pt x="5419" y="3781"/>
                  </a:cubicBezTo>
                  <a:cubicBezTo>
                    <a:pt x="4474" y="3151"/>
                    <a:pt x="3781" y="2206"/>
                    <a:pt x="3529" y="1071"/>
                  </a:cubicBezTo>
                  <a:cubicBezTo>
                    <a:pt x="2174" y="977"/>
                    <a:pt x="788" y="662"/>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720504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9" name="Google Shape;419;p37"/>
          <p:cNvSpPr txBox="1">
            <a:spLocks noGrp="1"/>
          </p:cNvSpPr>
          <p:nvPr>
            <p:ph type="ctrTitle"/>
          </p:nvPr>
        </p:nvSpPr>
        <p:spPr>
          <a:xfrm>
            <a:off x="715200" y="777280"/>
            <a:ext cx="7713600" cy="633000"/>
          </a:xfrm>
          <a:prstGeom prst="rect">
            <a:avLst/>
          </a:prstGeom>
        </p:spPr>
        <p:txBody>
          <a:bodyPr spcFirstLastPara="1" wrap="square" lIns="91425" tIns="91425" rIns="91425" bIns="91425" anchor="t" anchorCtr="0">
            <a:noAutofit/>
          </a:bodyPr>
          <a:lstStyle/>
          <a:p>
            <a:pPr lvl="0"/>
            <a:r>
              <a:rPr lang="en-US" sz="3200" dirty="0" smtClean="0"/>
              <a:t>Jenin</a:t>
            </a:r>
            <a:endParaRPr sz="3200" dirty="0"/>
          </a:p>
        </p:txBody>
      </p:sp>
      <p:sp>
        <p:nvSpPr>
          <p:cNvPr id="420" name="Google Shape;420;p37"/>
          <p:cNvSpPr txBox="1"/>
          <p:nvPr/>
        </p:nvSpPr>
        <p:spPr>
          <a:xfrm>
            <a:off x="1142375" y="2561350"/>
            <a:ext cx="3035400" cy="122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dirty="0">
              <a:solidFill>
                <a:schemeClr val="accent2"/>
              </a:solidFill>
              <a:latin typeface="DM Sans"/>
              <a:ea typeface="DM Sans"/>
              <a:cs typeface="DM Sans"/>
              <a:sym typeface="DM Sans"/>
            </a:endParaRPr>
          </a:p>
        </p:txBody>
      </p:sp>
      <p:pic>
        <p:nvPicPr>
          <p:cNvPr id="422" name="Google Shape;422;p37" title="Chart">
            <a:hlinkClick r:id="rId3"/>
          </p:cNvPr>
          <p:cNvPicPr preferRelativeResize="0"/>
          <p:nvPr/>
        </p:nvPicPr>
        <p:blipFill>
          <a:blip r:embed="rId4">
            <a:alphaModFix/>
          </a:blip>
          <a:stretch>
            <a:fillRect/>
          </a:stretch>
        </p:blipFill>
        <p:spPr>
          <a:xfrm>
            <a:off x="4427706" y="1573375"/>
            <a:ext cx="3573714" cy="2468999"/>
          </a:xfrm>
          <a:prstGeom prst="rect">
            <a:avLst/>
          </a:prstGeom>
          <a:noFill/>
          <a:ln>
            <a:noFill/>
          </a:ln>
        </p:spPr>
      </p:pic>
      <p:sp>
        <p:nvSpPr>
          <p:cNvPr id="423" name="Google Shape;423;p37"/>
          <p:cNvSpPr/>
          <p:nvPr/>
        </p:nvSpPr>
        <p:spPr>
          <a:xfrm rot="5400000">
            <a:off x="5851412" y="2444725"/>
            <a:ext cx="726300" cy="726300"/>
          </a:xfrm>
          <a:prstGeom prst="ellipse">
            <a:avLst/>
          </a:prstGeom>
          <a:solidFill>
            <a:schemeClr val="accent1"/>
          </a:solidFill>
          <a:ln>
            <a:noFill/>
          </a:ln>
          <a:effectLst>
            <a:outerShdw blurRad="114300" dist="85725" dir="1980000" algn="bl" rotWithShape="0">
              <a:schemeClr val="accent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24" name="Google Shape;424;p37"/>
          <p:cNvGrpSpPr/>
          <p:nvPr/>
        </p:nvGrpSpPr>
        <p:grpSpPr>
          <a:xfrm>
            <a:off x="6033330" y="2626191"/>
            <a:ext cx="362465" cy="363367"/>
            <a:chOff x="-3771675" y="3971775"/>
            <a:chExt cx="291300" cy="292025"/>
          </a:xfrm>
        </p:grpSpPr>
        <p:sp>
          <p:nvSpPr>
            <p:cNvPr id="425" name="Google Shape;425;p37"/>
            <p:cNvSpPr/>
            <p:nvPr/>
          </p:nvSpPr>
          <p:spPr>
            <a:xfrm>
              <a:off x="-3770100" y="3971775"/>
              <a:ext cx="218975" cy="66775"/>
            </a:xfrm>
            <a:custGeom>
              <a:avLst/>
              <a:gdLst/>
              <a:ahLst/>
              <a:cxnLst/>
              <a:rect l="l" t="t" r="r" b="b"/>
              <a:pathLst>
                <a:path w="8759" h="2671" extrusionOk="0">
                  <a:moveTo>
                    <a:pt x="4391" y="0"/>
                  </a:moveTo>
                  <a:cubicBezTo>
                    <a:pt x="2410" y="0"/>
                    <a:pt x="426" y="449"/>
                    <a:pt x="0" y="1347"/>
                  </a:cubicBezTo>
                  <a:cubicBezTo>
                    <a:pt x="426" y="2229"/>
                    <a:pt x="2410" y="2670"/>
                    <a:pt x="4391" y="2670"/>
                  </a:cubicBezTo>
                  <a:cubicBezTo>
                    <a:pt x="6372" y="2670"/>
                    <a:pt x="8349" y="2229"/>
                    <a:pt x="8759" y="1347"/>
                  </a:cubicBezTo>
                  <a:cubicBezTo>
                    <a:pt x="8349" y="449"/>
                    <a:pt x="6372" y="0"/>
                    <a:pt x="43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6" name="Google Shape;426;p37"/>
            <p:cNvSpPr/>
            <p:nvPr/>
          </p:nvSpPr>
          <p:spPr>
            <a:xfrm>
              <a:off x="-3771675" y="4030650"/>
              <a:ext cx="222125" cy="78000"/>
            </a:xfrm>
            <a:custGeom>
              <a:avLst/>
              <a:gdLst/>
              <a:ahLst/>
              <a:cxnLst/>
              <a:rect l="l" t="t" r="r" b="b"/>
              <a:pathLst>
                <a:path w="8885" h="3120" extrusionOk="0">
                  <a:moveTo>
                    <a:pt x="0" y="0"/>
                  </a:moveTo>
                  <a:lnTo>
                    <a:pt x="0" y="1418"/>
                  </a:lnTo>
                  <a:cubicBezTo>
                    <a:pt x="0" y="2521"/>
                    <a:pt x="2048" y="3088"/>
                    <a:pt x="4127" y="3119"/>
                  </a:cubicBezTo>
                  <a:cubicBezTo>
                    <a:pt x="4915" y="1891"/>
                    <a:pt x="6301" y="1103"/>
                    <a:pt x="7877" y="1103"/>
                  </a:cubicBezTo>
                  <a:cubicBezTo>
                    <a:pt x="8223" y="1103"/>
                    <a:pt x="8570" y="1135"/>
                    <a:pt x="8885" y="1229"/>
                  </a:cubicBezTo>
                  <a:lnTo>
                    <a:pt x="8885" y="0"/>
                  </a:lnTo>
                  <a:cubicBezTo>
                    <a:pt x="7908" y="788"/>
                    <a:pt x="6112" y="1072"/>
                    <a:pt x="4443" y="1072"/>
                  </a:cubicBezTo>
                  <a:cubicBezTo>
                    <a:pt x="2804" y="1072"/>
                    <a:pt x="977" y="75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7" name="Google Shape;427;p37"/>
            <p:cNvSpPr/>
            <p:nvPr/>
          </p:nvSpPr>
          <p:spPr>
            <a:xfrm>
              <a:off x="-3669425" y="4074750"/>
              <a:ext cx="189050" cy="189050"/>
            </a:xfrm>
            <a:custGeom>
              <a:avLst/>
              <a:gdLst/>
              <a:ahLst/>
              <a:cxnLst/>
              <a:rect l="l" t="t" r="r" b="b"/>
              <a:pathLst>
                <a:path w="7562" h="7562" extrusionOk="0">
                  <a:moveTo>
                    <a:pt x="5501" y="2732"/>
                  </a:moveTo>
                  <a:cubicBezTo>
                    <a:pt x="5748" y="2732"/>
                    <a:pt x="6008" y="3067"/>
                    <a:pt x="5766" y="3309"/>
                  </a:cubicBezTo>
                  <a:lnTo>
                    <a:pt x="3718" y="5356"/>
                  </a:lnTo>
                  <a:cubicBezTo>
                    <a:pt x="3655" y="5420"/>
                    <a:pt x="3568" y="5451"/>
                    <a:pt x="3482" y="5451"/>
                  </a:cubicBezTo>
                  <a:cubicBezTo>
                    <a:pt x="3395" y="5451"/>
                    <a:pt x="3308" y="5420"/>
                    <a:pt x="3245" y="5356"/>
                  </a:cubicBezTo>
                  <a:lnTo>
                    <a:pt x="1859" y="4002"/>
                  </a:lnTo>
                  <a:cubicBezTo>
                    <a:pt x="1617" y="3760"/>
                    <a:pt x="1840" y="3425"/>
                    <a:pt x="2099" y="3425"/>
                  </a:cubicBezTo>
                  <a:cubicBezTo>
                    <a:pt x="2177" y="3425"/>
                    <a:pt x="2259" y="3456"/>
                    <a:pt x="2332" y="3529"/>
                  </a:cubicBezTo>
                  <a:lnTo>
                    <a:pt x="3466" y="4663"/>
                  </a:lnTo>
                  <a:lnTo>
                    <a:pt x="5293" y="2836"/>
                  </a:lnTo>
                  <a:cubicBezTo>
                    <a:pt x="5352" y="2763"/>
                    <a:pt x="5426" y="2732"/>
                    <a:pt x="5501" y="2732"/>
                  </a:cubicBezTo>
                  <a:close/>
                  <a:moveTo>
                    <a:pt x="3781" y="1"/>
                  </a:moveTo>
                  <a:cubicBezTo>
                    <a:pt x="1702" y="1"/>
                    <a:pt x="0" y="1702"/>
                    <a:pt x="0" y="3781"/>
                  </a:cubicBezTo>
                  <a:cubicBezTo>
                    <a:pt x="0" y="5892"/>
                    <a:pt x="1702" y="7562"/>
                    <a:pt x="3781" y="7562"/>
                  </a:cubicBezTo>
                  <a:cubicBezTo>
                    <a:pt x="5860" y="7562"/>
                    <a:pt x="7562" y="5892"/>
                    <a:pt x="7562" y="3781"/>
                  </a:cubicBezTo>
                  <a:cubicBezTo>
                    <a:pt x="7562" y="1702"/>
                    <a:pt x="5860" y="1"/>
                    <a:pt x="37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8" name="Google Shape;428;p37"/>
            <p:cNvSpPr/>
            <p:nvPr/>
          </p:nvSpPr>
          <p:spPr>
            <a:xfrm>
              <a:off x="-3771675" y="4099950"/>
              <a:ext cx="94525" cy="76425"/>
            </a:xfrm>
            <a:custGeom>
              <a:avLst/>
              <a:gdLst/>
              <a:ahLst/>
              <a:cxnLst/>
              <a:rect l="l" t="t" r="r" b="b"/>
              <a:pathLst>
                <a:path w="3781" h="3057" extrusionOk="0">
                  <a:moveTo>
                    <a:pt x="0" y="1"/>
                  </a:moveTo>
                  <a:lnTo>
                    <a:pt x="0" y="1419"/>
                  </a:lnTo>
                  <a:cubicBezTo>
                    <a:pt x="0" y="2364"/>
                    <a:pt x="1607" y="2899"/>
                    <a:pt x="3434" y="3057"/>
                  </a:cubicBezTo>
                  <a:cubicBezTo>
                    <a:pt x="3371" y="2364"/>
                    <a:pt x="3497" y="1671"/>
                    <a:pt x="3781" y="1040"/>
                  </a:cubicBezTo>
                  <a:cubicBezTo>
                    <a:pt x="2332" y="977"/>
                    <a:pt x="819" y="662"/>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9" name="Google Shape;429;p37"/>
            <p:cNvSpPr/>
            <p:nvPr/>
          </p:nvSpPr>
          <p:spPr>
            <a:xfrm>
              <a:off x="-3771675" y="4167700"/>
              <a:ext cx="135500" cy="95325"/>
            </a:xfrm>
            <a:custGeom>
              <a:avLst/>
              <a:gdLst/>
              <a:ahLst/>
              <a:cxnLst/>
              <a:rect l="l" t="t" r="r" b="b"/>
              <a:pathLst>
                <a:path w="5420" h="3813" extrusionOk="0">
                  <a:moveTo>
                    <a:pt x="0" y="0"/>
                  </a:moveTo>
                  <a:lnTo>
                    <a:pt x="0" y="2111"/>
                  </a:lnTo>
                  <a:cubicBezTo>
                    <a:pt x="0" y="3277"/>
                    <a:pt x="2237" y="3812"/>
                    <a:pt x="4443" y="3812"/>
                  </a:cubicBezTo>
                  <a:cubicBezTo>
                    <a:pt x="4789" y="3812"/>
                    <a:pt x="5104" y="3812"/>
                    <a:pt x="5419" y="3781"/>
                  </a:cubicBezTo>
                  <a:cubicBezTo>
                    <a:pt x="4474" y="3151"/>
                    <a:pt x="3781" y="2206"/>
                    <a:pt x="3529" y="1071"/>
                  </a:cubicBezTo>
                  <a:cubicBezTo>
                    <a:pt x="2174" y="977"/>
                    <a:pt x="788" y="662"/>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798693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9" name="Google Shape;419;p37"/>
          <p:cNvSpPr txBox="1">
            <a:spLocks noGrp="1"/>
          </p:cNvSpPr>
          <p:nvPr>
            <p:ph type="ctrTitle"/>
          </p:nvPr>
        </p:nvSpPr>
        <p:spPr>
          <a:xfrm>
            <a:off x="715200" y="777280"/>
            <a:ext cx="7713600" cy="633000"/>
          </a:xfrm>
          <a:prstGeom prst="rect">
            <a:avLst/>
          </a:prstGeom>
        </p:spPr>
        <p:txBody>
          <a:bodyPr spcFirstLastPara="1" wrap="square" lIns="91425" tIns="91425" rIns="91425" bIns="91425" anchor="t" anchorCtr="0">
            <a:noAutofit/>
          </a:bodyPr>
          <a:lstStyle/>
          <a:p>
            <a:pPr lvl="0"/>
            <a:r>
              <a:rPr lang="en-US" sz="3200" dirty="0" smtClean="0"/>
              <a:t>Tubas</a:t>
            </a:r>
            <a:endParaRPr sz="3200" dirty="0"/>
          </a:p>
        </p:txBody>
      </p:sp>
      <p:sp>
        <p:nvSpPr>
          <p:cNvPr id="420" name="Google Shape;420;p37"/>
          <p:cNvSpPr txBox="1"/>
          <p:nvPr/>
        </p:nvSpPr>
        <p:spPr>
          <a:xfrm>
            <a:off x="1142375" y="2561350"/>
            <a:ext cx="3035400" cy="122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dirty="0">
              <a:solidFill>
                <a:schemeClr val="accent2"/>
              </a:solidFill>
              <a:latin typeface="DM Sans"/>
              <a:ea typeface="DM Sans"/>
              <a:cs typeface="DM Sans"/>
              <a:sym typeface="DM Sans"/>
            </a:endParaRPr>
          </a:p>
        </p:txBody>
      </p:sp>
      <p:pic>
        <p:nvPicPr>
          <p:cNvPr id="422" name="Google Shape;422;p37" title="Chart">
            <a:hlinkClick r:id="rId3"/>
          </p:cNvPr>
          <p:cNvPicPr preferRelativeResize="0"/>
          <p:nvPr/>
        </p:nvPicPr>
        <p:blipFill>
          <a:blip r:embed="rId4">
            <a:alphaModFix/>
          </a:blip>
          <a:stretch>
            <a:fillRect/>
          </a:stretch>
        </p:blipFill>
        <p:spPr>
          <a:xfrm>
            <a:off x="4427706" y="1573375"/>
            <a:ext cx="3573714" cy="2468999"/>
          </a:xfrm>
          <a:prstGeom prst="rect">
            <a:avLst/>
          </a:prstGeom>
          <a:noFill/>
          <a:ln>
            <a:noFill/>
          </a:ln>
        </p:spPr>
      </p:pic>
      <p:sp>
        <p:nvSpPr>
          <p:cNvPr id="423" name="Google Shape;423;p37"/>
          <p:cNvSpPr/>
          <p:nvPr/>
        </p:nvSpPr>
        <p:spPr>
          <a:xfrm rot="5400000">
            <a:off x="5851412" y="2444725"/>
            <a:ext cx="726300" cy="726300"/>
          </a:xfrm>
          <a:prstGeom prst="ellipse">
            <a:avLst/>
          </a:prstGeom>
          <a:solidFill>
            <a:schemeClr val="accent1"/>
          </a:solidFill>
          <a:ln>
            <a:noFill/>
          </a:ln>
          <a:effectLst>
            <a:outerShdw blurRad="114300" dist="85725" dir="1980000" algn="bl" rotWithShape="0">
              <a:schemeClr val="accent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24" name="Google Shape;424;p37"/>
          <p:cNvGrpSpPr/>
          <p:nvPr/>
        </p:nvGrpSpPr>
        <p:grpSpPr>
          <a:xfrm>
            <a:off x="6033330" y="2626191"/>
            <a:ext cx="362465" cy="363367"/>
            <a:chOff x="-3771675" y="3971775"/>
            <a:chExt cx="291300" cy="292025"/>
          </a:xfrm>
        </p:grpSpPr>
        <p:sp>
          <p:nvSpPr>
            <p:cNvPr id="425" name="Google Shape;425;p37"/>
            <p:cNvSpPr/>
            <p:nvPr/>
          </p:nvSpPr>
          <p:spPr>
            <a:xfrm>
              <a:off x="-3770100" y="3971775"/>
              <a:ext cx="218975" cy="66775"/>
            </a:xfrm>
            <a:custGeom>
              <a:avLst/>
              <a:gdLst/>
              <a:ahLst/>
              <a:cxnLst/>
              <a:rect l="l" t="t" r="r" b="b"/>
              <a:pathLst>
                <a:path w="8759" h="2671" extrusionOk="0">
                  <a:moveTo>
                    <a:pt x="4391" y="0"/>
                  </a:moveTo>
                  <a:cubicBezTo>
                    <a:pt x="2410" y="0"/>
                    <a:pt x="426" y="449"/>
                    <a:pt x="0" y="1347"/>
                  </a:cubicBezTo>
                  <a:cubicBezTo>
                    <a:pt x="426" y="2229"/>
                    <a:pt x="2410" y="2670"/>
                    <a:pt x="4391" y="2670"/>
                  </a:cubicBezTo>
                  <a:cubicBezTo>
                    <a:pt x="6372" y="2670"/>
                    <a:pt x="8349" y="2229"/>
                    <a:pt x="8759" y="1347"/>
                  </a:cubicBezTo>
                  <a:cubicBezTo>
                    <a:pt x="8349" y="449"/>
                    <a:pt x="6372" y="0"/>
                    <a:pt x="43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6" name="Google Shape;426;p37"/>
            <p:cNvSpPr/>
            <p:nvPr/>
          </p:nvSpPr>
          <p:spPr>
            <a:xfrm>
              <a:off x="-3771675" y="4030650"/>
              <a:ext cx="222125" cy="78000"/>
            </a:xfrm>
            <a:custGeom>
              <a:avLst/>
              <a:gdLst/>
              <a:ahLst/>
              <a:cxnLst/>
              <a:rect l="l" t="t" r="r" b="b"/>
              <a:pathLst>
                <a:path w="8885" h="3120" extrusionOk="0">
                  <a:moveTo>
                    <a:pt x="0" y="0"/>
                  </a:moveTo>
                  <a:lnTo>
                    <a:pt x="0" y="1418"/>
                  </a:lnTo>
                  <a:cubicBezTo>
                    <a:pt x="0" y="2521"/>
                    <a:pt x="2048" y="3088"/>
                    <a:pt x="4127" y="3119"/>
                  </a:cubicBezTo>
                  <a:cubicBezTo>
                    <a:pt x="4915" y="1891"/>
                    <a:pt x="6301" y="1103"/>
                    <a:pt x="7877" y="1103"/>
                  </a:cubicBezTo>
                  <a:cubicBezTo>
                    <a:pt x="8223" y="1103"/>
                    <a:pt x="8570" y="1135"/>
                    <a:pt x="8885" y="1229"/>
                  </a:cubicBezTo>
                  <a:lnTo>
                    <a:pt x="8885" y="0"/>
                  </a:lnTo>
                  <a:cubicBezTo>
                    <a:pt x="7908" y="788"/>
                    <a:pt x="6112" y="1072"/>
                    <a:pt x="4443" y="1072"/>
                  </a:cubicBezTo>
                  <a:cubicBezTo>
                    <a:pt x="2804" y="1072"/>
                    <a:pt x="977" y="75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7" name="Google Shape;427;p37"/>
            <p:cNvSpPr/>
            <p:nvPr/>
          </p:nvSpPr>
          <p:spPr>
            <a:xfrm>
              <a:off x="-3669425" y="4074750"/>
              <a:ext cx="189050" cy="189050"/>
            </a:xfrm>
            <a:custGeom>
              <a:avLst/>
              <a:gdLst/>
              <a:ahLst/>
              <a:cxnLst/>
              <a:rect l="l" t="t" r="r" b="b"/>
              <a:pathLst>
                <a:path w="7562" h="7562" extrusionOk="0">
                  <a:moveTo>
                    <a:pt x="5501" y="2732"/>
                  </a:moveTo>
                  <a:cubicBezTo>
                    <a:pt x="5748" y="2732"/>
                    <a:pt x="6008" y="3067"/>
                    <a:pt x="5766" y="3309"/>
                  </a:cubicBezTo>
                  <a:lnTo>
                    <a:pt x="3718" y="5356"/>
                  </a:lnTo>
                  <a:cubicBezTo>
                    <a:pt x="3655" y="5420"/>
                    <a:pt x="3568" y="5451"/>
                    <a:pt x="3482" y="5451"/>
                  </a:cubicBezTo>
                  <a:cubicBezTo>
                    <a:pt x="3395" y="5451"/>
                    <a:pt x="3308" y="5420"/>
                    <a:pt x="3245" y="5356"/>
                  </a:cubicBezTo>
                  <a:lnTo>
                    <a:pt x="1859" y="4002"/>
                  </a:lnTo>
                  <a:cubicBezTo>
                    <a:pt x="1617" y="3760"/>
                    <a:pt x="1840" y="3425"/>
                    <a:pt x="2099" y="3425"/>
                  </a:cubicBezTo>
                  <a:cubicBezTo>
                    <a:pt x="2177" y="3425"/>
                    <a:pt x="2259" y="3456"/>
                    <a:pt x="2332" y="3529"/>
                  </a:cubicBezTo>
                  <a:lnTo>
                    <a:pt x="3466" y="4663"/>
                  </a:lnTo>
                  <a:lnTo>
                    <a:pt x="5293" y="2836"/>
                  </a:lnTo>
                  <a:cubicBezTo>
                    <a:pt x="5352" y="2763"/>
                    <a:pt x="5426" y="2732"/>
                    <a:pt x="5501" y="2732"/>
                  </a:cubicBezTo>
                  <a:close/>
                  <a:moveTo>
                    <a:pt x="3781" y="1"/>
                  </a:moveTo>
                  <a:cubicBezTo>
                    <a:pt x="1702" y="1"/>
                    <a:pt x="0" y="1702"/>
                    <a:pt x="0" y="3781"/>
                  </a:cubicBezTo>
                  <a:cubicBezTo>
                    <a:pt x="0" y="5892"/>
                    <a:pt x="1702" y="7562"/>
                    <a:pt x="3781" y="7562"/>
                  </a:cubicBezTo>
                  <a:cubicBezTo>
                    <a:pt x="5860" y="7562"/>
                    <a:pt x="7562" y="5892"/>
                    <a:pt x="7562" y="3781"/>
                  </a:cubicBezTo>
                  <a:cubicBezTo>
                    <a:pt x="7562" y="1702"/>
                    <a:pt x="5860" y="1"/>
                    <a:pt x="37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8" name="Google Shape;428;p37"/>
            <p:cNvSpPr/>
            <p:nvPr/>
          </p:nvSpPr>
          <p:spPr>
            <a:xfrm>
              <a:off x="-3771675" y="4099950"/>
              <a:ext cx="94525" cy="76425"/>
            </a:xfrm>
            <a:custGeom>
              <a:avLst/>
              <a:gdLst/>
              <a:ahLst/>
              <a:cxnLst/>
              <a:rect l="l" t="t" r="r" b="b"/>
              <a:pathLst>
                <a:path w="3781" h="3057" extrusionOk="0">
                  <a:moveTo>
                    <a:pt x="0" y="1"/>
                  </a:moveTo>
                  <a:lnTo>
                    <a:pt x="0" y="1419"/>
                  </a:lnTo>
                  <a:cubicBezTo>
                    <a:pt x="0" y="2364"/>
                    <a:pt x="1607" y="2899"/>
                    <a:pt x="3434" y="3057"/>
                  </a:cubicBezTo>
                  <a:cubicBezTo>
                    <a:pt x="3371" y="2364"/>
                    <a:pt x="3497" y="1671"/>
                    <a:pt x="3781" y="1040"/>
                  </a:cubicBezTo>
                  <a:cubicBezTo>
                    <a:pt x="2332" y="977"/>
                    <a:pt x="819" y="662"/>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9" name="Google Shape;429;p37"/>
            <p:cNvSpPr/>
            <p:nvPr/>
          </p:nvSpPr>
          <p:spPr>
            <a:xfrm>
              <a:off x="-3771675" y="4167700"/>
              <a:ext cx="135500" cy="95325"/>
            </a:xfrm>
            <a:custGeom>
              <a:avLst/>
              <a:gdLst/>
              <a:ahLst/>
              <a:cxnLst/>
              <a:rect l="l" t="t" r="r" b="b"/>
              <a:pathLst>
                <a:path w="5420" h="3813" extrusionOk="0">
                  <a:moveTo>
                    <a:pt x="0" y="0"/>
                  </a:moveTo>
                  <a:lnTo>
                    <a:pt x="0" y="2111"/>
                  </a:lnTo>
                  <a:cubicBezTo>
                    <a:pt x="0" y="3277"/>
                    <a:pt x="2237" y="3812"/>
                    <a:pt x="4443" y="3812"/>
                  </a:cubicBezTo>
                  <a:cubicBezTo>
                    <a:pt x="4789" y="3812"/>
                    <a:pt x="5104" y="3812"/>
                    <a:pt x="5419" y="3781"/>
                  </a:cubicBezTo>
                  <a:cubicBezTo>
                    <a:pt x="4474" y="3151"/>
                    <a:pt x="3781" y="2206"/>
                    <a:pt x="3529" y="1071"/>
                  </a:cubicBezTo>
                  <a:cubicBezTo>
                    <a:pt x="2174" y="977"/>
                    <a:pt x="788" y="662"/>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782690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9" name="Google Shape;419;p37"/>
          <p:cNvSpPr txBox="1">
            <a:spLocks noGrp="1"/>
          </p:cNvSpPr>
          <p:nvPr>
            <p:ph type="ctrTitle"/>
          </p:nvPr>
        </p:nvSpPr>
        <p:spPr>
          <a:xfrm>
            <a:off x="715200" y="777280"/>
            <a:ext cx="7713600" cy="633000"/>
          </a:xfrm>
          <a:prstGeom prst="rect">
            <a:avLst/>
          </a:prstGeom>
        </p:spPr>
        <p:txBody>
          <a:bodyPr spcFirstLastPara="1" wrap="square" lIns="91425" tIns="91425" rIns="91425" bIns="91425" anchor="t" anchorCtr="0">
            <a:noAutofit/>
          </a:bodyPr>
          <a:lstStyle/>
          <a:p>
            <a:pPr lvl="0"/>
            <a:r>
              <a:rPr lang="en-US" sz="3200" dirty="0" err="1" smtClean="0"/>
              <a:t>Tulkarm</a:t>
            </a:r>
            <a:r>
              <a:rPr lang="en-US" sz="3200" dirty="0" smtClean="0"/>
              <a:t> </a:t>
            </a:r>
            <a:endParaRPr sz="3200" dirty="0"/>
          </a:p>
        </p:txBody>
      </p:sp>
      <p:sp>
        <p:nvSpPr>
          <p:cNvPr id="420" name="Google Shape;420;p37"/>
          <p:cNvSpPr txBox="1"/>
          <p:nvPr/>
        </p:nvSpPr>
        <p:spPr>
          <a:xfrm>
            <a:off x="1142375" y="2561350"/>
            <a:ext cx="3035400" cy="122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dirty="0">
              <a:solidFill>
                <a:schemeClr val="accent2"/>
              </a:solidFill>
              <a:latin typeface="DM Sans"/>
              <a:ea typeface="DM Sans"/>
              <a:cs typeface="DM Sans"/>
              <a:sym typeface="DM Sans"/>
            </a:endParaRPr>
          </a:p>
        </p:txBody>
      </p:sp>
      <p:pic>
        <p:nvPicPr>
          <p:cNvPr id="422" name="Google Shape;422;p37" title="Chart">
            <a:hlinkClick r:id="rId3"/>
          </p:cNvPr>
          <p:cNvPicPr preferRelativeResize="0"/>
          <p:nvPr/>
        </p:nvPicPr>
        <p:blipFill>
          <a:blip r:embed="rId4">
            <a:alphaModFix/>
          </a:blip>
          <a:stretch>
            <a:fillRect/>
          </a:stretch>
        </p:blipFill>
        <p:spPr>
          <a:xfrm>
            <a:off x="4427706" y="1573375"/>
            <a:ext cx="3573714" cy="2468999"/>
          </a:xfrm>
          <a:prstGeom prst="rect">
            <a:avLst/>
          </a:prstGeom>
          <a:noFill/>
          <a:ln>
            <a:noFill/>
          </a:ln>
        </p:spPr>
      </p:pic>
      <p:sp>
        <p:nvSpPr>
          <p:cNvPr id="423" name="Google Shape;423;p37"/>
          <p:cNvSpPr/>
          <p:nvPr/>
        </p:nvSpPr>
        <p:spPr>
          <a:xfrm rot="5400000">
            <a:off x="5851412" y="2444725"/>
            <a:ext cx="726300" cy="726300"/>
          </a:xfrm>
          <a:prstGeom prst="ellipse">
            <a:avLst/>
          </a:prstGeom>
          <a:solidFill>
            <a:schemeClr val="accent1"/>
          </a:solidFill>
          <a:ln>
            <a:noFill/>
          </a:ln>
          <a:effectLst>
            <a:outerShdw blurRad="114300" dist="85725" dir="1980000" algn="bl" rotWithShape="0">
              <a:schemeClr val="accent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24" name="Google Shape;424;p37"/>
          <p:cNvGrpSpPr/>
          <p:nvPr/>
        </p:nvGrpSpPr>
        <p:grpSpPr>
          <a:xfrm>
            <a:off x="6033330" y="2626191"/>
            <a:ext cx="362465" cy="363367"/>
            <a:chOff x="-3771675" y="3971775"/>
            <a:chExt cx="291300" cy="292025"/>
          </a:xfrm>
        </p:grpSpPr>
        <p:sp>
          <p:nvSpPr>
            <p:cNvPr id="425" name="Google Shape;425;p37"/>
            <p:cNvSpPr/>
            <p:nvPr/>
          </p:nvSpPr>
          <p:spPr>
            <a:xfrm>
              <a:off x="-3770100" y="3971775"/>
              <a:ext cx="218975" cy="66775"/>
            </a:xfrm>
            <a:custGeom>
              <a:avLst/>
              <a:gdLst/>
              <a:ahLst/>
              <a:cxnLst/>
              <a:rect l="l" t="t" r="r" b="b"/>
              <a:pathLst>
                <a:path w="8759" h="2671" extrusionOk="0">
                  <a:moveTo>
                    <a:pt x="4391" y="0"/>
                  </a:moveTo>
                  <a:cubicBezTo>
                    <a:pt x="2410" y="0"/>
                    <a:pt x="426" y="449"/>
                    <a:pt x="0" y="1347"/>
                  </a:cubicBezTo>
                  <a:cubicBezTo>
                    <a:pt x="426" y="2229"/>
                    <a:pt x="2410" y="2670"/>
                    <a:pt x="4391" y="2670"/>
                  </a:cubicBezTo>
                  <a:cubicBezTo>
                    <a:pt x="6372" y="2670"/>
                    <a:pt x="8349" y="2229"/>
                    <a:pt x="8759" y="1347"/>
                  </a:cubicBezTo>
                  <a:cubicBezTo>
                    <a:pt x="8349" y="449"/>
                    <a:pt x="6372" y="0"/>
                    <a:pt x="43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6" name="Google Shape;426;p37"/>
            <p:cNvSpPr/>
            <p:nvPr/>
          </p:nvSpPr>
          <p:spPr>
            <a:xfrm>
              <a:off x="-3771675" y="4030650"/>
              <a:ext cx="222125" cy="78000"/>
            </a:xfrm>
            <a:custGeom>
              <a:avLst/>
              <a:gdLst/>
              <a:ahLst/>
              <a:cxnLst/>
              <a:rect l="l" t="t" r="r" b="b"/>
              <a:pathLst>
                <a:path w="8885" h="3120" extrusionOk="0">
                  <a:moveTo>
                    <a:pt x="0" y="0"/>
                  </a:moveTo>
                  <a:lnTo>
                    <a:pt x="0" y="1418"/>
                  </a:lnTo>
                  <a:cubicBezTo>
                    <a:pt x="0" y="2521"/>
                    <a:pt x="2048" y="3088"/>
                    <a:pt x="4127" y="3119"/>
                  </a:cubicBezTo>
                  <a:cubicBezTo>
                    <a:pt x="4915" y="1891"/>
                    <a:pt x="6301" y="1103"/>
                    <a:pt x="7877" y="1103"/>
                  </a:cubicBezTo>
                  <a:cubicBezTo>
                    <a:pt x="8223" y="1103"/>
                    <a:pt x="8570" y="1135"/>
                    <a:pt x="8885" y="1229"/>
                  </a:cubicBezTo>
                  <a:lnTo>
                    <a:pt x="8885" y="0"/>
                  </a:lnTo>
                  <a:cubicBezTo>
                    <a:pt x="7908" y="788"/>
                    <a:pt x="6112" y="1072"/>
                    <a:pt x="4443" y="1072"/>
                  </a:cubicBezTo>
                  <a:cubicBezTo>
                    <a:pt x="2804" y="1072"/>
                    <a:pt x="977" y="75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7" name="Google Shape;427;p37"/>
            <p:cNvSpPr/>
            <p:nvPr/>
          </p:nvSpPr>
          <p:spPr>
            <a:xfrm>
              <a:off x="-3669425" y="4074750"/>
              <a:ext cx="189050" cy="189050"/>
            </a:xfrm>
            <a:custGeom>
              <a:avLst/>
              <a:gdLst/>
              <a:ahLst/>
              <a:cxnLst/>
              <a:rect l="l" t="t" r="r" b="b"/>
              <a:pathLst>
                <a:path w="7562" h="7562" extrusionOk="0">
                  <a:moveTo>
                    <a:pt x="5501" y="2732"/>
                  </a:moveTo>
                  <a:cubicBezTo>
                    <a:pt x="5748" y="2732"/>
                    <a:pt x="6008" y="3067"/>
                    <a:pt x="5766" y="3309"/>
                  </a:cubicBezTo>
                  <a:lnTo>
                    <a:pt x="3718" y="5356"/>
                  </a:lnTo>
                  <a:cubicBezTo>
                    <a:pt x="3655" y="5420"/>
                    <a:pt x="3568" y="5451"/>
                    <a:pt x="3482" y="5451"/>
                  </a:cubicBezTo>
                  <a:cubicBezTo>
                    <a:pt x="3395" y="5451"/>
                    <a:pt x="3308" y="5420"/>
                    <a:pt x="3245" y="5356"/>
                  </a:cubicBezTo>
                  <a:lnTo>
                    <a:pt x="1859" y="4002"/>
                  </a:lnTo>
                  <a:cubicBezTo>
                    <a:pt x="1617" y="3760"/>
                    <a:pt x="1840" y="3425"/>
                    <a:pt x="2099" y="3425"/>
                  </a:cubicBezTo>
                  <a:cubicBezTo>
                    <a:pt x="2177" y="3425"/>
                    <a:pt x="2259" y="3456"/>
                    <a:pt x="2332" y="3529"/>
                  </a:cubicBezTo>
                  <a:lnTo>
                    <a:pt x="3466" y="4663"/>
                  </a:lnTo>
                  <a:lnTo>
                    <a:pt x="5293" y="2836"/>
                  </a:lnTo>
                  <a:cubicBezTo>
                    <a:pt x="5352" y="2763"/>
                    <a:pt x="5426" y="2732"/>
                    <a:pt x="5501" y="2732"/>
                  </a:cubicBezTo>
                  <a:close/>
                  <a:moveTo>
                    <a:pt x="3781" y="1"/>
                  </a:moveTo>
                  <a:cubicBezTo>
                    <a:pt x="1702" y="1"/>
                    <a:pt x="0" y="1702"/>
                    <a:pt x="0" y="3781"/>
                  </a:cubicBezTo>
                  <a:cubicBezTo>
                    <a:pt x="0" y="5892"/>
                    <a:pt x="1702" y="7562"/>
                    <a:pt x="3781" y="7562"/>
                  </a:cubicBezTo>
                  <a:cubicBezTo>
                    <a:pt x="5860" y="7562"/>
                    <a:pt x="7562" y="5892"/>
                    <a:pt x="7562" y="3781"/>
                  </a:cubicBezTo>
                  <a:cubicBezTo>
                    <a:pt x="7562" y="1702"/>
                    <a:pt x="5860" y="1"/>
                    <a:pt x="37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8" name="Google Shape;428;p37"/>
            <p:cNvSpPr/>
            <p:nvPr/>
          </p:nvSpPr>
          <p:spPr>
            <a:xfrm>
              <a:off x="-3771675" y="4099950"/>
              <a:ext cx="94525" cy="76425"/>
            </a:xfrm>
            <a:custGeom>
              <a:avLst/>
              <a:gdLst/>
              <a:ahLst/>
              <a:cxnLst/>
              <a:rect l="l" t="t" r="r" b="b"/>
              <a:pathLst>
                <a:path w="3781" h="3057" extrusionOk="0">
                  <a:moveTo>
                    <a:pt x="0" y="1"/>
                  </a:moveTo>
                  <a:lnTo>
                    <a:pt x="0" y="1419"/>
                  </a:lnTo>
                  <a:cubicBezTo>
                    <a:pt x="0" y="2364"/>
                    <a:pt x="1607" y="2899"/>
                    <a:pt x="3434" y="3057"/>
                  </a:cubicBezTo>
                  <a:cubicBezTo>
                    <a:pt x="3371" y="2364"/>
                    <a:pt x="3497" y="1671"/>
                    <a:pt x="3781" y="1040"/>
                  </a:cubicBezTo>
                  <a:cubicBezTo>
                    <a:pt x="2332" y="977"/>
                    <a:pt x="819" y="662"/>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9" name="Google Shape;429;p37"/>
            <p:cNvSpPr/>
            <p:nvPr/>
          </p:nvSpPr>
          <p:spPr>
            <a:xfrm>
              <a:off x="-3771675" y="4167700"/>
              <a:ext cx="135500" cy="95325"/>
            </a:xfrm>
            <a:custGeom>
              <a:avLst/>
              <a:gdLst/>
              <a:ahLst/>
              <a:cxnLst/>
              <a:rect l="l" t="t" r="r" b="b"/>
              <a:pathLst>
                <a:path w="5420" h="3813" extrusionOk="0">
                  <a:moveTo>
                    <a:pt x="0" y="0"/>
                  </a:moveTo>
                  <a:lnTo>
                    <a:pt x="0" y="2111"/>
                  </a:lnTo>
                  <a:cubicBezTo>
                    <a:pt x="0" y="3277"/>
                    <a:pt x="2237" y="3812"/>
                    <a:pt x="4443" y="3812"/>
                  </a:cubicBezTo>
                  <a:cubicBezTo>
                    <a:pt x="4789" y="3812"/>
                    <a:pt x="5104" y="3812"/>
                    <a:pt x="5419" y="3781"/>
                  </a:cubicBezTo>
                  <a:cubicBezTo>
                    <a:pt x="4474" y="3151"/>
                    <a:pt x="3781" y="2206"/>
                    <a:pt x="3529" y="1071"/>
                  </a:cubicBezTo>
                  <a:cubicBezTo>
                    <a:pt x="2174" y="977"/>
                    <a:pt x="788" y="662"/>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9327689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9" name="Google Shape;419;p37"/>
          <p:cNvSpPr txBox="1">
            <a:spLocks noGrp="1"/>
          </p:cNvSpPr>
          <p:nvPr>
            <p:ph type="ctrTitle"/>
          </p:nvPr>
        </p:nvSpPr>
        <p:spPr>
          <a:xfrm>
            <a:off x="715200" y="777280"/>
            <a:ext cx="7713600" cy="633000"/>
          </a:xfrm>
          <a:prstGeom prst="rect">
            <a:avLst/>
          </a:prstGeom>
        </p:spPr>
        <p:txBody>
          <a:bodyPr spcFirstLastPara="1" wrap="square" lIns="91425" tIns="91425" rIns="91425" bIns="91425" anchor="t" anchorCtr="0">
            <a:noAutofit/>
          </a:bodyPr>
          <a:lstStyle/>
          <a:p>
            <a:pPr lvl="0"/>
            <a:r>
              <a:rPr lang="en-US" sz="3200" dirty="0"/>
              <a:t>Qalqilya</a:t>
            </a:r>
            <a:endParaRPr sz="3200" dirty="0"/>
          </a:p>
        </p:txBody>
      </p:sp>
      <p:sp>
        <p:nvSpPr>
          <p:cNvPr id="420" name="Google Shape;420;p37"/>
          <p:cNvSpPr txBox="1"/>
          <p:nvPr/>
        </p:nvSpPr>
        <p:spPr>
          <a:xfrm>
            <a:off x="1142375" y="2561350"/>
            <a:ext cx="3035400" cy="122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dirty="0">
              <a:solidFill>
                <a:schemeClr val="accent2"/>
              </a:solidFill>
              <a:latin typeface="DM Sans"/>
              <a:ea typeface="DM Sans"/>
              <a:cs typeface="DM Sans"/>
              <a:sym typeface="DM Sans"/>
            </a:endParaRPr>
          </a:p>
        </p:txBody>
      </p:sp>
      <p:pic>
        <p:nvPicPr>
          <p:cNvPr id="422" name="Google Shape;422;p37" title="Chart">
            <a:hlinkClick r:id="rId3"/>
          </p:cNvPr>
          <p:cNvPicPr preferRelativeResize="0"/>
          <p:nvPr/>
        </p:nvPicPr>
        <p:blipFill>
          <a:blip r:embed="rId4">
            <a:alphaModFix/>
          </a:blip>
          <a:stretch>
            <a:fillRect/>
          </a:stretch>
        </p:blipFill>
        <p:spPr>
          <a:xfrm>
            <a:off x="4427706" y="1573375"/>
            <a:ext cx="3573714" cy="2468999"/>
          </a:xfrm>
          <a:prstGeom prst="rect">
            <a:avLst/>
          </a:prstGeom>
          <a:noFill/>
          <a:ln>
            <a:noFill/>
          </a:ln>
        </p:spPr>
      </p:pic>
      <p:sp>
        <p:nvSpPr>
          <p:cNvPr id="423" name="Google Shape;423;p37"/>
          <p:cNvSpPr/>
          <p:nvPr/>
        </p:nvSpPr>
        <p:spPr>
          <a:xfrm rot="5400000">
            <a:off x="5851412" y="2444725"/>
            <a:ext cx="726300" cy="726300"/>
          </a:xfrm>
          <a:prstGeom prst="ellipse">
            <a:avLst/>
          </a:prstGeom>
          <a:solidFill>
            <a:schemeClr val="accent1"/>
          </a:solidFill>
          <a:ln>
            <a:noFill/>
          </a:ln>
          <a:effectLst>
            <a:outerShdw blurRad="114300" dist="85725" dir="1980000" algn="bl" rotWithShape="0">
              <a:schemeClr val="accent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24" name="Google Shape;424;p37"/>
          <p:cNvGrpSpPr/>
          <p:nvPr/>
        </p:nvGrpSpPr>
        <p:grpSpPr>
          <a:xfrm>
            <a:off x="6033330" y="2626191"/>
            <a:ext cx="362465" cy="363367"/>
            <a:chOff x="-3771675" y="3971775"/>
            <a:chExt cx="291300" cy="292025"/>
          </a:xfrm>
        </p:grpSpPr>
        <p:sp>
          <p:nvSpPr>
            <p:cNvPr id="425" name="Google Shape;425;p37"/>
            <p:cNvSpPr/>
            <p:nvPr/>
          </p:nvSpPr>
          <p:spPr>
            <a:xfrm>
              <a:off x="-3770100" y="3971775"/>
              <a:ext cx="218975" cy="66775"/>
            </a:xfrm>
            <a:custGeom>
              <a:avLst/>
              <a:gdLst/>
              <a:ahLst/>
              <a:cxnLst/>
              <a:rect l="l" t="t" r="r" b="b"/>
              <a:pathLst>
                <a:path w="8759" h="2671" extrusionOk="0">
                  <a:moveTo>
                    <a:pt x="4391" y="0"/>
                  </a:moveTo>
                  <a:cubicBezTo>
                    <a:pt x="2410" y="0"/>
                    <a:pt x="426" y="449"/>
                    <a:pt x="0" y="1347"/>
                  </a:cubicBezTo>
                  <a:cubicBezTo>
                    <a:pt x="426" y="2229"/>
                    <a:pt x="2410" y="2670"/>
                    <a:pt x="4391" y="2670"/>
                  </a:cubicBezTo>
                  <a:cubicBezTo>
                    <a:pt x="6372" y="2670"/>
                    <a:pt x="8349" y="2229"/>
                    <a:pt x="8759" y="1347"/>
                  </a:cubicBezTo>
                  <a:cubicBezTo>
                    <a:pt x="8349" y="449"/>
                    <a:pt x="6372" y="0"/>
                    <a:pt x="43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6" name="Google Shape;426;p37"/>
            <p:cNvSpPr/>
            <p:nvPr/>
          </p:nvSpPr>
          <p:spPr>
            <a:xfrm>
              <a:off x="-3771675" y="4030650"/>
              <a:ext cx="222125" cy="78000"/>
            </a:xfrm>
            <a:custGeom>
              <a:avLst/>
              <a:gdLst/>
              <a:ahLst/>
              <a:cxnLst/>
              <a:rect l="l" t="t" r="r" b="b"/>
              <a:pathLst>
                <a:path w="8885" h="3120" extrusionOk="0">
                  <a:moveTo>
                    <a:pt x="0" y="0"/>
                  </a:moveTo>
                  <a:lnTo>
                    <a:pt x="0" y="1418"/>
                  </a:lnTo>
                  <a:cubicBezTo>
                    <a:pt x="0" y="2521"/>
                    <a:pt x="2048" y="3088"/>
                    <a:pt x="4127" y="3119"/>
                  </a:cubicBezTo>
                  <a:cubicBezTo>
                    <a:pt x="4915" y="1891"/>
                    <a:pt x="6301" y="1103"/>
                    <a:pt x="7877" y="1103"/>
                  </a:cubicBezTo>
                  <a:cubicBezTo>
                    <a:pt x="8223" y="1103"/>
                    <a:pt x="8570" y="1135"/>
                    <a:pt x="8885" y="1229"/>
                  </a:cubicBezTo>
                  <a:lnTo>
                    <a:pt x="8885" y="0"/>
                  </a:lnTo>
                  <a:cubicBezTo>
                    <a:pt x="7908" y="788"/>
                    <a:pt x="6112" y="1072"/>
                    <a:pt x="4443" y="1072"/>
                  </a:cubicBezTo>
                  <a:cubicBezTo>
                    <a:pt x="2804" y="1072"/>
                    <a:pt x="977" y="75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7" name="Google Shape;427;p37"/>
            <p:cNvSpPr/>
            <p:nvPr/>
          </p:nvSpPr>
          <p:spPr>
            <a:xfrm>
              <a:off x="-3669425" y="4074750"/>
              <a:ext cx="189050" cy="189050"/>
            </a:xfrm>
            <a:custGeom>
              <a:avLst/>
              <a:gdLst/>
              <a:ahLst/>
              <a:cxnLst/>
              <a:rect l="l" t="t" r="r" b="b"/>
              <a:pathLst>
                <a:path w="7562" h="7562" extrusionOk="0">
                  <a:moveTo>
                    <a:pt x="5501" y="2732"/>
                  </a:moveTo>
                  <a:cubicBezTo>
                    <a:pt x="5748" y="2732"/>
                    <a:pt x="6008" y="3067"/>
                    <a:pt x="5766" y="3309"/>
                  </a:cubicBezTo>
                  <a:lnTo>
                    <a:pt x="3718" y="5356"/>
                  </a:lnTo>
                  <a:cubicBezTo>
                    <a:pt x="3655" y="5420"/>
                    <a:pt x="3568" y="5451"/>
                    <a:pt x="3482" y="5451"/>
                  </a:cubicBezTo>
                  <a:cubicBezTo>
                    <a:pt x="3395" y="5451"/>
                    <a:pt x="3308" y="5420"/>
                    <a:pt x="3245" y="5356"/>
                  </a:cubicBezTo>
                  <a:lnTo>
                    <a:pt x="1859" y="4002"/>
                  </a:lnTo>
                  <a:cubicBezTo>
                    <a:pt x="1617" y="3760"/>
                    <a:pt x="1840" y="3425"/>
                    <a:pt x="2099" y="3425"/>
                  </a:cubicBezTo>
                  <a:cubicBezTo>
                    <a:pt x="2177" y="3425"/>
                    <a:pt x="2259" y="3456"/>
                    <a:pt x="2332" y="3529"/>
                  </a:cubicBezTo>
                  <a:lnTo>
                    <a:pt x="3466" y="4663"/>
                  </a:lnTo>
                  <a:lnTo>
                    <a:pt x="5293" y="2836"/>
                  </a:lnTo>
                  <a:cubicBezTo>
                    <a:pt x="5352" y="2763"/>
                    <a:pt x="5426" y="2732"/>
                    <a:pt x="5501" y="2732"/>
                  </a:cubicBezTo>
                  <a:close/>
                  <a:moveTo>
                    <a:pt x="3781" y="1"/>
                  </a:moveTo>
                  <a:cubicBezTo>
                    <a:pt x="1702" y="1"/>
                    <a:pt x="0" y="1702"/>
                    <a:pt x="0" y="3781"/>
                  </a:cubicBezTo>
                  <a:cubicBezTo>
                    <a:pt x="0" y="5892"/>
                    <a:pt x="1702" y="7562"/>
                    <a:pt x="3781" y="7562"/>
                  </a:cubicBezTo>
                  <a:cubicBezTo>
                    <a:pt x="5860" y="7562"/>
                    <a:pt x="7562" y="5892"/>
                    <a:pt x="7562" y="3781"/>
                  </a:cubicBezTo>
                  <a:cubicBezTo>
                    <a:pt x="7562" y="1702"/>
                    <a:pt x="5860" y="1"/>
                    <a:pt x="37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8" name="Google Shape;428;p37"/>
            <p:cNvSpPr/>
            <p:nvPr/>
          </p:nvSpPr>
          <p:spPr>
            <a:xfrm>
              <a:off x="-3771675" y="4099950"/>
              <a:ext cx="94525" cy="76425"/>
            </a:xfrm>
            <a:custGeom>
              <a:avLst/>
              <a:gdLst/>
              <a:ahLst/>
              <a:cxnLst/>
              <a:rect l="l" t="t" r="r" b="b"/>
              <a:pathLst>
                <a:path w="3781" h="3057" extrusionOk="0">
                  <a:moveTo>
                    <a:pt x="0" y="1"/>
                  </a:moveTo>
                  <a:lnTo>
                    <a:pt x="0" y="1419"/>
                  </a:lnTo>
                  <a:cubicBezTo>
                    <a:pt x="0" y="2364"/>
                    <a:pt x="1607" y="2899"/>
                    <a:pt x="3434" y="3057"/>
                  </a:cubicBezTo>
                  <a:cubicBezTo>
                    <a:pt x="3371" y="2364"/>
                    <a:pt x="3497" y="1671"/>
                    <a:pt x="3781" y="1040"/>
                  </a:cubicBezTo>
                  <a:cubicBezTo>
                    <a:pt x="2332" y="977"/>
                    <a:pt x="819" y="662"/>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9" name="Google Shape;429;p37"/>
            <p:cNvSpPr/>
            <p:nvPr/>
          </p:nvSpPr>
          <p:spPr>
            <a:xfrm>
              <a:off x="-3771675" y="4167700"/>
              <a:ext cx="135500" cy="95325"/>
            </a:xfrm>
            <a:custGeom>
              <a:avLst/>
              <a:gdLst/>
              <a:ahLst/>
              <a:cxnLst/>
              <a:rect l="l" t="t" r="r" b="b"/>
              <a:pathLst>
                <a:path w="5420" h="3813" extrusionOk="0">
                  <a:moveTo>
                    <a:pt x="0" y="0"/>
                  </a:moveTo>
                  <a:lnTo>
                    <a:pt x="0" y="2111"/>
                  </a:lnTo>
                  <a:cubicBezTo>
                    <a:pt x="0" y="3277"/>
                    <a:pt x="2237" y="3812"/>
                    <a:pt x="4443" y="3812"/>
                  </a:cubicBezTo>
                  <a:cubicBezTo>
                    <a:pt x="4789" y="3812"/>
                    <a:pt x="5104" y="3812"/>
                    <a:pt x="5419" y="3781"/>
                  </a:cubicBezTo>
                  <a:cubicBezTo>
                    <a:pt x="4474" y="3151"/>
                    <a:pt x="3781" y="2206"/>
                    <a:pt x="3529" y="1071"/>
                  </a:cubicBezTo>
                  <a:cubicBezTo>
                    <a:pt x="2174" y="977"/>
                    <a:pt x="788" y="662"/>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6051936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9" name="Google Shape;419;p37"/>
          <p:cNvSpPr txBox="1">
            <a:spLocks noGrp="1"/>
          </p:cNvSpPr>
          <p:nvPr>
            <p:ph type="ctrTitle"/>
          </p:nvPr>
        </p:nvSpPr>
        <p:spPr>
          <a:xfrm>
            <a:off x="715200" y="777280"/>
            <a:ext cx="7713600" cy="633000"/>
          </a:xfrm>
          <a:prstGeom prst="rect">
            <a:avLst/>
          </a:prstGeom>
        </p:spPr>
        <p:txBody>
          <a:bodyPr spcFirstLastPara="1" wrap="square" lIns="91425" tIns="91425" rIns="91425" bIns="91425" anchor="t" anchorCtr="0">
            <a:noAutofit/>
          </a:bodyPr>
          <a:lstStyle/>
          <a:p>
            <a:pPr lvl="0"/>
            <a:r>
              <a:rPr lang="en-US" sz="3200" dirty="0" err="1"/>
              <a:t>Salfit</a:t>
            </a:r>
            <a:endParaRPr sz="3200" dirty="0"/>
          </a:p>
        </p:txBody>
      </p:sp>
      <p:sp>
        <p:nvSpPr>
          <p:cNvPr id="420" name="Google Shape;420;p37"/>
          <p:cNvSpPr txBox="1"/>
          <p:nvPr/>
        </p:nvSpPr>
        <p:spPr>
          <a:xfrm>
            <a:off x="1142375" y="2561350"/>
            <a:ext cx="3035400" cy="122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dirty="0">
              <a:solidFill>
                <a:schemeClr val="accent2"/>
              </a:solidFill>
              <a:latin typeface="DM Sans"/>
              <a:ea typeface="DM Sans"/>
              <a:cs typeface="DM Sans"/>
              <a:sym typeface="DM Sans"/>
            </a:endParaRPr>
          </a:p>
        </p:txBody>
      </p:sp>
      <p:pic>
        <p:nvPicPr>
          <p:cNvPr id="422" name="Google Shape;422;p37" title="Chart">
            <a:hlinkClick r:id="rId3"/>
          </p:cNvPr>
          <p:cNvPicPr preferRelativeResize="0"/>
          <p:nvPr/>
        </p:nvPicPr>
        <p:blipFill>
          <a:blip r:embed="rId4">
            <a:alphaModFix/>
          </a:blip>
          <a:stretch>
            <a:fillRect/>
          </a:stretch>
        </p:blipFill>
        <p:spPr>
          <a:xfrm>
            <a:off x="4427706" y="1573375"/>
            <a:ext cx="3573714" cy="2468999"/>
          </a:xfrm>
          <a:prstGeom prst="rect">
            <a:avLst/>
          </a:prstGeom>
          <a:noFill/>
          <a:ln>
            <a:noFill/>
          </a:ln>
        </p:spPr>
      </p:pic>
      <p:sp>
        <p:nvSpPr>
          <p:cNvPr id="423" name="Google Shape;423;p37"/>
          <p:cNvSpPr/>
          <p:nvPr/>
        </p:nvSpPr>
        <p:spPr>
          <a:xfrm rot="5400000">
            <a:off x="5851412" y="2444725"/>
            <a:ext cx="726300" cy="726300"/>
          </a:xfrm>
          <a:prstGeom prst="ellipse">
            <a:avLst/>
          </a:prstGeom>
          <a:solidFill>
            <a:schemeClr val="accent1"/>
          </a:solidFill>
          <a:ln>
            <a:noFill/>
          </a:ln>
          <a:effectLst>
            <a:outerShdw blurRad="114300" dist="85725" dir="1980000" algn="bl" rotWithShape="0">
              <a:schemeClr val="accent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24" name="Google Shape;424;p37"/>
          <p:cNvGrpSpPr/>
          <p:nvPr/>
        </p:nvGrpSpPr>
        <p:grpSpPr>
          <a:xfrm>
            <a:off x="6033330" y="2626191"/>
            <a:ext cx="362465" cy="363367"/>
            <a:chOff x="-3771675" y="3971775"/>
            <a:chExt cx="291300" cy="292025"/>
          </a:xfrm>
        </p:grpSpPr>
        <p:sp>
          <p:nvSpPr>
            <p:cNvPr id="425" name="Google Shape;425;p37"/>
            <p:cNvSpPr/>
            <p:nvPr/>
          </p:nvSpPr>
          <p:spPr>
            <a:xfrm>
              <a:off x="-3770100" y="3971775"/>
              <a:ext cx="218975" cy="66775"/>
            </a:xfrm>
            <a:custGeom>
              <a:avLst/>
              <a:gdLst/>
              <a:ahLst/>
              <a:cxnLst/>
              <a:rect l="l" t="t" r="r" b="b"/>
              <a:pathLst>
                <a:path w="8759" h="2671" extrusionOk="0">
                  <a:moveTo>
                    <a:pt x="4391" y="0"/>
                  </a:moveTo>
                  <a:cubicBezTo>
                    <a:pt x="2410" y="0"/>
                    <a:pt x="426" y="449"/>
                    <a:pt x="0" y="1347"/>
                  </a:cubicBezTo>
                  <a:cubicBezTo>
                    <a:pt x="426" y="2229"/>
                    <a:pt x="2410" y="2670"/>
                    <a:pt x="4391" y="2670"/>
                  </a:cubicBezTo>
                  <a:cubicBezTo>
                    <a:pt x="6372" y="2670"/>
                    <a:pt x="8349" y="2229"/>
                    <a:pt x="8759" y="1347"/>
                  </a:cubicBezTo>
                  <a:cubicBezTo>
                    <a:pt x="8349" y="449"/>
                    <a:pt x="6372" y="0"/>
                    <a:pt x="43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6" name="Google Shape;426;p37"/>
            <p:cNvSpPr/>
            <p:nvPr/>
          </p:nvSpPr>
          <p:spPr>
            <a:xfrm>
              <a:off x="-3771675" y="4030650"/>
              <a:ext cx="222125" cy="78000"/>
            </a:xfrm>
            <a:custGeom>
              <a:avLst/>
              <a:gdLst/>
              <a:ahLst/>
              <a:cxnLst/>
              <a:rect l="l" t="t" r="r" b="b"/>
              <a:pathLst>
                <a:path w="8885" h="3120" extrusionOk="0">
                  <a:moveTo>
                    <a:pt x="0" y="0"/>
                  </a:moveTo>
                  <a:lnTo>
                    <a:pt x="0" y="1418"/>
                  </a:lnTo>
                  <a:cubicBezTo>
                    <a:pt x="0" y="2521"/>
                    <a:pt x="2048" y="3088"/>
                    <a:pt x="4127" y="3119"/>
                  </a:cubicBezTo>
                  <a:cubicBezTo>
                    <a:pt x="4915" y="1891"/>
                    <a:pt x="6301" y="1103"/>
                    <a:pt x="7877" y="1103"/>
                  </a:cubicBezTo>
                  <a:cubicBezTo>
                    <a:pt x="8223" y="1103"/>
                    <a:pt x="8570" y="1135"/>
                    <a:pt x="8885" y="1229"/>
                  </a:cubicBezTo>
                  <a:lnTo>
                    <a:pt x="8885" y="0"/>
                  </a:lnTo>
                  <a:cubicBezTo>
                    <a:pt x="7908" y="788"/>
                    <a:pt x="6112" y="1072"/>
                    <a:pt x="4443" y="1072"/>
                  </a:cubicBezTo>
                  <a:cubicBezTo>
                    <a:pt x="2804" y="1072"/>
                    <a:pt x="977" y="75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7" name="Google Shape;427;p37"/>
            <p:cNvSpPr/>
            <p:nvPr/>
          </p:nvSpPr>
          <p:spPr>
            <a:xfrm>
              <a:off x="-3669425" y="4074750"/>
              <a:ext cx="189050" cy="189050"/>
            </a:xfrm>
            <a:custGeom>
              <a:avLst/>
              <a:gdLst/>
              <a:ahLst/>
              <a:cxnLst/>
              <a:rect l="l" t="t" r="r" b="b"/>
              <a:pathLst>
                <a:path w="7562" h="7562" extrusionOk="0">
                  <a:moveTo>
                    <a:pt x="5501" y="2732"/>
                  </a:moveTo>
                  <a:cubicBezTo>
                    <a:pt x="5748" y="2732"/>
                    <a:pt x="6008" y="3067"/>
                    <a:pt x="5766" y="3309"/>
                  </a:cubicBezTo>
                  <a:lnTo>
                    <a:pt x="3718" y="5356"/>
                  </a:lnTo>
                  <a:cubicBezTo>
                    <a:pt x="3655" y="5420"/>
                    <a:pt x="3568" y="5451"/>
                    <a:pt x="3482" y="5451"/>
                  </a:cubicBezTo>
                  <a:cubicBezTo>
                    <a:pt x="3395" y="5451"/>
                    <a:pt x="3308" y="5420"/>
                    <a:pt x="3245" y="5356"/>
                  </a:cubicBezTo>
                  <a:lnTo>
                    <a:pt x="1859" y="4002"/>
                  </a:lnTo>
                  <a:cubicBezTo>
                    <a:pt x="1617" y="3760"/>
                    <a:pt x="1840" y="3425"/>
                    <a:pt x="2099" y="3425"/>
                  </a:cubicBezTo>
                  <a:cubicBezTo>
                    <a:pt x="2177" y="3425"/>
                    <a:pt x="2259" y="3456"/>
                    <a:pt x="2332" y="3529"/>
                  </a:cubicBezTo>
                  <a:lnTo>
                    <a:pt x="3466" y="4663"/>
                  </a:lnTo>
                  <a:lnTo>
                    <a:pt x="5293" y="2836"/>
                  </a:lnTo>
                  <a:cubicBezTo>
                    <a:pt x="5352" y="2763"/>
                    <a:pt x="5426" y="2732"/>
                    <a:pt x="5501" y="2732"/>
                  </a:cubicBezTo>
                  <a:close/>
                  <a:moveTo>
                    <a:pt x="3781" y="1"/>
                  </a:moveTo>
                  <a:cubicBezTo>
                    <a:pt x="1702" y="1"/>
                    <a:pt x="0" y="1702"/>
                    <a:pt x="0" y="3781"/>
                  </a:cubicBezTo>
                  <a:cubicBezTo>
                    <a:pt x="0" y="5892"/>
                    <a:pt x="1702" y="7562"/>
                    <a:pt x="3781" y="7562"/>
                  </a:cubicBezTo>
                  <a:cubicBezTo>
                    <a:pt x="5860" y="7562"/>
                    <a:pt x="7562" y="5892"/>
                    <a:pt x="7562" y="3781"/>
                  </a:cubicBezTo>
                  <a:cubicBezTo>
                    <a:pt x="7562" y="1702"/>
                    <a:pt x="5860" y="1"/>
                    <a:pt x="37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8" name="Google Shape;428;p37"/>
            <p:cNvSpPr/>
            <p:nvPr/>
          </p:nvSpPr>
          <p:spPr>
            <a:xfrm>
              <a:off x="-3771675" y="4099950"/>
              <a:ext cx="94525" cy="76425"/>
            </a:xfrm>
            <a:custGeom>
              <a:avLst/>
              <a:gdLst/>
              <a:ahLst/>
              <a:cxnLst/>
              <a:rect l="l" t="t" r="r" b="b"/>
              <a:pathLst>
                <a:path w="3781" h="3057" extrusionOk="0">
                  <a:moveTo>
                    <a:pt x="0" y="1"/>
                  </a:moveTo>
                  <a:lnTo>
                    <a:pt x="0" y="1419"/>
                  </a:lnTo>
                  <a:cubicBezTo>
                    <a:pt x="0" y="2364"/>
                    <a:pt x="1607" y="2899"/>
                    <a:pt x="3434" y="3057"/>
                  </a:cubicBezTo>
                  <a:cubicBezTo>
                    <a:pt x="3371" y="2364"/>
                    <a:pt x="3497" y="1671"/>
                    <a:pt x="3781" y="1040"/>
                  </a:cubicBezTo>
                  <a:cubicBezTo>
                    <a:pt x="2332" y="977"/>
                    <a:pt x="819" y="662"/>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9" name="Google Shape;429;p37"/>
            <p:cNvSpPr/>
            <p:nvPr/>
          </p:nvSpPr>
          <p:spPr>
            <a:xfrm>
              <a:off x="-3771675" y="4167700"/>
              <a:ext cx="135500" cy="95325"/>
            </a:xfrm>
            <a:custGeom>
              <a:avLst/>
              <a:gdLst/>
              <a:ahLst/>
              <a:cxnLst/>
              <a:rect l="l" t="t" r="r" b="b"/>
              <a:pathLst>
                <a:path w="5420" h="3813" extrusionOk="0">
                  <a:moveTo>
                    <a:pt x="0" y="0"/>
                  </a:moveTo>
                  <a:lnTo>
                    <a:pt x="0" y="2111"/>
                  </a:lnTo>
                  <a:cubicBezTo>
                    <a:pt x="0" y="3277"/>
                    <a:pt x="2237" y="3812"/>
                    <a:pt x="4443" y="3812"/>
                  </a:cubicBezTo>
                  <a:cubicBezTo>
                    <a:pt x="4789" y="3812"/>
                    <a:pt x="5104" y="3812"/>
                    <a:pt x="5419" y="3781"/>
                  </a:cubicBezTo>
                  <a:cubicBezTo>
                    <a:pt x="4474" y="3151"/>
                    <a:pt x="3781" y="2206"/>
                    <a:pt x="3529" y="1071"/>
                  </a:cubicBezTo>
                  <a:cubicBezTo>
                    <a:pt x="2174" y="977"/>
                    <a:pt x="788" y="662"/>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605528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39"/>
          <p:cNvSpPr txBox="1">
            <a:spLocks noGrp="1"/>
          </p:cNvSpPr>
          <p:nvPr>
            <p:ph type="subTitle" idx="1"/>
          </p:nvPr>
        </p:nvSpPr>
        <p:spPr>
          <a:xfrm>
            <a:off x="4239507" y="1226558"/>
            <a:ext cx="3582000" cy="1451327"/>
          </a:xfrm>
          <a:prstGeom prst="rect">
            <a:avLst/>
          </a:prstGeom>
        </p:spPr>
        <p:txBody>
          <a:bodyPr spcFirstLastPara="1" wrap="square" lIns="91425" tIns="91425" rIns="91425" bIns="91425" anchor="t" anchorCtr="0">
            <a:noAutofit/>
          </a:bodyPr>
          <a:lstStyle/>
          <a:p>
            <a:pPr marL="152400" lvl="0" indent="0">
              <a:buSzPts val="1200"/>
              <a:buNone/>
            </a:pPr>
            <a:r>
              <a:rPr lang="en-US" sz="1600" dirty="0"/>
              <a:t>Providing new water sources (new wells, </a:t>
            </a:r>
            <a:r>
              <a:rPr lang="en-US" sz="1600" dirty="0" smtClean="0"/>
              <a:t>etc..) </a:t>
            </a:r>
            <a:r>
              <a:rPr lang="en-US" sz="1600" dirty="0"/>
              <a:t>to compensate for the large shortage expected to occur in </a:t>
            </a:r>
            <a:r>
              <a:rPr lang="en-US" sz="1600" dirty="0" smtClean="0"/>
              <a:t>2042, </a:t>
            </a:r>
            <a:r>
              <a:rPr lang="en-US" sz="1600" dirty="0"/>
              <a:t>according to previous statistics.</a:t>
            </a:r>
            <a:endParaRPr sz="1600" dirty="0"/>
          </a:p>
        </p:txBody>
      </p:sp>
      <p:sp>
        <p:nvSpPr>
          <p:cNvPr id="441" name="Google Shape;441;p39"/>
          <p:cNvSpPr/>
          <p:nvPr/>
        </p:nvSpPr>
        <p:spPr>
          <a:xfrm rot="-381061">
            <a:off x="958252" y="935259"/>
            <a:ext cx="1729344" cy="3299707"/>
          </a:xfrm>
          <a:custGeom>
            <a:avLst/>
            <a:gdLst/>
            <a:ahLst/>
            <a:cxnLst/>
            <a:rect l="l" t="t" r="r" b="b"/>
            <a:pathLst>
              <a:path w="84552" h="161331" extrusionOk="0">
                <a:moveTo>
                  <a:pt x="1" y="1"/>
                </a:moveTo>
                <a:lnTo>
                  <a:pt x="1" y="161331"/>
                </a:lnTo>
                <a:lnTo>
                  <a:pt x="84551" y="161331"/>
                </a:lnTo>
                <a:lnTo>
                  <a:pt x="84551" y="1"/>
                </a:lnTo>
                <a:close/>
              </a:path>
            </a:pathLst>
          </a:custGeom>
          <a:solidFill>
            <a:srgbClr val="909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2" name="Google Shape;442;p39"/>
          <p:cNvSpPr/>
          <p:nvPr/>
        </p:nvSpPr>
        <p:spPr>
          <a:xfrm rot="-381061">
            <a:off x="868236" y="745725"/>
            <a:ext cx="1906324" cy="3652016"/>
          </a:xfrm>
          <a:custGeom>
            <a:avLst/>
            <a:gdLst/>
            <a:ahLst/>
            <a:cxnLst/>
            <a:rect l="l" t="t" r="r" b="b"/>
            <a:pathLst>
              <a:path w="93205" h="189190" extrusionOk="0">
                <a:moveTo>
                  <a:pt x="2870" y="0"/>
                </a:moveTo>
                <a:cubicBezTo>
                  <a:pt x="1280" y="0"/>
                  <a:pt x="0" y="1280"/>
                  <a:pt x="0" y="2914"/>
                </a:cubicBezTo>
                <a:lnTo>
                  <a:pt x="0" y="186320"/>
                </a:lnTo>
                <a:cubicBezTo>
                  <a:pt x="0" y="187909"/>
                  <a:pt x="1280" y="189190"/>
                  <a:pt x="2870" y="189190"/>
                </a:cubicBezTo>
                <a:lnTo>
                  <a:pt x="90334" y="189190"/>
                </a:lnTo>
                <a:cubicBezTo>
                  <a:pt x="91924" y="189190"/>
                  <a:pt x="93204" y="187909"/>
                  <a:pt x="93204" y="186320"/>
                </a:cubicBezTo>
                <a:lnTo>
                  <a:pt x="93204" y="2914"/>
                </a:lnTo>
                <a:cubicBezTo>
                  <a:pt x="93204" y="1280"/>
                  <a:pt x="91924" y="0"/>
                  <a:pt x="90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3" name="Google Shape;443;p39"/>
          <p:cNvSpPr txBox="1">
            <a:spLocks noGrp="1"/>
          </p:cNvSpPr>
          <p:nvPr>
            <p:ph type="ctrTitle"/>
          </p:nvPr>
        </p:nvSpPr>
        <p:spPr>
          <a:xfrm>
            <a:off x="4664050" y="0"/>
            <a:ext cx="3582000" cy="1137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t>Future plan</a:t>
            </a:r>
            <a:endParaRPr dirty="0"/>
          </a:p>
        </p:txBody>
      </p:sp>
      <p:pic>
        <p:nvPicPr>
          <p:cNvPr id="444" name="Google Shape;444;p39"/>
          <p:cNvPicPr preferRelativeResize="0"/>
          <p:nvPr/>
        </p:nvPicPr>
        <p:blipFill rotWithShape="1">
          <a:blip r:embed="rId3">
            <a:alphaModFix/>
          </a:blip>
          <a:srcRect l="64305" t="4445" r="7513" b="-38"/>
          <a:stretch/>
        </p:blipFill>
        <p:spPr>
          <a:xfrm rot="-381168">
            <a:off x="993580" y="909928"/>
            <a:ext cx="1632538" cy="3114990"/>
          </a:xfrm>
          <a:prstGeom prst="rect">
            <a:avLst/>
          </a:prstGeom>
          <a:noFill/>
          <a:ln>
            <a:noFill/>
          </a:ln>
        </p:spPr>
      </p:pic>
      <p:sp>
        <p:nvSpPr>
          <p:cNvPr id="13" name="Google Shape;445;p39"/>
          <p:cNvSpPr/>
          <p:nvPr/>
        </p:nvSpPr>
        <p:spPr>
          <a:xfrm>
            <a:off x="7518" y="20563"/>
            <a:ext cx="818737" cy="829171"/>
          </a:xfrm>
          <a:prstGeom prst="ellipse">
            <a:avLst/>
          </a:prstGeom>
          <a:solidFill>
            <a:schemeClr val="accent1"/>
          </a:solidFill>
          <a:ln>
            <a:noFill/>
          </a:ln>
          <a:effectLst>
            <a:outerShdw blurRad="114300" dist="85725" dir="1980000" algn="bl" rotWithShape="0">
              <a:schemeClr val="accent2">
                <a:alpha val="2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ar-SA" sz="2200" dirty="0" smtClean="0">
                <a:solidFill>
                  <a:schemeClr val="accent2"/>
                </a:solidFill>
                <a:latin typeface="Albert Sans Black"/>
                <a:ea typeface="Albert Sans Black"/>
                <a:cs typeface="Albert Sans Black"/>
                <a:sym typeface="Albert Sans Black"/>
              </a:rPr>
              <a:t>06</a:t>
            </a:r>
            <a:endParaRPr sz="2200" dirty="0">
              <a:solidFill>
                <a:schemeClr val="accent2"/>
              </a:solidFill>
              <a:latin typeface="Albert Sans Black"/>
              <a:ea typeface="Albert Sans Black"/>
              <a:cs typeface="Albert Sans Black"/>
              <a:sym typeface="Albert Sans Black"/>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idx="2"/>
          </p:nvPr>
        </p:nvPicPr>
        <p:blipFill>
          <a:blip r:embed="rId2">
            <a:extLst>
              <a:ext uri="{28A0092B-C50C-407E-A947-70E740481C1C}">
                <a14:useLocalDpi xmlns:a14="http://schemas.microsoft.com/office/drawing/2010/main" val="0"/>
              </a:ext>
            </a:extLst>
          </a:blip>
          <a:srcRect/>
          <a:stretch>
            <a:fillRect/>
          </a:stretch>
        </p:blipFill>
        <p:spPr>
          <a:xfrm>
            <a:off x="6642538" y="231227"/>
            <a:ext cx="2193958" cy="2198143"/>
          </a:xfrm>
        </p:spPr>
      </p:pic>
      <p:sp>
        <p:nvSpPr>
          <p:cNvPr id="3" name="Title 2"/>
          <p:cNvSpPr>
            <a:spLocks noGrp="1"/>
          </p:cNvSpPr>
          <p:nvPr>
            <p:ph type="title"/>
          </p:nvPr>
        </p:nvSpPr>
        <p:spPr>
          <a:xfrm>
            <a:off x="6855297" y="2837792"/>
            <a:ext cx="2522482" cy="1555531"/>
          </a:xfrm>
        </p:spPr>
        <p:txBody>
          <a:bodyPr/>
          <a:lstStyle/>
          <a:p>
            <a:r>
              <a:rPr lang="en-US" sz="2000" dirty="0" err="1" smtClean="0"/>
              <a:t>Mosaab</a:t>
            </a:r>
            <a:r>
              <a:rPr lang="en-US" sz="2000" dirty="0" smtClean="0"/>
              <a:t> </a:t>
            </a:r>
            <a:r>
              <a:rPr lang="en-US" sz="2000" dirty="0" err="1" smtClean="0"/>
              <a:t>odeh</a:t>
            </a:r>
            <a:r>
              <a:rPr lang="en-US" sz="2000" dirty="0" smtClean="0"/>
              <a:t>  </a:t>
            </a:r>
            <a:br>
              <a:rPr lang="en-US" sz="2000" dirty="0" smtClean="0"/>
            </a:br>
            <a:r>
              <a:rPr lang="en-US" sz="2000" dirty="0" smtClean="0"/>
              <a:t>From Nablus</a:t>
            </a:r>
            <a:br>
              <a:rPr lang="en-US" sz="2000" dirty="0" smtClean="0"/>
            </a:br>
            <a:r>
              <a:rPr lang="en-US" sz="2000" dirty="0" smtClean="0"/>
              <a:t>Studying CAP</a:t>
            </a:r>
            <a:br>
              <a:rPr lang="en-US" sz="2000" dirty="0" smtClean="0"/>
            </a:br>
            <a:r>
              <a:rPr lang="en-US" sz="2000" dirty="0" smtClean="0"/>
              <a:t> </a:t>
            </a:r>
            <a:r>
              <a:rPr lang="en-US" sz="2000" dirty="0"/>
              <a:t>A</a:t>
            </a:r>
            <a:r>
              <a:rPr lang="en-US" sz="2000" dirty="0" smtClean="0"/>
              <a:t>t NNU </a:t>
            </a:r>
            <a:br>
              <a:rPr lang="en-US" sz="2000" dirty="0" smtClean="0"/>
            </a:br>
            <a:endParaRPr lang="en-US" sz="2000" dirty="0"/>
          </a:p>
        </p:txBody>
      </p:sp>
      <p:pic>
        <p:nvPicPr>
          <p:cNvPr id="7" name="Picture Placeholder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1987" y="420670"/>
            <a:ext cx="1778804" cy="1997932"/>
          </a:xfrm>
          <a:prstGeom prst="ellipse">
            <a:avLst/>
          </a:prstGeom>
          <a:noFill/>
          <a:ln>
            <a:noFill/>
          </a:ln>
          <a:effectLst>
            <a:outerShdw blurRad="128588" dist="85725" dir="2040000" algn="bl" rotWithShape="0">
              <a:schemeClr val="accent2">
                <a:alpha val="20000"/>
              </a:schemeClr>
            </a:outerShdw>
          </a:effectLst>
        </p:spPr>
      </p:pic>
      <p:sp>
        <p:nvSpPr>
          <p:cNvPr id="8" name="TextBox 7"/>
          <p:cNvSpPr txBox="1"/>
          <p:nvPr/>
        </p:nvSpPr>
        <p:spPr>
          <a:xfrm>
            <a:off x="3541986" y="2837792"/>
            <a:ext cx="2890345" cy="1538883"/>
          </a:xfrm>
          <a:prstGeom prst="rect">
            <a:avLst/>
          </a:prstGeom>
          <a:noFill/>
        </p:spPr>
        <p:txBody>
          <a:bodyPr wrap="square" rtlCol="0">
            <a:spAutoFit/>
          </a:bodyPr>
          <a:lstStyle/>
          <a:p>
            <a:r>
              <a:rPr lang="en-US" sz="2000" dirty="0" err="1">
                <a:solidFill>
                  <a:schemeClr val="lt1"/>
                </a:solidFill>
                <a:latin typeface="Albert Sans Black"/>
                <a:ea typeface="Albert Sans Black"/>
                <a:cs typeface="Albert Sans Black"/>
                <a:sym typeface="Albert Sans Black"/>
              </a:rPr>
              <a:t>Ayat</a:t>
            </a:r>
            <a:r>
              <a:rPr lang="en-US" sz="2000" dirty="0">
                <a:solidFill>
                  <a:schemeClr val="lt1"/>
                </a:solidFill>
                <a:latin typeface="Albert Sans Black"/>
                <a:ea typeface="Albert Sans Black"/>
                <a:cs typeface="Albert Sans Black"/>
                <a:sym typeface="Albert Sans Black"/>
              </a:rPr>
              <a:t> </a:t>
            </a:r>
            <a:r>
              <a:rPr lang="en-US" sz="2000" dirty="0" err="1">
                <a:solidFill>
                  <a:schemeClr val="lt1"/>
                </a:solidFill>
                <a:latin typeface="Albert Sans Black"/>
                <a:ea typeface="Albert Sans Black"/>
                <a:cs typeface="Albert Sans Black"/>
                <a:sym typeface="Albert Sans Black"/>
              </a:rPr>
              <a:t>abuomar</a:t>
            </a:r>
            <a:endParaRPr lang="en-US" sz="2000" dirty="0">
              <a:solidFill>
                <a:schemeClr val="lt1"/>
              </a:solidFill>
              <a:latin typeface="Albert Sans Black"/>
              <a:ea typeface="Albert Sans Black"/>
              <a:cs typeface="Albert Sans Black"/>
              <a:sym typeface="Albert Sans Black"/>
            </a:endParaRPr>
          </a:p>
          <a:p>
            <a:r>
              <a:rPr lang="en-US" sz="2000" dirty="0">
                <a:solidFill>
                  <a:schemeClr val="lt1"/>
                </a:solidFill>
                <a:latin typeface="Albert Sans Black"/>
                <a:ea typeface="Albert Sans Black"/>
                <a:cs typeface="Albert Sans Black"/>
                <a:sym typeface="Albert Sans Black"/>
              </a:rPr>
              <a:t>From Nablus</a:t>
            </a:r>
          </a:p>
          <a:p>
            <a:r>
              <a:rPr lang="en-US" sz="2000" dirty="0" smtClean="0">
                <a:solidFill>
                  <a:schemeClr val="lt1"/>
                </a:solidFill>
                <a:latin typeface="Albert Sans Black"/>
                <a:ea typeface="Albert Sans Black"/>
                <a:cs typeface="Albert Sans Black"/>
                <a:sym typeface="Albert Sans Black"/>
              </a:rPr>
              <a:t>Studying </a:t>
            </a:r>
            <a:r>
              <a:rPr lang="en-US" sz="2000" dirty="0">
                <a:solidFill>
                  <a:schemeClr val="lt1"/>
                </a:solidFill>
                <a:latin typeface="Albert Sans Black"/>
                <a:ea typeface="Albert Sans Black"/>
                <a:cs typeface="Albert Sans Black"/>
                <a:sym typeface="Albert Sans Black"/>
              </a:rPr>
              <a:t>CE </a:t>
            </a:r>
          </a:p>
          <a:p>
            <a:r>
              <a:rPr lang="en-US" sz="2000" dirty="0">
                <a:solidFill>
                  <a:schemeClr val="lt1"/>
                </a:solidFill>
                <a:latin typeface="Albert Sans Black"/>
                <a:ea typeface="Albert Sans Black"/>
                <a:cs typeface="Albert Sans Black"/>
                <a:sym typeface="Albert Sans Black"/>
              </a:rPr>
              <a:t>At NNU</a:t>
            </a:r>
          </a:p>
          <a:p>
            <a:endParaRPr lang="en-US" dirty="0"/>
          </a:p>
        </p:txBody>
      </p:sp>
      <p:pic>
        <p:nvPicPr>
          <p:cNvPr id="9" name="Picture Placeholder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5007" y="483189"/>
            <a:ext cx="2049353" cy="1799323"/>
          </a:xfrm>
          <a:prstGeom prst="ellipse">
            <a:avLst/>
          </a:prstGeom>
          <a:noFill/>
          <a:ln>
            <a:noFill/>
          </a:ln>
          <a:effectLst>
            <a:outerShdw blurRad="128588" dist="85725" dir="2040000" algn="bl" rotWithShape="0">
              <a:schemeClr val="accent2">
                <a:alpha val="20000"/>
              </a:schemeClr>
            </a:outerShdw>
          </a:effectLst>
        </p:spPr>
      </p:pic>
      <p:sp>
        <p:nvSpPr>
          <p:cNvPr id="10" name="TextBox 9"/>
          <p:cNvSpPr txBox="1"/>
          <p:nvPr/>
        </p:nvSpPr>
        <p:spPr>
          <a:xfrm>
            <a:off x="528138" y="2837792"/>
            <a:ext cx="2532993" cy="1384995"/>
          </a:xfrm>
          <a:prstGeom prst="rect">
            <a:avLst/>
          </a:prstGeom>
          <a:noFill/>
        </p:spPr>
        <p:txBody>
          <a:bodyPr wrap="square" rtlCol="0">
            <a:spAutoFit/>
          </a:bodyPr>
          <a:lstStyle/>
          <a:p>
            <a:r>
              <a:rPr lang="en-US" dirty="0" err="1" smtClean="0">
                <a:solidFill>
                  <a:schemeClr val="lt1"/>
                </a:solidFill>
                <a:latin typeface="Albert Sans Black"/>
                <a:ea typeface="Albert Sans Black"/>
                <a:cs typeface="Albert Sans Black"/>
                <a:sym typeface="Albert Sans Black"/>
              </a:rPr>
              <a:t>Anas</a:t>
            </a:r>
            <a:r>
              <a:rPr lang="en-US" dirty="0" smtClean="0">
                <a:solidFill>
                  <a:schemeClr val="lt1"/>
                </a:solidFill>
                <a:latin typeface="Albert Sans Black"/>
                <a:ea typeface="Albert Sans Black"/>
                <a:cs typeface="Albert Sans Black"/>
                <a:sym typeface="Albert Sans Black"/>
              </a:rPr>
              <a:t> </a:t>
            </a:r>
            <a:r>
              <a:rPr lang="en-US" dirty="0" err="1" smtClean="0">
                <a:solidFill>
                  <a:schemeClr val="lt1"/>
                </a:solidFill>
                <a:latin typeface="Albert Sans Black"/>
                <a:ea typeface="Albert Sans Black"/>
                <a:cs typeface="Albert Sans Black"/>
                <a:sym typeface="Albert Sans Black"/>
              </a:rPr>
              <a:t>Salahat</a:t>
            </a:r>
            <a:endParaRPr lang="en-US" dirty="0">
              <a:solidFill>
                <a:schemeClr val="lt1"/>
              </a:solidFill>
              <a:latin typeface="Albert Sans Black"/>
              <a:ea typeface="Albert Sans Black"/>
              <a:cs typeface="Albert Sans Black"/>
              <a:sym typeface="Albert Sans Black"/>
            </a:endParaRPr>
          </a:p>
          <a:p>
            <a:r>
              <a:rPr lang="en-US" dirty="0">
                <a:solidFill>
                  <a:schemeClr val="lt1"/>
                </a:solidFill>
                <a:latin typeface="Albert Sans Black"/>
                <a:ea typeface="Albert Sans Black"/>
                <a:cs typeface="Albert Sans Black"/>
                <a:sym typeface="Albert Sans Black"/>
              </a:rPr>
              <a:t>From Nablus</a:t>
            </a:r>
          </a:p>
          <a:p>
            <a:r>
              <a:rPr lang="en-US" dirty="0">
                <a:solidFill>
                  <a:schemeClr val="lt1"/>
                </a:solidFill>
                <a:latin typeface="Albert Sans Black"/>
                <a:ea typeface="Albert Sans Black"/>
                <a:cs typeface="Albert Sans Black"/>
                <a:sym typeface="Albert Sans Black"/>
              </a:rPr>
              <a:t>Studying </a:t>
            </a:r>
            <a:r>
              <a:rPr lang="en-US" dirty="0">
                <a:solidFill>
                  <a:schemeClr val="lt1"/>
                </a:solidFill>
                <a:latin typeface="Albert Sans Black"/>
                <a:ea typeface="Albert Sans Black"/>
                <a:cs typeface="Albert Sans Black"/>
              </a:rPr>
              <a:t>Water and environment </a:t>
            </a:r>
            <a:r>
              <a:rPr lang="en-US" dirty="0">
                <a:solidFill>
                  <a:schemeClr val="lt1"/>
                </a:solidFill>
                <a:latin typeface="Albert Sans Black"/>
                <a:ea typeface="Albert Sans Black"/>
                <a:cs typeface="Albert Sans Black"/>
              </a:rPr>
              <a:t>Engineer</a:t>
            </a:r>
          </a:p>
          <a:p>
            <a:r>
              <a:rPr lang="en-US" dirty="0" smtClean="0">
                <a:solidFill>
                  <a:schemeClr val="lt1"/>
                </a:solidFill>
                <a:latin typeface="Albert Sans Black"/>
                <a:ea typeface="Albert Sans Black"/>
                <a:cs typeface="Albert Sans Black"/>
                <a:sym typeface="Albert Sans Black"/>
              </a:rPr>
              <a:t>At </a:t>
            </a:r>
            <a:r>
              <a:rPr lang="en-US" dirty="0">
                <a:solidFill>
                  <a:schemeClr val="lt1"/>
                </a:solidFill>
                <a:latin typeface="Albert Sans Black"/>
                <a:ea typeface="Albert Sans Black"/>
                <a:cs typeface="Albert Sans Black"/>
                <a:sym typeface="Albert Sans Black"/>
              </a:rPr>
              <a:t>NNU</a:t>
            </a:r>
          </a:p>
          <a:p>
            <a:endParaRPr lang="en-US" dirty="0"/>
          </a:p>
        </p:txBody>
      </p:sp>
    </p:spTree>
    <p:extLst>
      <p:ext uri="{BB962C8B-B14F-4D97-AF65-F5344CB8AC3E}">
        <p14:creationId xmlns:p14="http://schemas.microsoft.com/office/powerpoint/2010/main" val="20780942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562043" y="381000"/>
            <a:ext cx="2683907" cy="754088"/>
          </a:xfrm>
        </p:spPr>
        <p:txBody>
          <a:bodyPr/>
          <a:lstStyle/>
          <a:p>
            <a:r>
              <a:rPr lang="en-US" dirty="0" smtClean="0"/>
              <a:t>Thanks</a:t>
            </a:r>
            <a:endParaRPr lang="en-US" dirty="0"/>
          </a:p>
        </p:txBody>
      </p:sp>
      <p:sp>
        <p:nvSpPr>
          <p:cNvPr id="3" name="Subtitle 2"/>
          <p:cNvSpPr>
            <a:spLocks noGrp="1"/>
          </p:cNvSpPr>
          <p:nvPr>
            <p:ph type="subTitle" idx="1"/>
          </p:nvPr>
        </p:nvSpPr>
        <p:spPr/>
        <p:txBody>
          <a:bodyPr/>
          <a:lstStyle/>
          <a:p>
            <a:pPr marL="152400" indent="0">
              <a:buNone/>
            </a:pPr>
            <a:r>
              <a:rPr lang="en-US" dirty="0" smtClean="0"/>
              <a:t> Thank </a:t>
            </a:r>
            <a:r>
              <a:rPr lang="en-US" dirty="0" err="1" smtClean="0"/>
              <a:t>dr.Emad</a:t>
            </a:r>
            <a:r>
              <a:rPr lang="en-US" dirty="0"/>
              <a:t> </a:t>
            </a:r>
            <a:r>
              <a:rPr lang="en-US" dirty="0" err="1" smtClean="0"/>
              <a:t>Natsheh</a:t>
            </a:r>
            <a:r>
              <a:rPr lang="en-US" dirty="0" smtClean="0"/>
              <a:t> </a:t>
            </a:r>
          </a:p>
          <a:p>
            <a:endParaRPr lang="en-US" dirty="0"/>
          </a:p>
          <a:p>
            <a:endParaRPr lang="en-US" dirty="0" smtClean="0"/>
          </a:p>
          <a:p>
            <a:endParaRPr lang="en-US" dirty="0"/>
          </a:p>
          <a:p>
            <a:pPr marL="152400" indent="0">
              <a:buNone/>
            </a:pPr>
            <a:r>
              <a:rPr lang="en-US" dirty="0" smtClean="0"/>
              <a:t> Done by  : </a:t>
            </a:r>
          </a:p>
          <a:p>
            <a:pPr marL="152400" indent="0">
              <a:buNone/>
            </a:pPr>
            <a:r>
              <a:rPr lang="en-US" dirty="0" err="1" smtClean="0"/>
              <a:t>Ayat</a:t>
            </a:r>
            <a:r>
              <a:rPr lang="en-US" dirty="0" smtClean="0"/>
              <a:t> </a:t>
            </a:r>
            <a:r>
              <a:rPr lang="en-US" dirty="0" err="1" smtClean="0"/>
              <a:t>abuomer</a:t>
            </a:r>
            <a:endParaRPr lang="en-US" dirty="0" smtClean="0"/>
          </a:p>
          <a:p>
            <a:pPr marL="152400" indent="0">
              <a:buNone/>
            </a:pPr>
            <a:r>
              <a:rPr lang="en-US" dirty="0" err="1" smtClean="0"/>
              <a:t>Mosaab</a:t>
            </a:r>
            <a:r>
              <a:rPr lang="en-US" dirty="0" smtClean="0"/>
              <a:t> </a:t>
            </a:r>
            <a:r>
              <a:rPr lang="en-US" dirty="0" err="1" smtClean="0"/>
              <a:t>odeh</a:t>
            </a:r>
            <a:r>
              <a:rPr lang="en-US" dirty="0" smtClean="0"/>
              <a:t> </a:t>
            </a:r>
          </a:p>
          <a:p>
            <a:pPr marL="152400" indent="0">
              <a:buNone/>
            </a:pPr>
            <a:r>
              <a:rPr lang="en-US" dirty="0" err="1" smtClean="0"/>
              <a:t>Anas</a:t>
            </a:r>
            <a:r>
              <a:rPr lang="en-US" dirty="0" smtClean="0"/>
              <a:t> </a:t>
            </a:r>
            <a:r>
              <a:rPr lang="en-US" dirty="0" err="1" smtClean="0"/>
              <a:t>salahat</a:t>
            </a:r>
            <a:r>
              <a:rPr lang="en-US" dirty="0" smtClean="0"/>
              <a:t> </a:t>
            </a:r>
          </a:p>
        </p:txBody>
      </p:sp>
      <p:sp>
        <p:nvSpPr>
          <p:cNvPr id="4" name="Google Shape;555;p45"/>
          <p:cNvSpPr/>
          <p:nvPr/>
        </p:nvSpPr>
        <p:spPr>
          <a:xfrm rot="5400000">
            <a:off x="2872991" y="3028269"/>
            <a:ext cx="652200" cy="652200"/>
          </a:xfrm>
          <a:prstGeom prst="ellipse">
            <a:avLst/>
          </a:prstGeom>
          <a:solidFill>
            <a:schemeClr val="accent2"/>
          </a:solidFill>
          <a:ln>
            <a:noFill/>
          </a:ln>
          <a:effectLst>
            <a:outerShdw blurRad="114300" dist="85725" dir="1980000" algn="bl" rotWithShape="0">
              <a:schemeClr val="accent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5" name="Picture 4"/>
          <p:cNvPicPr>
            <a:picLocks noChangeAspect="1"/>
          </p:cNvPicPr>
          <p:nvPr/>
        </p:nvPicPr>
        <p:blipFill>
          <a:blip r:embed="rId2"/>
          <a:stretch>
            <a:fillRect/>
          </a:stretch>
        </p:blipFill>
        <p:spPr>
          <a:xfrm>
            <a:off x="-393323" y="642638"/>
            <a:ext cx="3676650" cy="3676650"/>
          </a:xfrm>
          <a:prstGeom prst="rect">
            <a:avLst/>
          </a:prstGeom>
          <a:effectLst>
            <a:softEdge rad="355600"/>
          </a:effectLst>
        </p:spPr>
      </p:pic>
    </p:spTree>
    <p:extLst>
      <p:ext uri="{BB962C8B-B14F-4D97-AF65-F5344CB8AC3E}">
        <p14:creationId xmlns:p14="http://schemas.microsoft.com/office/powerpoint/2010/main" val="17780997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p45"/>
          <p:cNvSpPr/>
          <p:nvPr/>
        </p:nvSpPr>
        <p:spPr>
          <a:xfrm rot="5400000">
            <a:off x="4938973" y="2972441"/>
            <a:ext cx="533400" cy="533400"/>
          </a:xfrm>
          <a:prstGeom prst="ellipse">
            <a:avLst/>
          </a:prstGeom>
          <a:solidFill>
            <a:schemeClr val="accent1"/>
          </a:solidFill>
          <a:ln>
            <a:noFill/>
          </a:ln>
          <a:effectLst>
            <a:outerShdw blurRad="114300" dist="85725" dir="1980000" algn="bl" rotWithShape="0">
              <a:schemeClr val="accent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8" name="Google Shape;548;p45"/>
          <p:cNvSpPr/>
          <p:nvPr/>
        </p:nvSpPr>
        <p:spPr>
          <a:xfrm rot="5400000">
            <a:off x="5561786" y="2972441"/>
            <a:ext cx="533400" cy="533400"/>
          </a:xfrm>
          <a:prstGeom prst="ellipse">
            <a:avLst/>
          </a:prstGeom>
          <a:solidFill>
            <a:schemeClr val="accent1"/>
          </a:solidFill>
          <a:ln>
            <a:noFill/>
          </a:ln>
          <a:effectLst>
            <a:outerShdw blurRad="114300" dist="85725" dir="1980000" algn="bl" rotWithShape="0">
              <a:schemeClr val="accent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9" name="Google Shape;549;p45"/>
          <p:cNvSpPr/>
          <p:nvPr/>
        </p:nvSpPr>
        <p:spPr>
          <a:xfrm rot="5400000">
            <a:off x="6184598" y="2972441"/>
            <a:ext cx="533400" cy="533400"/>
          </a:xfrm>
          <a:prstGeom prst="ellipse">
            <a:avLst/>
          </a:prstGeom>
          <a:solidFill>
            <a:schemeClr val="accent1"/>
          </a:solidFill>
          <a:ln>
            <a:noFill/>
          </a:ln>
          <a:effectLst>
            <a:outerShdw blurRad="114300" dist="85725" dir="1980000" algn="bl" rotWithShape="0">
              <a:schemeClr val="accent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0" name="Google Shape;550;p45"/>
          <p:cNvSpPr/>
          <p:nvPr/>
        </p:nvSpPr>
        <p:spPr>
          <a:xfrm rot="5400000">
            <a:off x="6807411" y="2972441"/>
            <a:ext cx="533400" cy="533400"/>
          </a:xfrm>
          <a:prstGeom prst="ellipse">
            <a:avLst/>
          </a:prstGeom>
          <a:solidFill>
            <a:schemeClr val="accent1"/>
          </a:solidFill>
          <a:ln>
            <a:noFill/>
          </a:ln>
          <a:effectLst>
            <a:outerShdw blurRad="114300" dist="85725" dir="1980000" algn="bl" rotWithShape="0">
              <a:schemeClr val="accent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552" name="Google Shape;552;p45"/>
          <p:cNvPicPr preferRelativeResize="0">
            <a:picLocks noGrp="1"/>
          </p:cNvPicPr>
          <p:nvPr>
            <p:ph type="pic" idx="2"/>
          </p:nvPr>
        </p:nvPicPr>
        <p:blipFill rotWithShape="1">
          <a:blip r:embed="rId3">
            <a:alphaModFix/>
          </a:blip>
          <a:srcRect l="6758" t="25465" r="7580" b="17437"/>
          <a:stretch/>
        </p:blipFill>
        <p:spPr>
          <a:xfrm>
            <a:off x="736871" y="1001290"/>
            <a:ext cx="3413100" cy="3413400"/>
          </a:xfrm>
          <a:prstGeom prst="ellipse">
            <a:avLst/>
          </a:prstGeom>
        </p:spPr>
      </p:pic>
      <p:sp>
        <p:nvSpPr>
          <p:cNvPr id="553" name="Google Shape;553;p45"/>
          <p:cNvSpPr txBox="1">
            <a:spLocks noGrp="1"/>
          </p:cNvSpPr>
          <p:nvPr>
            <p:ph type="ctrTitle"/>
          </p:nvPr>
        </p:nvSpPr>
        <p:spPr>
          <a:xfrm flipH="1">
            <a:off x="4824250" y="535000"/>
            <a:ext cx="3243900" cy="72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Thanks!</a:t>
            </a:r>
            <a:endParaRPr dirty="0"/>
          </a:p>
        </p:txBody>
      </p:sp>
      <p:sp>
        <p:nvSpPr>
          <p:cNvPr id="554" name="Google Shape;554;p45"/>
          <p:cNvSpPr txBox="1">
            <a:spLocks noGrp="1"/>
          </p:cNvSpPr>
          <p:nvPr>
            <p:ph type="subTitle" idx="1"/>
          </p:nvPr>
        </p:nvSpPr>
        <p:spPr>
          <a:xfrm flipH="1">
            <a:off x="4824250" y="1205254"/>
            <a:ext cx="3243900" cy="162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latin typeface="Albert Sans Black"/>
                <a:ea typeface="Albert Sans Black"/>
                <a:cs typeface="Albert Sans Black"/>
                <a:sym typeface="Albert Sans Black"/>
              </a:rPr>
              <a:t>Does anyone have any questions?</a:t>
            </a:r>
            <a:endParaRPr sz="1600" dirty="0">
              <a:latin typeface="Albert Sans Black"/>
              <a:ea typeface="Albert Sans Black"/>
              <a:cs typeface="Albert Sans Black"/>
              <a:sym typeface="Albert Sans Black"/>
            </a:endParaRPr>
          </a:p>
          <a:p>
            <a:pPr marL="0" lvl="0" indent="0" algn="l" rtl="0">
              <a:spcBef>
                <a:spcPts val="1000"/>
              </a:spcBef>
              <a:spcAft>
                <a:spcPts val="0"/>
              </a:spcAft>
              <a:buNone/>
            </a:pPr>
            <a:r>
              <a:rPr lang="en" dirty="0"/>
              <a:t>youremail@freepik.com </a:t>
            </a:r>
            <a:endParaRPr dirty="0"/>
          </a:p>
          <a:p>
            <a:pPr marL="0" lvl="0" indent="0" algn="l" rtl="0">
              <a:spcBef>
                <a:spcPts val="0"/>
              </a:spcBef>
              <a:spcAft>
                <a:spcPts val="0"/>
              </a:spcAft>
              <a:buNone/>
            </a:pPr>
            <a:r>
              <a:rPr lang="en" dirty="0"/>
              <a:t>+91  620 421 838 </a:t>
            </a:r>
            <a:endParaRPr dirty="0"/>
          </a:p>
          <a:p>
            <a:pPr marL="0" lvl="0" indent="0" algn="l" rtl="0">
              <a:spcBef>
                <a:spcPts val="0"/>
              </a:spcBef>
              <a:spcAft>
                <a:spcPts val="0"/>
              </a:spcAft>
              <a:buNone/>
            </a:pPr>
            <a:r>
              <a:rPr lang="en" dirty="0"/>
              <a:t>yourwebsite.com</a:t>
            </a:r>
            <a:endParaRPr dirty="0"/>
          </a:p>
        </p:txBody>
      </p:sp>
      <p:sp>
        <p:nvSpPr>
          <p:cNvPr id="555" name="Google Shape;555;p45"/>
          <p:cNvSpPr/>
          <p:nvPr/>
        </p:nvSpPr>
        <p:spPr>
          <a:xfrm rot="5400000">
            <a:off x="3123363" y="3626239"/>
            <a:ext cx="652200" cy="652200"/>
          </a:xfrm>
          <a:prstGeom prst="ellipse">
            <a:avLst/>
          </a:prstGeom>
          <a:solidFill>
            <a:schemeClr val="accent2"/>
          </a:solidFill>
          <a:ln>
            <a:noFill/>
          </a:ln>
          <a:effectLst>
            <a:outerShdw blurRad="114300" dist="85725" dir="1980000" algn="bl" rotWithShape="0">
              <a:schemeClr val="accent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6" name="Google Shape;556;p45"/>
          <p:cNvSpPr/>
          <p:nvPr/>
        </p:nvSpPr>
        <p:spPr>
          <a:xfrm>
            <a:off x="5106301" y="3081286"/>
            <a:ext cx="169389" cy="325239"/>
          </a:xfrm>
          <a:custGeom>
            <a:avLst/>
            <a:gdLst/>
            <a:ahLst/>
            <a:cxnLst/>
            <a:rect l="l" t="t" r="r" b="b"/>
            <a:pathLst>
              <a:path w="7106" h="13644" extrusionOk="0">
                <a:moveTo>
                  <a:pt x="5671" y="2302"/>
                </a:moveTo>
                <a:cubicBezTo>
                  <a:pt x="6071" y="2302"/>
                  <a:pt x="6505" y="2302"/>
                  <a:pt x="6939" y="2302"/>
                </a:cubicBezTo>
                <a:lnTo>
                  <a:pt x="7105" y="2302"/>
                </a:lnTo>
                <a:lnTo>
                  <a:pt x="7105" y="101"/>
                </a:lnTo>
                <a:cubicBezTo>
                  <a:pt x="6872" y="101"/>
                  <a:pt x="6638" y="67"/>
                  <a:pt x="6405" y="34"/>
                </a:cubicBezTo>
                <a:cubicBezTo>
                  <a:pt x="5971" y="34"/>
                  <a:pt x="5538" y="1"/>
                  <a:pt x="5104" y="1"/>
                </a:cubicBezTo>
                <a:cubicBezTo>
                  <a:pt x="4437" y="34"/>
                  <a:pt x="3803" y="201"/>
                  <a:pt x="3269" y="568"/>
                </a:cubicBezTo>
                <a:cubicBezTo>
                  <a:pt x="2635" y="1035"/>
                  <a:pt x="2302" y="1669"/>
                  <a:pt x="2168" y="2402"/>
                </a:cubicBezTo>
                <a:cubicBezTo>
                  <a:pt x="2102" y="2736"/>
                  <a:pt x="2102" y="3036"/>
                  <a:pt x="2102" y="3370"/>
                </a:cubicBezTo>
                <a:cubicBezTo>
                  <a:pt x="2068" y="3837"/>
                  <a:pt x="2068" y="4337"/>
                  <a:pt x="2102" y="4838"/>
                </a:cubicBezTo>
                <a:lnTo>
                  <a:pt x="2102" y="5004"/>
                </a:lnTo>
                <a:lnTo>
                  <a:pt x="0" y="5004"/>
                </a:lnTo>
                <a:lnTo>
                  <a:pt x="0" y="7473"/>
                </a:lnTo>
                <a:lnTo>
                  <a:pt x="2068" y="7473"/>
                </a:lnTo>
                <a:lnTo>
                  <a:pt x="2068" y="13644"/>
                </a:lnTo>
                <a:lnTo>
                  <a:pt x="4637" y="13644"/>
                </a:lnTo>
                <a:lnTo>
                  <a:pt x="4637" y="7473"/>
                </a:lnTo>
                <a:lnTo>
                  <a:pt x="6705" y="7473"/>
                </a:lnTo>
                <a:cubicBezTo>
                  <a:pt x="6805" y="6672"/>
                  <a:pt x="6905" y="5872"/>
                  <a:pt x="7039" y="5004"/>
                </a:cubicBezTo>
                <a:lnTo>
                  <a:pt x="6572" y="5004"/>
                </a:lnTo>
                <a:cubicBezTo>
                  <a:pt x="5971" y="5004"/>
                  <a:pt x="4604" y="5004"/>
                  <a:pt x="4604" y="5004"/>
                </a:cubicBezTo>
                <a:cubicBezTo>
                  <a:pt x="4604" y="5004"/>
                  <a:pt x="4604" y="3803"/>
                  <a:pt x="4637" y="3270"/>
                </a:cubicBezTo>
                <a:cubicBezTo>
                  <a:pt x="4637" y="2569"/>
                  <a:pt x="5071" y="2336"/>
                  <a:pt x="5671" y="230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7" name="Google Shape;557;p45"/>
          <p:cNvSpPr/>
          <p:nvPr/>
        </p:nvSpPr>
        <p:spPr>
          <a:xfrm>
            <a:off x="5682346" y="3117146"/>
            <a:ext cx="316513" cy="260848"/>
          </a:xfrm>
          <a:custGeom>
            <a:avLst/>
            <a:gdLst/>
            <a:ahLst/>
            <a:cxnLst/>
            <a:rect l="l" t="t" r="r" b="b"/>
            <a:pathLst>
              <a:path w="13277" h="10942" extrusionOk="0">
                <a:moveTo>
                  <a:pt x="4037" y="8574"/>
                </a:moveTo>
                <a:cubicBezTo>
                  <a:pt x="2602" y="8507"/>
                  <a:pt x="1735" y="7473"/>
                  <a:pt x="1502" y="6672"/>
                </a:cubicBezTo>
                <a:cubicBezTo>
                  <a:pt x="1902" y="6739"/>
                  <a:pt x="2269" y="6739"/>
                  <a:pt x="2669" y="6639"/>
                </a:cubicBezTo>
                <a:cubicBezTo>
                  <a:pt x="2669" y="6639"/>
                  <a:pt x="2669" y="6639"/>
                  <a:pt x="2702" y="6606"/>
                </a:cubicBezTo>
                <a:cubicBezTo>
                  <a:pt x="1935" y="6439"/>
                  <a:pt x="1335" y="6038"/>
                  <a:pt x="934" y="5371"/>
                </a:cubicBezTo>
                <a:cubicBezTo>
                  <a:pt x="668" y="4938"/>
                  <a:pt x="534" y="4437"/>
                  <a:pt x="534" y="3904"/>
                </a:cubicBezTo>
                <a:cubicBezTo>
                  <a:pt x="901" y="4104"/>
                  <a:pt x="1301" y="4237"/>
                  <a:pt x="1735" y="4237"/>
                </a:cubicBezTo>
                <a:cubicBezTo>
                  <a:pt x="1168" y="3837"/>
                  <a:pt x="768" y="3270"/>
                  <a:pt x="634" y="2603"/>
                </a:cubicBezTo>
                <a:cubicBezTo>
                  <a:pt x="467" y="1902"/>
                  <a:pt x="568" y="1235"/>
                  <a:pt x="901" y="601"/>
                </a:cubicBezTo>
                <a:cubicBezTo>
                  <a:pt x="2402" y="2336"/>
                  <a:pt x="4270" y="3303"/>
                  <a:pt x="6538" y="3470"/>
                </a:cubicBezTo>
                <a:cubicBezTo>
                  <a:pt x="6538" y="3370"/>
                  <a:pt x="6505" y="3270"/>
                  <a:pt x="6505" y="3170"/>
                </a:cubicBezTo>
                <a:cubicBezTo>
                  <a:pt x="6405" y="2536"/>
                  <a:pt x="6538" y="1936"/>
                  <a:pt x="6905" y="1368"/>
                </a:cubicBezTo>
                <a:cubicBezTo>
                  <a:pt x="7339" y="701"/>
                  <a:pt x="7939" y="268"/>
                  <a:pt x="8740" y="134"/>
                </a:cubicBezTo>
                <a:cubicBezTo>
                  <a:pt x="9674" y="1"/>
                  <a:pt x="10475" y="268"/>
                  <a:pt x="11142" y="901"/>
                </a:cubicBezTo>
                <a:cubicBezTo>
                  <a:pt x="11175" y="935"/>
                  <a:pt x="11208" y="968"/>
                  <a:pt x="11275" y="935"/>
                </a:cubicBezTo>
                <a:cubicBezTo>
                  <a:pt x="11842" y="835"/>
                  <a:pt x="12376" y="635"/>
                  <a:pt x="12876" y="334"/>
                </a:cubicBezTo>
                <a:cubicBezTo>
                  <a:pt x="12876" y="334"/>
                  <a:pt x="12910" y="334"/>
                  <a:pt x="12910" y="334"/>
                </a:cubicBezTo>
                <a:lnTo>
                  <a:pt x="12910" y="334"/>
                </a:lnTo>
                <a:cubicBezTo>
                  <a:pt x="12710" y="968"/>
                  <a:pt x="12309" y="1435"/>
                  <a:pt x="11742" y="1802"/>
                </a:cubicBezTo>
                <a:cubicBezTo>
                  <a:pt x="12276" y="1735"/>
                  <a:pt x="12776" y="1602"/>
                  <a:pt x="13277" y="1402"/>
                </a:cubicBezTo>
                <a:lnTo>
                  <a:pt x="13277" y="1402"/>
                </a:lnTo>
                <a:cubicBezTo>
                  <a:pt x="13177" y="1535"/>
                  <a:pt x="13076" y="1669"/>
                  <a:pt x="12976" y="1802"/>
                </a:cubicBezTo>
                <a:cubicBezTo>
                  <a:pt x="12676" y="2169"/>
                  <a:pt x="12343" y="2503"/>
                  <a:pt x="11976" y="2769"/>
                </a:cubicBezTo>
                <a:cubicBezTo>
                  <a:pt x="11942" y="2769"/>
                  <a:pt x="11942" y="2803"/>
                  <a:pt x="11942" y="2836"/>
                </a:cubicBezTo>
                <a:cubicBezTo>
                  <a:pt x="11942" y="3236"/>
                  <a:pt x="11942" y="3670"/>
                  <a:pt x="11876" y="4070"/>
                </a:cubicBezTo>
                <a:cubicBezTo>
                  <a:pt x="11776" y="4904"/>
                  <a:pt x="11542" y="5705"/>
                  <a:pt x="11175" y="6505"/>
                </a:cubicBezTo>
                <a:cubicBezTo>
                  <a:pt x="10808" y="7273"/>
                  <a:pt x="10308" y="8007"/>
                  <a:pt x="9707" y="8640"/>
                </a:cubicBezTo>
                <a:cubicBezTo>
                  <a:pt x="8673" y="9708"/>
                  <a:pt x="7406" y="10408"/>
                  <a:pt x="5971" y="10742"/>
                </a:cubicBezTo>
                <a:cubicBezTo>
                  <a:pt x="5438" y="10842"/>
                  <a:pt x="4937" y="10909"/>
                  <a:pt x="4437" y="10909"/>
                </a:cubicBezTo>
                <a:cubicBezTo>
                  <a:pt x="2869" y="10942"/>
                  <a:pt x="1401" y="10575"/>
                  <a:pt x="67" y="9741"/>
                </a:cubicBezTo>
                <a:cubicBezTo>
                  <a:pt x="34" y="9741"/>
                  <a:pt x="34" y="9708"/>
                  <a:pt x="0" y="9708"/>
                </a:cubicBezTo>
                <a:cubicBezTo>
                  <a:pt x="968" y="9808"/>
                  <a:pt x="1868" y="9674"/>
                  <a:pt x="2736" y="9307"/>
                </a:cubicBezTo>
                <a:cubicBezTo>
                  <a:pt x="3203" y="9141"/>
                  <a:pt x="3636" y="8874"/>
                  <a:pt x="4037" y="857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58" name="Google Shape;558;p45"/>
          <p:cNvGrpSpPr/>
          <p:nvPr/>
        </p:nvGrpSpPr>
        <p:grpSpPr>
          <a:xfrm>
            <a:off x="6304971" y="3093307"/>
            <a:ext cx="298228" cy="292650"/>
            <a:chOff x="5930508" y="2300318"/>
            <a:chExt cx="283164" cy="277867"/>
          </a:xfrm>
        </p:grpSpPr>
        <p:sp>
          <p:nvSpPr>
            <p:cNvPr id="559" name="Google Shape;559;p45"/>
            <p:cNvSpPr/>
            <p:nvPr/>
          </p:nvSpPr>
          <p:spPr>
            <a:xfrm>
              <a:off x="5930508" y="2300318"/>
              <a:ext cx="283164" cy="277867"/>
            </a:xfrm>
            <a:custGeom>
              <a:avLst/>
              <a:gdLst/>
              <a:ahLst/>
              <a:cxnLst/>
              <a:rect l="l" t="t" r="r" b="b"/>
              <a:pathLst>
                <a:path w="12510" h="12276" extrusionOk="0">
                  <a:moveTo>
                    <a:pt x="9540" y="2135"/>
                  </a:moveTo>
                  <a:cubicBezTo>
                    <a:pt x="9107" y="2135"/>
                    <a:pt x="8773" y="2469"/>
                    <a:pt x="8773" y="2869"/>
                  </a:cubicBezTo>
                  <a:cubicBezTo>
                    <a:pt x="8773" y="3269"/>
                    <a:pt x="9107" y="3603"/>
                    <a:pt x="9540" y="3603"/>
                  </a:cubicBezTo>
                  <a:cubicBezTo>
                    <a:pt x="9941" y="3603"/>
                    <a:pt x="10274" y="3269"/>
                    <a:pt x="10274" y="2869"/>
                  </a:cubicBezTo>
                  <a:cubicBezTo>
                    <a:pt x="10274" y="2469"/>
                    <a:pt x="9941" y="2135"/>
                    <a:pt x="9540" y="2135"/>
                  </a:cubicBezTo>
                  <a:close/>
                  <a:moveTo>
                    <a:pt x="6271" y="4103"/>
                  </a:moveTo>
                  <a:cubicBezTo>
                    <a:pt x="7372" y="4103"/>
                    <a:pt x="8306" y="5037"/>
                    <a:pt x="8273" y="6171"/>
                  </a:cubicBezTo>
                  <a:cubicBezTo>
                    <a:pt x="8273" y="7253"/>
                    <a:pt x="7371" y="8174"/>
                    <a:pt x="6295" y="8174"/>
                  </a:cubicBezTo>
                  <a:cubicBezTo>
                    <a:pt x="6276" y="8174"/>
                    <a:pt x="6257" y="8173"/>
                    <a:pt x="6238" y="8173"/>
                  </a:cubicBezTo>
                  <a:cubicBezTo>
                    <a:pt x="5104" y="8173"/>
                    <a:pt x="4203" y="7239"/>
                    <a:pt x="4203" y="6138"/>
                  </a:cubicBezTo>
                  <a:cubicBezTo>
                    <a:pt x="4203" y="5004"/>
                    <a:pt x="5137" y="4103"/>
                    <a:pt x="6271" y="4103"/>
                  </a:cubicBezTo>
                  <a:close/>
                  <a:moveTo>
                    <a:pt x="6238" y="3002"/>
                  </a:moveTo>
                  <a:cubicBezTo>
                    <a:pt x="4503" y="3002"/>
                    <a:pt x="3102" y="4403"/>
                    <a:pt x="3102" y="6138"/>
                  </a:cubicBezTo>
                  <a:cubicBezTo>
                    <a:pt x="3102" y="7872"/>
                    <a:pt x="4503" y="9307"/>
                    <a:pt x="6238" y="9307"/>
                  </a:cubicBezTo>
                  <a:cubicBezTo>
                    <a:pt x="7972" y="9307"/>
                    <a:pt x="9407" y="7906"/>
                    <a:pt x="9407" y="6138"/>
                  </a:cubicBezTo>
                  <a:cubicBezTo>
                    <a:pt x="9407" y="4403"/>
                    <a:pt x="8006" y="3002"/>
                    <a:pt x="6238" y="3002"/>
                  </a:cubicBezTo>
                  <a:close/>
                  <a:moveTo>
                    <a:pt x="6121" y="1105"/>
                  </a:moveTo>
                  <a:cubicBezTo>
                    <a:pt x="7440" y="1105"/>
                    <a:pt x="8794" y="1146"/>
                    <a:pt x="9340" y="1234"/>
                  </a:cubicBezTo>
                  <a:cubicBezTo>
                    <a:pt x="10408" y="1401"/>
                    <a:pt x="11075" y="2102"/>
                    <a:pt x="11208" y="3169"/>
                  </a:cubicBezTo>
                  <a:cubicBezTo>
                    <a:pt x="11308" y="4203"/>
                    <a:pt x="11342" y="8139"/>
                    <a:pt x="11175" y="9240"/>
                  </a:cubicBezTo>
                  <a:cubicBezTo>
                    <a:pt x="11008" y="10307"/>
                    <a:pt x="10274" y="10975"/>
                    <a:pt x="9207" y="11075"/>
                  </a:cubicBezTo>
                  <a:cubicBezTo>
                    <a:pt x="8730" y="11122"/>
                    <a:pt x="7479" y="11163"/>
                    <a:pt x="6199" y="11163"/>
                  </a:cubicBezTo>
                  <a:cubicBezTo>
                    <a:pt x="4796" y="11163"/>
                    <a:pt x="3357" y="11114"/>
                    <a:pt x="2869" y="10975"/>
                  </a:cubicBezTo>
                  <a:cubicBezTo>
                    <a:pt x="2002" y="10741"/>
                    <a:pt x="1468" y="10141"/>
                    <a:pt x="1334" y="9240"/>
                  </a:cubicBezTo>
                  <a:cubicBezTo>
                    <a:pt x="1201" y="8406"/>
                    <a:pt x="1168" y="4170"/>
                    <a:pt x="1334" y="3036"/>
                  </a:cubicBezTo>
                  <a:cubicBezTo>
                    <a:pt x="1501" y="1968"/>
                    <a:pt x="2202" y="1334"/>
                    <a:pt x="3269" y="1201"/>
                  </a:cubicBezTo>
                  <a:cubicBezTo>
                    <a:pt x="3789" y="1138"/>
                    <a:pt x="4941" y="1105"/>
                    <a:pt x="6121" y="1105"/>
                  </a:cubicBezTo>
                  <a:close/>
                  <a:moveTo>
                    <a:pt x="5917" y="0"/>
                  </a:moveTo>
                  <a:cubicBezTo>
                    <a:pt x="4728" y="0"/>
                    <a:pt x="3569" y="33"/>
                    <a:pt x="2969" y="134"/>
                  </a:cubicBezTo>
                  <a:cubicBezTo>
                    <a:pt x="1601" y="367"/>
                    <a:pt x="667" y="1168"/>
                    <a:pt x="300" y="2535"/>
                  </a:cubicBezTo>
                  <a:cubicBezTo>
                    <a:pt x="0" y="3569"/>
                    <a:pt x="67" y="8406"/>
                    <a:pt x="234" y="9440"/>
                  </a:cubicBezTo>
                  <a:cubicBezTo>
                    <a:pt x="467" y="10841"/>
                    <a:pt x="1301" y="11742"/>
                    <a:pt x="2702" y="12109"/>
                  </a:cubicBezTo>
                  <a:cubicBezTo>
                    <a:pt x="3186" y="12226"/>
                    <a:pt x="4620" y="12276"/>
                    <a:pt x="6067" y="12276"/>
                  </a:cubicBezTo>
                  <a:cubicBezTo>
                    <a:pt x="7514" y="12276"/>
                    <a:pt x="8973" y="12226"/>
                    <a:pt x="9507" y="12142"/>
                  </a:cubicBezTo>
                  <a:cubicBezTo>
                    <a:pt x="10941" y="11909"/>
                    <a:pt x="11842" y="11108"/>
                    <a:pt x="12209" y="9707"/>
                  </a:cubicBezTo>
                  <a:cubicBezTo>
                    <a:pt x="12509" y="8606"/>
                    <a:pt x="12409" y="4036"/>
                    <a:pt x="12309" y="3069"/>
                  </a:cubicBezTo>
                  <a:cubicBezTo>
                    <a:pt x="12209" y="2268"/>
                    <a:pt x="11909" y="1568"/>
                    <a:pt x="11308" y="1001"/>
                  </a:cubicBezTo>
                  <a:cubicBezTo>
                    <a:pt x="10674" y="367"/>
                    <a:pt x="9907" y="100"/>
                    <a:pt x="9040" y="67"/>
                  </a:cubicBezTo>
                  <a:cubicBezTo>
                    <a:pt x="8323" y="33"/>
                    <a:pt x="7105" y="0"/>
                    <a:pt x="59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0" name="Google Shape;560;p45"/>
            <p:cNvSpPr/>
            <p:nvPr/>
          </p:nvSpPr>
          <p:spPr>
            <a:xfrm>
              <a:off x="5930508" y="2300318"/>
              <a:ext cx="283164" cy="277867"/>
            </a:xfrm>
            <a:custGeom>
              <a:avLst/>
              <a:gdLst/>
              <a:ahLst/>
              <a:cxnLst/>
              <a:rect l="l" t="t" r="r" b="b"/>
              <a:pathLst>
                <a:path w="12510" h="12276" extrusionOk="0">
                  <a:moveTo>
                    <a:pt x="9540" y="2135"/>
                  </a:moveTo>
                  <a:cubicBezTo>
                    <a:pt x="9107" y="2135"/>
                    <a:pt x="8773" y="2469"/>
                    <a:pt x="8773" y="2869"/>
                  </a:cubicBezTo>
                  <a:cubicBezTo>
                    <a:pt x="8773" y="3269"/>
                    <a:pt x="9107" y="3603"/>
                    <a:pt x="9540" y="3603"/>
                  </a:cubicBezTo>
                  <a:cubicBezTo>
                    <a:pt x="9941" y="3603"/>
                    <a:pt x="10274" y="3269"/>
                    <a:pt x="10274" y="2869"/>
                  </a:cubicBezTo>
                  <a:cubicBezTo>
                    <a:pt x="10274" y="2469"/>
                    <a:pt x="9941" y="2135"/>
                    <a:pt x="9540" y="2135"/>
                  </a:cubicBezTo>
                  <a:close/>
                  <a:moveTo>
                    <a:pt x="6271" y="4103"/>
                  </a:moveTo>
                  <a:cubicBezTo>
                    <a:pt x="7372" y="4103"/>
                    <a:pt x="8306" y="5037"/>
                    <a:pt x="8273" y="6171"/>
                  </a:cubicBezTo>
                  <a:cubicBezTo>
                    <a:pt x="8273" y="7253"/>
                    <a:pt x="7371" y="8174"/>
                    <a:pt x="6295" y="8174"/>
                  </a:cubicBezTo>
                  <a:cubicBezTo>
                    <a:pt x="6276" y="8174"/>
                    <a:pt x="6257" y="8173"/>
                    <a:pt x="6238" y="8173"/>
                  </a:cubicBezTo>
                  <a:cubicBezTo>
                    <a:pt x="5104" y="8173"/>
                    <a:pt x="4203" y="7239"/>
                    <a:pt x="4203" y="6138"/>
                  </a:cubicBezTo>
                  <a:cubicBezTo>
                    <a:pt x="4203" y="5004"/>
                    <a:pt x="5137" y="4103"/>
                    <a:pt x="6271" y="4103"/>
                  </a:cubicBezTo>
                  <a:close/>
                  <a:moveTo>
                    <a:pt x="6238" y="3002"/>
                  </a:moveTo>
                  <a:cubicBezTo>
                    <a:pt x="4503" y="3002"/>
                    <a:pt x="3102" y="4403"/>
                    <a:pt x="3102" y="6138"/>
                  </a:cubicBezTo>
                  <a:cubicBezTo>
                    <a:pt x="3102" y="7872"/>
                    <a:pt x="4503" y="9307"/>
                    <a:pt x="6238" y="9307"/>
                  </a:cubicBezTo>
                  <a:cubicBezTo>
                    <a:pt x="7972" y="9307"/>
                    <a:pt x="9407" y="7906"/>
                    <a:pt x="9407" y="6138"/>
                  </a:cubicBezTo>
                  <a:cubicBezTo>
                    <a:pt x="9407" y="4403"/>
                    <a:pt x="8006" y="3002"/>
                    <a:pt x="6238" y="3002"/>
                  </a:cubicBezTo>
                  <a:close/>
                  <a:moveTo>
                    <a:pt x="6121" y="1105"/>
                  </a:moveTo>
                  <a:cubicBezTo>
                    <a:pt x="7440" y="1105"/>
                    <a:pt x="8794" y="1146"/>
                    <a:pt x="9340" y="1234"/>
                  </a:cubicBezTo>
                  <a:cubicBezTo>
                    <a:pt x="10408" y="1401"/>
                    <a:pt x="11075" y="2102"/>
                    <a:pt x="11208" y="3169"/>
                  </a:cubicBezTo>
                  <a:cubicBezTo>
                    <a:pt x="11308" y="4203"/>
                    <a:pt x="11342" y="8139"/>
                    <a:pt x="11175" y="9240"/>
                  </a:cubicBezTo>
                  <a:cubicBezTo>
                    <a:pt x="11008" y="10307"/>
                    <a:pt x="10274" y="10975"/>
                    <a:pt x="9207" y="11075"/>
                  </a:cubicBezTo>
                  <a:cubicBezTo>
                    <a:pt x="8730" y="11122"/>
                    <a:pt x="7479" y="11163"/>
                    <a:pt x="6199" y="11163"/>
                  </a:cubicBezTo>
                  <a:cubicBezTo>
                    <a:pt x="4796" y="11163"/>
                    <a:pt x="3357" y="11114"/>
                    <a:pt x="2869" y="10975"/>
                  </a:cubicBezTo>
                  <a:cubicBezTo>
                    <a:pt x="2002" y="10741"/>
                    <a:pt x="1468" y="10141"/>
                    <a:pt x="1334" y="9240"/>
                  </a:cubicBezTo>
                  <a:cubicBezTo>
                    <a:pt x="1201" y="8406"/>
                    <a:pt x="1168" y="4170"/>
                    <a:pt x="1334" y="3036"/>
                  </a:cubicBezTo>
                  <a:cubicBezTo>
                    <a:pt x="1501" y="1968"/>
                    <a:pt x="2202" y="1334"/>
                    <a:pt x="3269" y="1201"/>
                  </a:cubicBezTo>
                  <a:cubicBezTo>
                    <a:pt x="3789" y="1138"/>
                    <a:pt x="4941" y="1105"/>
                    <a:pt x="6121" y="1105"/>
                  </a:cubicBezTo>
                  <a:close/>
                  <a:moveTo>
                    <a:pt x="5917" y="0"/>
                  </a:moveTo>
                  <a:cubicBezTo>
                    <a:pt x="4728" y="0"/>
                    <a:pt x="3569" y="33"/>
                    <a:pt x="2969" y="134"/>
                  </a:cubicBezTo>
                  <a:cubicBezTo>
                    <a:pt x="1601" y="367"/>
                    <a:pt x="667" y="1168"/>
                    <a:pt x="300" y="2535"/>
                  </a:cubicBezTo>
                  <a:cubicBezTo>
                    <a:pt x="0" y="3569"/>
                    <a:pt x="67" y="8406"/>
                    <a:pt x="234" y="9440"/>
                  </a:cubicBezTo>
                  <a:cubicBezTo>
                    <a:pt x="467" y="10841"/>
                    <a:pt x="1301" y="11742"/>
                    <a:pt x="2702" y="12109"/>
                  </a:cubicBezTo>
                  <a:cubicBezTo>
                    <a:pt x="3186" y="12226"/>
                    <a:pt x="4620" y="12276"/>
                    <a:pt x="6067" y="12276"/>
                  </a:cubicBezTo>
                  <a:cubicBezTo>
                    <a:pt x="7514" y="12276"/>
                    <a:pt x="8973" y="12226"/>
                    <a:pt x="9507" y="12142"/>
                  </a:cubicBezTo>
                  <a:cubicBezTo>
                    <a:pt x="10941" y="11909"/>
                    <a:pt x="11842" y="11108"/>
                    <a:pt x="12209" y="9707"/>
                  </a:cubicBezTo>
                  <a:cubicBezTo>
                    <a:pt x="12509" y="8606"/>
                    <a:pt x="12409" y="4036"/>
                    <a:pt x="12309" y="3069"/>
                  </a:cubicBezTo>
                  <a:cubicBezTo>
                    <a:pt x="12209" y="2268"/>
                    <a:pt x="11909" y="1568"/>
                    <a:pt x="11308" y="1001"/>
                  </a:cubicBezTo>
                  <a:cubicBezTo>
                    <a:pt x="10674" y="367"/>
                    <a:pt x="9907" y="100"/>
                    <a:pt x="9040" y="67"/>
                  </a:cubicBezTo>
                  <a:cubicBezTo>
                    <a:pt x="8323" y="33"/>
                    <a:pt x="7105" y="0"/>
                    <a:pt x="59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61" name="Google Shape;561;p45"/>
          <p:cNvSpPr/>
          <p:nvPr/>
        </p:nvSpPr>
        <p:spPr>
          <a:xfrm>
            <a:off x="6923598" y="3141008"/>
            <a:ext cx="299039" cy="208354"/>
          </a:xfrm>
          <a:custGeom>
            <a:avLst/>
            <a:gdLst/>
            <a:ahLst/>
            <a:cxnLst/>
            <a:rect l="l" t="t" r="r" b="b"/>
            <a:pathLst>
              <a:path w="12544" h="8740" extrusionOk="0">
                <a:moveTo>
                  <a:pt x="1469" y="8373"/>
                </a:moveTo>
                <a:cubicBezTo>
                  <a:pt x="1002" y="8240"/>
                  <a:pt x="701" y="7940"/>
                  <a:pt x="535" y="7473"/>
                </a:cubicBezTo>
                <a:cubicBezTo>
                  <a:pt x="134" y="6338"/>
                  <a:pt x="1" y="1702"/>
                  <a:pt x="768" y="768"/>
                </a:cubicBezTo>
                <a:cubicBezTo>
                  <a:pt x="1035" y="468"/>
                  <a:pt x="1402" y="267"/>
                  <a:pt x="1802" y="234"/>
                </a:cubicBezTo>
                <a:cubicBezTo>
                  <a:pt x="3904" y="1"/>
                  <a:pt x="10408" y="34"/>
                  <a:pt x="11175" y="301"/>
                </a:cubicBezTo>
                <a:cubicBezTo>
                  <a:pt x="11609" y="468"/>
                  <a:pt x="11909" y="734"/>
                  <a:pt x="12076" y="1168"/>
                </a:cubicBezTo>
                <a:cubicBezTo>
                  <a:pt x="12510" y="2336"/>
                  <a:pt x="12543" y="6539"/>
                  <a:pt x="12009" y="7639"/>
                </a:cubicBezTo>
                <a:cubicBezTo>
                  <a:pt x="11876" y="7940"/>
                  <a:pt x="11643" y="8140"/>
                  <a:pt x="11376" y="8306"/>
                </a:cubicBezTo>
                <a:cubicBezTo>
                  <a:pt x="10575" y="8740"/>
                  <a:pt x="2503" y="8707"/>
                  <a:pt x="1469" y="8373"/>
                </a:cubicBezTo>
                <a:close/>
                <a:moveTo>
                  <a:pt x="4804" y="6205"/>
                </a:moveTo>
                <a:cubicBezTo>
                  <a:pt x="6072" y="5538"/>
                  <a:pt x="7339" y="4871"/>
                  <a:pt x="8607" y="4237"/>
                </a:cubicBezTo>
                <a:cubicBezTo>
                  <a:pt x="7339" y="3570"/>
                  <a:pt x="6072" y="2903"/>
                  <a:pt x="4804" y="22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83779" y="1629533"/>
            <a:ext cx="8292661" cy="2742769"/>
          </a:xfrm>
        </p:spPr>
        <p:txBody>
          <a:bodyPr/>
          <a:lstStyle/>
          <a:p>
            <a:r>
              <a:rPr lang="en-US" sz="2400" dirty="0"/>
              <a:t>We benefited from the course by nourishing and developing data analysis skills in our areas of </a:t>
            </a:r>
            <a:r>
              <a:rPr lang="en-US" sz="2400" dirty="0" smtClean="0"/>
              <a:t>specialization.</a:t>
            </a:r>
            <a:r>
              <a:rPr lang="ar-SA" sz="2400" dirty="0" smtClean="0"/>
              <a:t/>
            </a:r>
            <a:br>
              <a:rPr lang="ar-SA" sz="2400" dirty="0" smtClean="0"/>
            </a:br>
            <a:r>
              <a:rPr lang="en-US" sz="2400" dirty="0" smtClean="0"/>
              <a:t> </a:t>
            </a:r>
            <a:r>
              <a:rPr lang="en-US" sz="2400" dirty="0"/>
              <a:t>and that we opened a new field in which we can develop quickly and with great </a:t>
            </a:r>
            <a:r>
              <a:rPr lang="en-US" sz="2400" dirty="0" smtClean="0"/>
              <a:t>quality</a:t>
            </a:r>
            <a:r>
              <a:rPr lang="en-US" sz="2400" dirty="0"/>
              <a:t>.</a:t>
            </a:r>
            <a:r>
              <a:rPr lang="en-US" sz="2400" dirty="0" smtClean="0"/>
              <a:t/>
            </a:r>
            <a:br>
              <a:rPr lang="en-US" sz="2400" dirty="0" smtClean="0"/>
            </a:br>
            <a:r>
              <a:rPr lang="en-US" sz="2400" dirty="0" smtClean="0"/>
              <a:t> </a:t>
            </a:r>
            <a:r>
              <a:rPr lang="en-US" sz="2400" dirty="0"/>
              <a:t>and this project is a summary of the knowledge that we gained from the </a:t>
            </a:r>
            <a:r>
              <a:rPr lang="en-US" sz="2400" dirty="0" smtClean="0"/>
              <a:t>course.</a:t>
            </a:r>
            <a:endParaRPr lang="en-US" sz="2400" dirty="0"/>
          </a:p>
        </p:txBody>
      </p:sp>
      <p:sp>
        <p:nvSpPr>
          <p:cNvPr id="4" name="Title 3"/>
          <p:cNvSpPr>
            <a:spLocks noGrp="1"/>
          </p:cNvSpPr>
          <p:nvPr>
            <p:ph type="ctrTitle" idx="3"/>
          </p:nvPr>
        </p:nvSpPr>
        <p:spPr>
          <a:xfrm>
            <a:off x="283779" y="485433"/>
            <a:ext cx="8765628" cy="1554004"/>
          </a:xfrm>
        </p:spPr>
        <p:txBody>
          <a:bodyPr/>
          <a:lstStyle/>
          <a:p>
            <a:r>
              <a:rPr lang="en-US" sz="4800" dirty="0"/>
              <a:t>Feedback from the course:</a:t>
            </a:r>
          </a:p>
        </p:txBody>
      </p:sp>
    </p:spTree>
    <p:extLst>
      <p:ext uri="{BB962C8B-B14F-4D97-AF65-F5344CB8AC3E}">
        <p14:creationId xmlns:p14="http://schemas.microsoft.com/office/powerpoint/2010/main" val="1502111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9"/>
          <p:cNvSpPr txBox="1">
            <a:spLocks noGrp="1"/>
          </p:cNvSpPr>
          <p:nvPr>
            <p:ph type="ctrTitle"/>
          </p:nvPr>
        </p:nvSpPr>
        <p:spPr>
          <a:xfrm flipH="1">
            <a:off x="4256312" y="712842"/>
            <a:ext cx="5889173" cy="12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Our</a:t>
            </a:r>
            <a:r>
              <a:rPr lang="ar-SA" dirty="0" smtClean="0"/>
              <a:t> Vision</a:t>
            </a:r>
            <a:endParaRPr dirty="0"/>
          </a:p>
        </p:txBody>
      </p:sp>
      <p:sp>
        <p:nvSpPr>
          <p:cNvPr id="281" name="Google Shape;281;p29"/>
          <p:cNvSpPr txBox="1">
            <a:spLocks noGrp="1"/>
          </p:cNvSpPr>
          <p:nvPr>
            <p:ph type="subTitle" idx="1"/>
          </p:nvPr>
        </p:nvSpPr>
        <p:spPr>
          <a:xfrm flipH="1">
            <a:off x="4467508" y="2830286"/>
            <a:ext cx="3540300" cy="2133599"/>
          </a:xfrm>
          <a:prstGeom prst="rect">
            <a:avLst/>
          </a:prstGeom>
        </p:spPr>
        <p:txBody>
          <a:bodyPr spcFirstLastPara="1" wrap="square" lIns="91425" tIns="91425" rIns="91425" bIns="91425" anchor="t" anchorCtr="0">
            <a:noAutofit/>
          </a:bodyPr>
          <a:lstStyle/>
          <a:p>
            <a:pPr marL="0" lvl="0" indent="0"/>
            <a:r>
              <a:rPr lang="en-US" sz="1600" dirty="0"/>
              <a:t>Our vision is to assess the current water availability from various sources and analyze the required quantity to be supplied by the year 2042 in the northern governorate of the West Bank.</a:t>
            </a:r>
            <a:endParaRPr sz="1600" dirty="0"/>
          </a:p>
        </p:txBody>
      </p:sp>
      <p:pic>
        <p:nvPicPr>
          <p:cNvPr id="282" name="Google Shape;282;p29"/>
          <p:cNvPicPr preferRelativeResize="0">
            <a:picLocks noGrp="1"/>
          </p:cNvPicPr>
          <p:nvPr>
            <p:ph type="pic" idx="2"/>
          </p:nvPr>
        </p:nvPicPr>
        <p:blipFill rotWithShape="1">
          <a:blip r:embed="rId3">
            <a:alphaModFix/>
          </a:blip>
          <a:srcRect l="17396" t="24355" r="17396" b="17612"/>
          <a:stretch/>
        </p:blipFill>
        <p:spPr>
          <a:xfrm flipH="1">
            <a:off x="125" y="535000"/>
            <a:ext cx="3451500" cy="4608300"/>
          </a:xfrm>
          <a:prstGeom prst="round2SameRect">
            <a:avLst>
              <a:gd name="adj1" fmla="val 50000"/>
              <a:gd name="adj2" fmla="val 0"/>
            </a:avLst>
          </a:prstGeom>
        </p:spPr>
      </p:pic>
      <p:sp>
        <p:nvSpPr>
          <p:cNvPr id="283" name="Google Shape;283;p29"/>
          <p:cNvSpPr/>
          <p:nvPr/>
        </p:nvSpPr>
        <p:spPr>
          <a:xfrm rot="5400000">
            <a:off x="3188963" y="3956289"/>
            <a:ext cx="652200" cy="652200"/>
          </a:xfrm>
          <a:prstGeom prst="ellipse">
            <a:avLst/>
          </a:prstGeom>
          <a:solidFill>
            <a:schemeClr val="dk1"/>
          </a:solidFill>
          <a:ln>
            <a:noFill/>
          </a:ln>
          <a:effectLst>
            <a:outerShdw blurRad="114300" dist="76200" dir="1980000" algn="bl" rotWithShape="0">
              <a:schemeClr val="accent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 name="Google Shape;284;p29"/>
          <p:cNvSpPr/>
          <p:nvPr/>
        </p:nvSpPr>
        <p:spPr>
          <a:xfrm>
            <a:off x="8102788" y="721564"/>
            <a:ext cx="652200" cy="652200"/>
          </a:xfrm>
          <a:prstGeom prst="ellipse">
            <a:avLst/>
          </a:prstGeom>
          <a:solidFill>
            <a:schemeClr val="accent2"/>
          </a:solidFill>
          <a:ln>
            <a:noFill/>
          </a:ln>
          <a:effectLst>
            <a:outerShdw blurRad="114300" dist="85725" dir="1980000" algn="bl" rotWithShape="0">
              <a:schemeClr val="accent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5" name="Google Shape;265;p28"/>
          <p:cNvSpPr txBox="1">
            <a:spLocks noGrp="1"/>
          </p:cNvSpPr>
          <p:nvPr>
            <p:ph type="ctrTitle" idx="15"/>
          </p:nvPr>
        </p:nvSpPr>
        <p:spPr>
          <a:xfrm>
            <a:off x="-2151100" y="1821325"/>
            <a:ext cx="7713600" cy="633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Life cycle </a:t>
            </a:r>
            <a:br>
              <a:rPr lang="en-US" dirty="0" smtClean="0"/>
            </a:br>
            <a:r>
              <a:rPr lang="en-US" dirty="0" smtClean="0"/>
              <a:t>of project </a:t>
            </a:r>
            <a:endParaRPr dirty="0"/>
          </a:p>
        </p:txBody>
      </p:sp>
      <p:graphicFrame>
        <p:nvGraphicFramePr>
          <p:cNvPr id="2" name="Diagram 1"/>
          <p:cNvGraphicFramePr/>
          <p:nvPr>
            <p:extLst>
              <p:ext uri="{D42A27DB-BD31-4B8C-83A1-F6EECF244321}">
                <p14:modId xmlns:p14="http://schemas.microsoft.com/office/powerpoint/2010/main" val="4208065314"/>
              </p:ext>
            </p:extLst>
          </p:nvPr>
        </p:nvGraphicFramePr>
        <p:xfrm>
          <a:off x="676275" y="0"/>
          <a:ext cx="11201400" cy="51435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grpSp>
        <p:nvGrpSpPr>
          <p:cNvPr id="289" name="Google Shape;289;p30"/>
          <p:cNvGrpSpPr/>
          <p:nvPr/>
        </p:nvGrpSpPr>
        <p:grpSpPr>
          <a:xfrm>
            <a:off x="1659832" y="0"/>
            <a:ext cx="7997625" cy="6388390"/>
            <a:chOff x="1659832" y="0"/>
            <a:chExt cx="7997625" cy="6388390"/>
          </a:xfrm>
        </p:grpSpPr>
        <p:grpSp>
          <p:nvGrpSpPr>
            <p:cNvPr id="290" name="Google Shape;290;p30"/>
            <p:cNvGrpSpPr/>
            <p:nvPr/>
          </p:nvGrpSpPr>
          <p:grpSpPr>
            <a:xfrm>
              <a:off x="1659832" y="0"/>
              <a:ext cx="7484173" cy="6388390"/>
              <a:chOff x="1659832" y="0"/>
              <a:chExt cx="7484173" cy="6388390"/>
            </a:xfrm>
          </p:grpSpPr>
          <p:sp>
            <p:nvSpPr>
              <p:cNvPr id="291" name="Google Shape;291;p30"/>
              <p:cNvSpPr/>
              <p:nvPr/>
            </p:nvSpPr>
            <p:spPr>
              <a:xfrm>
                <a:off x="6719825" y="2552713"/>
                <a:ext cx="2424180" cy="3835678"/>
              </a:xfrm>
              <a:custGeom>
                <a:avLst/>
                <a:gdLst/>
                <a:ahLst/>
                <a:cxnLst/>
                <a:rect l="l" t="t" r="r" b="b"/>
                <a:pathLst>
                  <a:path w="24220" h="33109" extrusionOk="0">
                    <a:moveTo>
                      <a:pt x="12175" y="0"/>
                    </a:moveTo>
                    <a:cubicBezTo>
                      <a:pt x="12175" y="0"/>
                      <a:pt x="2349" y="2316"/>
                      <a:pt x="1341" y="6516"/>
                    </a:cubicBezTo>
                    <a:cubicBezTo>
                      <a:pt x="327" y="10710"/>
                      <a:pt x="4298" y="11116"/>
                      <a:pt x="3919" y="14066"/>
                    </a:cubicBezTo>
                    <a:cubicBezTo>
                      <a:pt x="3454" y="17651"/>
                      <a:pt x="0" y="17854"/>
                      <a:pt x="968" y="21053"/>
                    </a:cubicBezTo>
                    <a:cubicBezTo>
                      <a:pt x="2270" y="25352"/>
                      <a:pt x="7288" y="22558"/>
                      <a:pt x="10357" y="24737"/>
                    </a:cubicBezTo>
                    <a:cubicBezTo>
                      <a:pt x="13431" y="26915"/>
                      <a:pt x="9362" y="29827"/>
                      <a:pt x="13045" y="31933"/>
                    </a:cubicBezTo>
                    <a:cubicBezTo>
                      <a:pt x="14654" y="32850"/>
                      <a:pt x="16989" y="33109"/>
                      <a:pt x="19109" y="33109"/>
                    </a:cubicBezTo>
                    <a:cubicBezTo>
                      <a:pt x="21843" y="33109"/>
                      <a:pt x="24220" y="32679"/>
                      <a:pt x="24220" y="32679"/>
                    </a:cubicBezTo>
                    <a:lnTo>
                      <a:pt x="24220" y="0"/>
                    </a:lnTo>
                    <a:close/>
                  </a:path>
                </a:pathLst>
              </a:custGeom>
              <a:solidFill>
                <a:schemeClr val="lt1"/>
              </a:solidFill>
              <a:ln>
                <a:noFill/>
              </a:ln>
              <a:effectLst>
                <a:outerShdw blurRad="114300" dist="76200" dir="1980000" algn="bl" rotWithShape="0">
                  <a:schemeClr val="accent2">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92" name="Google Shape;292;p30"/>
              <p:cNvGrpSpPr/>
              <p:nvPr/>
            </p:nvGrpSpPr>
            <p:grpSpPr>
              <a:xfrm>
                <a:off x="1659832" y="0"/>
                <a:ext cx="7484058" cy="2991581"/>
                <a:chOff x="1659832" y="0"/>
                <a:chExt cx="7484058" cy="2991581"/>
              </a:xfrm>
            </p:grpSpPr>
            <p:sp>
              <p:nvSpPr>
                <p:cNvPr id="293" name="Google Shape;293;p30"/>
                <p:cNvSpPr/>
                <p:nvPr/>
              </p:nvSpPr>
              <p:spPr>
                <a:xfrm>
                  <a:off x="1659832" y="0"/>
                  <a:ext cx="5639543" cy="2991581"/>
                </a:xfrm>
                <a:custGeom>
                  <a:avLst/>
                  <a:gdLst/>
                  <a:ahLst/>
                  <a:cxnLst/>
                  <a:rect l="l" t="t" r="r" b="b"/>
                  <a:pathLst>
                    <a:path w="59124" h="31155" extrusionOk="0">
                      <a:moveTo>
                        <a:pt x="1" y="0"/>
                      </a:moveTo>
                      <a:cubicBezTo>
                        <a:pt x="1887" y="3317"/>
                        <a:pt x="3674" y="4187"/>
                        <a:pt x="5661" y="4187"/>
                      </a:cubicBezTo>
                      <a:cubicBezTo>
                        <a:pt x="7719" y="4187"/>
                        <a:pt x="9991" y="3254"/>
                        <a:pt x="12810" y="3141"/>
                      </a:cubicBezTo>
                      <a:cubicBezTo>
                        <a:pt x="12904" y="3137"/>
                        <a:pt x="12994" y="3135"/>
                        <a:pt x="13081" y="3135"/>
                      </a:cubicBezTo>
                      <a:cubicBezTo>
                        <a:pt x="18196" y="3135"/>
                        <a:pt x="13734" y="9454"/>
                        <a:pt x="19176" y="12928"/>
                      </a:cubicBezTo>
                      <a:cubicBezTo>
                        <a:pt x="20283" y="13635"/>
                        <a:pt x="21294" y="13898"/>
                        <a:pt x="22257" y="13898"/>
                      </a:cubicBezTo>
                      <a:cubicBezTo>
                        <a:pt x="25044" y="13898"/>
                        <a:pt x="27437" y="11700"/>
                        <a:pt x="30627" y="11700"/>
                      </a:cubicBezTo>
                      <a:cubicBezTo>
                        <a:pt x="31855" y="11700"/>
                        <a:pt x="33201" y="12026"/>
                        <a:pt x="34734" y="12928"/>
                      </a:cubicBezTo>
                      <a:cubicBezTo>
                        <a:pt x="40537" y="16350"/>
                        <a:pt x="35041" y="22473"/>
                        <a:pt x="39941" y="27635"/>
                      </a:cubicBezTo>
                      <a:cubicBezTo>
                        <a:pt x="42267" y="30084"/>
                        <a:pt x="45097" y="31155"/>
                        <a:pt x="48192" y="31155"/>
                      </a:cubicBezTo>
                      <a:cubicBezTo>
                        <a:pt x="51620" y="31155"/>
                        <a:pt x="55373" y="29842"/>
                        <a:pt x="59123" y="27635"/>
                      </a:cubicBezTo>
                      <a:lnTo>
                        <a:pt x="59123" y="0"/>
                      </a:lnTo>
                      <a:close/>
                    </a:path>
                  </a:pathLst>
                </a:custGeom>
                <a:solidFill>
                  <a:schemeClr val="lt2"/>
                </a:solidFill>
                <a:ln>
                  <a:noFill/>
                </a:ln>
                <a:effectLst>
                  <a:outerShdw blurRad="128588" dist="85725" dir="2040000" algn="bl" rotWithShape="0">
                    <a:schemeClr val="accent2">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 name="Google Shape;294;p30"/>
                <p:cNvSpPr/>
                <p:nvPr/>
              </p:nvSpPr>
              <p:spPr>
                <a:xfrm>
                  <a:off x="3720150" y="0"/>
                  <a:ext cx="5423740" cy="2877086"/>
                </a:xfrm>
                <a:custGeom>
                  <a:avLst/>
                  <a:gdLst/>
                  <a:ahLst/>
                  <a:cxnLst/>
                  <a:rect l="l" t="t" r="r" b="b"/>
                  <a:pathLst>
                    <a:path w="59124" h="31155" extrusionOk="0">
                      <a:moveTo>
                        <a:pt x="1" y="0"/>
                      </a:moveTo>
                      <a:cubicBezTo>
                        <a:pt x="1887" y="3317"/>
                        <a:pt x="3674" y="4187"/>
                        <a:pt x="5661" y="4187"/>
                      </a:cubicBezTo>
                      <a:cubicBezTo>
                        <a:pt x="7719" y="4187"/>
                        <a:pt x="9991" y="3254"/>
                        <a:pt x="12810" y="3141"/>
                      </a:cubicBezTo>
                      <a:cubicBezTo>
                        <a:pt x="12904" y="3137"/>
                        <a:pt x="12994" y="3135"/>
                        <a:pt x="13081" y="3135"/>
                      </a:cubicBezTo>
                      <a:cubicBezTo>
                        <a:pt x="18196" y="3135"/>
                        <a:pt x="13734" y="9454"/>
                        <a:pt x="19176" y="12928"/>
                      </a:cubicBezTo>
                      <a:cubicBezTo>
                        <a:pt x="20283" y="13635"/>
                        <a:pt x="21294" y="13898"/>
                        <a:pt x="22257" y="13898"/>
                      </a:cubicBezTo>
                      <a:cubicBezTo>
                        <a:pt x="25044" y="13898"/>
                        <a:pt x="27437" y="11700"/>
                        <a:pt x="30627" y="11700"/>
                      </a:cubicBezTo>
                      <a:cubicBezTo>
                        <a:pt x="31855" y="11700"/>
                        <a:pt x="33201" y="12026"/>
                        <a:pt x="34734" y="12928"/>
                      </a:cubicBezTo>
                      <a:cubicBezTo>
                        <a:pt x="40537" y="16350"/>
                        <a:pt x="35041" y="22473"/>
                        <a:pt x="39941" y="27635"/>
                      </a:cubicBezTo>
                      <a:cubicBezTo>
                        <a:pt x="42267" y="30084"/>
                        <a:pt x="45097" y="31155"/>
                        <a:pt x="48192" y="31155"/>
                      </a:cubicBezTo>
                      <a:cubicBezTo>
                        <a:pt x="51620" y="31155"/>
                        <a:pt x="55373" y="29842"/>
                        <a:pt x="59123" y="27635"/>
                      </a:cubicBezTo>
                      <a:lnTo>
                        <a:pt x="59123" y="0"/>
                      </a:lnTo>
                      <a:close/>
                    </a:path>
                  </a:pathLst>
                </a:custGeom>
                <a:solidFill>
                  <a:schemeClr val="accent1"/>
                </a:solidFill>
                <a:ln>
                  <a:noFill/>
                </a:ln>
                <a:effectLst>
                  <a:outerShdw blurRad="128588" dist="85725" dir="2040000" algn="bl" rotWithShape="0">
                    <a:schemeClr val="accent2">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295" name="Google Shape;295;p30"/>
            <p:cNvSpPr/>
            <p:nvPr/>
          </p:nvSpPr>
          <p:spPr>
            <a:xfrm flipH="1">
              <a:off x="8636032" y="3586903"/>
              <a:ext cx="1021425" cy="1021600"/>
            </a:xfrm>
            <a:custGeom>
              <a:avLst/>
              <a:gdLst/>
              <a:ahLst/>
              <a:cxnLst/>
              <a:rect l="l" t="t" r="r" b="b"/>
              <a:pathLst>
                <a:path w="40857" h="40864" extrusionOk="0">
                  <a:moveTo>
                    <a:pt x="20425" y="5836"/>
                  </a:moveTo>
                  <a:cubicBezTo>
                    <a:pt x="28472" y="5836"/>
                    <a:pt x="35021" y="12385"/>
                    <a:pt x="35021" y="20432"/>
                  </a:cubicBezTo>
                  <a:cubicBezTo>
                    <a:pt x="35021" y="28479"/>
                    <a:pt x="28472" y="35021"/>
                    <a:pt x="20425" y="35021"/>
                  </a:cubicBezTo>
                  <a:cubicBezTo>
                    <a:pt x="12385" y="35021"/>
                    <a:pt x="5836" y="28479"/>
                    <a:pt x="5836" y="20432"/>
                  </a:cubicBezTo>
                  <a:cubicBezTo>
                    <a:pt x="5836" y="12385"/>
                    <a:pt x="12385" y="5836"/>
                    <a:pt x="20425" y="5836"/>
                  </a:cubicBezTo>
                  <a:close/>
                  <a:moveTo>
                    <a:pt x="20425" y="0"/>
                  </a:moveTo>
                  <a:cubicBezTo>
                    <a:pt x="9166" y="0"/>
                    <a:pt x="0" y="9166"/>
                    <a:pt x="0" y="20432"/>
                  </a:cubicBezTo>
                  <a:cubicBezTo>
                    <a:pt x="0" y="31698"/>
                    <a:pt x="9166" y="40863"/>
                    <a:pt x="20425" y="40863"/>
                  </a:cubicBezTo>
                  <a:cubicBezTo>
                    <a:pt x="31691" y="40863"/>
                    <a:pt x="40857" y="31698"/>
                    <a:pt x="40857" y="20432"/>
                  </a:cubicBezTo>
                  <a:cubicBezTo>
                    <a:pt x="40857" y="9166"/>
                    <a:pt x="31691" y="0"/>
                    <a:pt x="204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96" name="Google Shape;296;p30"/>
          <p:cNvSpPr txBox="1">
            <a:spLocks noGrp="1"/>
          </p:cNvSpPr>
          <p:nvPr>
            <p:ph type="title"/>
          </p:nvPr>
        </p:nvSpPr>
        <p:spPr>
          <a:xfrm>
            <a:off x="715100" y="1649437"/>
            <a:ext cx="1089900" cy="78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01</a:t>
            </a:r>
            <a:endParaRPr dirty="0"/>
          </a:p>
        </p:txBody>
      </p:sp>
      <p:sp>
        <p:nvSpPr>
          <p:cNvPr id="297" name="Google Shape;297;p30"/>
          <p:cNvSpPr txBox="1">
            <a:spLocks noGrp="1"/>
          </p:cNvSpPr>
          <p:nvPr>
            <p:ph type="ctrTitle" idx="3"/>
          </p:nvPr>
        </p:nvSpPr>
        <p:spPr>
          <a:xfrm>
            <a:off x="715100" y="2429417"/>
            <a:ext cx="3026100" cy="78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I</a:t>
            </a:r>
            <a:r>
              <a:rPr lang="en" dirty="0" smtClean="0"/>
              <a:t>dea of project </a:t>
            </a:r>
            <a:endParaRPr dirty="0"/>
          </a:p>
        </p:txBody>
      </p:sp>
      <p:pic>
        <p:nvPicPr>
          <p:cNvPr id="298" name="Google Shape;298;p30"/>
          <p:cNvPicPr preferRelativeResize="0">
            <a:picLocks noGrp="1"/>
          </p:cNvPicPr>
          <p:nvPr>
            <p:ph type="pic" idx="2"/>
          </p:nvPr>
        </p:nvPicPr>
        <p:blipFill rotWithShape="1">
          <a:blip r:embed="rId3">
            <a:alphaModFix/>
          </a:blip>
          <a:srcRect l="16675" r="16675"/>
          <a:stretch/>
        </p:blipFill>
        <p:spPr>
          <a:xfrm>
            <a:off x="4522000" y="618225"/>
            <a:ext cx="3906900" cy="3906900"/>
          </a:xfrm>
          <a:prstGeom prst="ellipse">
            <a:avLst/>
          </a:prstGeom>
        </p:spPr>
      </p:pic>
      <p:sp>
        <p:nvSpPr>
          <p:cNvPr id="299" name="Google Shape;299;p30"/>
          <p:cNvSpPr/>
          <p:nvPr/>
        </p:nvSpPr>
        <p:spPr>
          <a:xfrm>
            <a:off x="4032900" y="3944238"/>
            <a:ext cx="306900" cy="306900"/>
          </a:xfrm>
          <a:prstGeom prst="ellipse">
            <a:avLst/>
          </a:prstGeom>
          <a:solidFill>
            <a:schemeClr val="lt1"/>
          </a:solidFill>
          <a:ln>
            <a:noFill/>
          </a:ln>
          <a:effectLst>
            <a:outerShdw blurRad="114300" dist="76200" dir="1980000" algn="bl" rotWithShape="0">
              <a:schemeClr val="accent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 name="Google Shape;300;p30"/>
          <p:cNvSpPr/>
          <p:nvPr/>
        </p:nvSpPr>
        <p:spPr>
          <a:xfrm>
            <a:off x="4571988" y="1035189"/>
            <a:ext cx="652200" cy="652200"/>
          </a:xfrm>
          <a:prstGeom prst="ellipse">
            <a:avLst/>
          </a:prstGeom>
          <a:solidFill>
            <a:schemeClr val="accent2"/>
          </a:solidFill>
          <a:ln>
            <a:noFill/>
          </a:ln>
          <a:effectLst>
            <a:outerShdw blurRad="114300" dist="76200" dir="1980000" algn="bl" rotWithShape="0">
              <a:schemeClr val="accent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33"/>
          <p:cNvSpPr txBox="1">
            <a:spLocks noGrp="1"/>
          </p:cNvSpPr>
          <p:nvPr>
            <p:ph type="ctrTitle"/>
          </p:nvPr>
        </p:nvSpPr>
        <p:spPr>
          <a:xfrm>
            <a:off x="736120" y="797759"/>
            <a:ext cx="7713600" cy="633000"/>
          </a:xfrm>
          <a:prstGeom prst="rect">
            <a:avLst/>
          </a:prstGeom>
        </p:spPr>
        <p:txBody>
          <a:bodyPr spcFirstLastPara="1" wrap="square" lIns="91425" tIns="91425" rIns="91425" bIns="91425" anchor="t" anchorCtr="0">
            <a:noAutofit/>
          </a:bodyPr>
          <a:lstStyle/>
          <a:p>
            <a:pPr lvl="0"/>
            <a:r>
              <a:rPr lang="en-US" dirty="0"/>
              <a:t>Where did the idea start?</a:t>
            </a:r>
            <a:endParaRPr dirty="0"/>
          </a:p>
        </p:txBody>
      </p:sp>
      <p:sp>
        <p:nvSpPr>
          <p:cNvPr id="8" name="Subtitle 7"/>
          <p:cNvSpPr>
            <a:spLocks noGrp="1"/>
          </p:cNvSpPr>
          <p:nvPr>
            <p:ph type="subTitle" idx="6"/>
          </p:nvPr>
        </p:nvSpPr>
        <p:spPr>
          <a:xfrm>
            <a:off x="1391605" y="964296"/>
            <a:ext cx="5419098" cy="3197800"/>
          </a:xfrm>
        </p:spPr>
        <p:txBody>
          <a:bodyPr/>
          <a:lstStyle/>
          <a:p>
            <a:r>
              <a:rPr lang="en-US" sz="2000" dirty="0" smtClean="0">
                <a:latin typeface="DM Sans" panose="020B0604020202020204" charset="0"/>
              </a:rPr>
              <a:t>We noticed that there is </a:t>
            </a:r>
            <a:r>
              <a:rPr lang="en-US" sz="2000" dirty="0">
                <a:latin typeface="DM Sans" panose="020B0604020202020204" charset="0"/>
              </a:rPr>
              <a:t>a water problem in many </a:t>
            </a:r>
            <a:r>
              <a:rPr lang="en-US" sz="2000" dirty="0" smtClean="0">
                <a:latin typeface="DM Sans" panose="020B0604020202020204" charset="0"/>
              </a:rPr>
              <a:t>areas </a:t>
            </a:r>
            <a:r>
              <a:rPr lang="en-US" sz="2000" dirty="0">
                <a:latin typeface="DM Sans" panose="020B0604020202020204" charset="0"/>
              </a:rPr>
              <a:t>in the northern West Bank, as the water does not reach enough to the citizens, and we felt a real danger, as by the year </a:t>
            </a:r>
            <a:r>
              <a:rPr lang="en-US" sz="2000" dirty="0" smtClean="0">
                <a:latin typeface="DM Sans" panose="020B0604020202020204" charset="0"/>
              </a:rPr>
              <a:t>2042 these </a:t>
            </a:r>
            <a:r>
              <a:rPr lang="en-US" sz="2000" dirty="0">
                <a:latin typeface="DM Sans" panose="020B0604020202020204" charset="0"/>
              </a:rPr>
              <a:t>areas will face the risk of drought, and from here our idea began.</a:t>
            </a:r>
          </a:p>
        </p:txBody>
      </p:sp>
    </p:spTree>
    <p:extLst>
      <p:ext uri="{BB962C8B-B14F-4D97-AF65-F5344CB8AC3E}">
        <p14:creationId xmlns:p14="http://schemas.microsoft.com/office/powerpoint/2010/main" val="2306098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1"/>
          <p:cNvSpPr txBox="1">
            <a:spLocks noGrp="1"/>
          </p:cNvSpPr>
          <p:nvPr>
            <p:ph type="ctrTitle"/>
          </p:nvPr>
        </p:nvSpPr>
        <p:spPr>
          <a:xfrm>
            <a:off x="715100" y="535000"/>
            <a:ext cx="7713600" cy="633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Our goals</a:t>
            </a:r>
            <a:endParaRPr dirty="0"/>
          </a:p>
        </p:txBody>
      </p:sp>
      <p:sp>
        <p:nvSpPr>
          <p:cNvPr id="306" name="Google Shape;306;p31"/>
          <p:cNvSpPr txBox="1">
            <a:spLocks noGrp="1"/>
          </p:cNvSpPr>
          <p:nvPr>
            <p:ph type="subTitle" idx="1"/>
          </p:nvPr>
        </p:nvSpPr>
        <p:spPr>
          <a:xfrm>
            <a:off x="1282692" y="3041636"/>
            <a:ext cx="2907600" cy="1261500"/>
          </a:xfrm>
          <a:prstGeom prst="rect">
            <a:avLst/>
          </a:prstGeom>
        </p:spPr>
        <p:txBody>
          <a:bodyPr spcFirstLastPara="1" wrap="square" lIns="91425" tIns="91425" rIns="91425" bIns="91425" anchor="t" anchorCtr="0">
            <a:noAutofit/>
          </a:bodyPr>
          <a:lstStyle/>
          <a:p>
            <a:pPr marL="0" lvl="0" indent="0"/>
            <a:r>
              <a:rPr lang="en-US" sz="1400" dirty="0"/>
              <a:t>Analyzing the data in order to know the amount of consumption and the current amount of water shortage per person</a:t>
            </a:r>
            <a:endParaRPr sz="1400" dirty="0"/>
          </a:p>
        </p:txBody>
      </p:sp>
      <p:sp>
        <p:nvSpPr>
          <p:cNvPr id="307" name="Google Shape;307;p31"/>
          <p:cNvSpPr txBox="1">
            <a:spLocks noGrp="1"/>
          </p:cNvSpPr>
          <p:nvPr>
            <p:ph type="subTitle" idx="2"/>
          </p:nvPr>
        </p:nvSpPr>
        <p:spPr>
          <a:xfrm>
            <a:off x="1286975" y="2600036"/>
            <a:ext cx="2907600" cy="441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Short term</a:t>
            </a:r>
            <a:endParaRPr dirty="0"/>
          </a:p>
        </p:txBody>
      </p:sp>
      <p:sp>
        <p:nvSpPr>
          <p:cNvPr id="308" name="Google Shape;308;p31"/>
          <p:cNvSpPr txBox="1">
            <a:spLocks noGrp="1"/>
          </p:cNvSpPr>
          <p:nvPr>
            <p:ph type="subTitle" idx="3"/>
          </p:nvPr>
        </p:nvSpPr>
        <p:spPr>
          <a:xfrm>
            <a:off x="5010449" y="3074212"/>
            <a:ext cx="2907600" cy="1261500"/>
          </a:xfrm>
          <a:prstGeom prst="rect">
            <a:avLst/>
          </a:prstGeom>
        </p:spPr>
        <p:txBody>
          <a:bodyPr spcFirstLastPara="1" wrap="square" lIns="91425" tIns="91425" rIns="91425" bIns="91425" anchor="t" anchorCtr="0">
            <a:noAutofit/>
          </a:bodyPr>
          <a:lstStyle/>
          <a:p>
            <a:pPr marL="0" lvl="0" indent="0"/>
            <a:r>
              <a:rPr lang="en-US" sz="1400" dirty="0"/>
              <a:t>Attempting to address the water shortage by the year </a:t>
            </a:r>
            <a:r>
              <a:rPr lang="en-US" sz="1400" dirty="0" smtClean="0"/>
              <a:t>2042 </a:t>
            </a:r>
            <a:r>
              <a:rPr lang="en-US" sz="1400" dirty="0"/>
              <a:t>by analyzing data and estimating new sources of water</a:t>
            </a:r>
            <a:endParaRPr sz="1400" dirty="0"/>
          </a:p>
        </p:txBody>
      </p:sp>
      <p:sp>
        <p:nvSpPr>
          <p:cNvPr id="309" name="Google Shape;309;p31"/>
          <p:cNvSpPr txBox="1">
            <a:spLocks noGrp="1"/>
          </p:cNvSpPr>
          <p:nvPr>
            <p:ph type="subTitle" idx="4"/>
          </p:nvPr>
        </p:nvSpPr>
        <p:spPr>
          <a:xfrm>
            <a:off x="4949200" y="2600036"/>
            <a:ext cx="2907600" cy="441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Long term</a:t>
            </a:r>
            <a:endParaRPr dirty="0"/>
          </a:p>
        </p:txBody>
      </p:sp>
      <p:sp>
        <p:nvSpPr>
          <p:cNvPr id="310" name="Google Shape;310;p31"/>
          <p:cNvSpPr/>
          <p:nvPr/>
        </p:nvSpPr>
        <p:spPr>
          <a:xfrm rot="5400000">
            <a:off x="6008500" y="1669244"/>
            <a:ext cx="789000" cy="789000"/>
          </a:xfrm>
          <a:prstGeom prst="ellipse">
            <a:avLst/>
          </a:prstGeom>
          <a:solidFill>
            <a:schemeClr val="accent1"/>
          </a:solidFill>
          <a:ln>
            <a:noFill/>
          </a:ln>
          <a:effectLst>
            <a:outerShdw blurRad="114300" dist="85725" dir="1980000" algn="bl" rotWithShape="0">
              <a:schemeClr val="accent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 name="Google Shape;311;p31"/>
          <p:cNvSpPr/>
          <p:nvPr/>
        </p:nvSpPr>
        <p:spPr>
          <a:xfrm rot="5400000">
            <a:off x="2346275" y="1669244"/>
            <a:ext cx="789000" cy="789000"/>
          </a:xfrm>
          <a:prstGeom prst="ellipse">
            <a:avLst/>
          </a:prstGeom>
          <a:solidFill>
            <a:schemeClr val="accent1"/>
          </a:solidFill>
          <a:ln>
            <a:noFill/>
          </a:ln>
          <a:effectLst>
            <a:outerShdw blurRad="114300" dist="85725" dir="1980000" algn="bl" rotWithShape="0">
              <a:schemeClr val="accent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12" name="Google Shape;312;p31"/>
          <p:cNvGrpSpPr/>
          <p:nvPr/>
        </p:nvGrpSpPr>
        <p:grpSpPr>
          <a:xfrm>
            <a:off x="6189769" y="1854563"/>
            <a:ext cx="426462" cy="418363"/>
            <a:chOff x="-1183550" y="3586525"/>
            <a:chExt cx="296175" cy="290550"/>
          </a:xfrm>
        </p:grpSpPr>
        <p:sp>
          <p:nvSpPr>
            <p:cNvPr id="313" name="Google Shape;313;p31"/>
            <p:cNvSpPr/>
            <p:nvPr/>
          </p:nvSpPr>
          <p:spPr>
            <a:xfrm>
              <a:off x="-927575" y="3671500"/>
              <a:ext cx="40200" cy="16575"/>
            </a:xfrm>
            <a:custGeom>
              <a:avLst/>
              <a:gdLst/>
              <a:ahLst/>
              <a:cxnLst/>
              <a:rect l="l" t="t" r="r" b="b"/>
              <a:pathLst>
                <a:path w="1608" h="663" extrusionOk="0">
                  <a:moveTo>
                    <a:pt x="473" y="0"/>
                  </a:moveTo>
                  <a:cubicBezTo>
                    <a:pt x="32" y="0"/>
                    <a:pt x="1" y="662"/>
                    <a:pt x="473" y="662"/>
                  </a:cubicBezTo>
                  <a:lnTo>
                    <a:pt x="1135" y="662"/>
                  </a:lnTo>
                  <a:cubicBezTo>
                    <a:pt x="1145" y="663"/>
                    <a:pt x="1156" y="663"/>
                    <a:pt x="1166" y="663"/>
                  </a:cubicBezTo>
                  <a:cubicBezTo>
                    <a:pt x="1607" y="663"/>
                    <a:pt x="1597" y="0"/>
                    <a:pt x="1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 name="Google Shape;314;p31"/>
            <p:cNvSpPr/>
            <p:nvPr/>
          </p:nvSpPr>
          <p:spPr>
            <a:xfrm>
              <a:off x="-1183550" y="3671500"/>
              <a:ext cx="39400" cy="16575"/>
            </a:xfrm>
            <a:custGeom>
              <a:avLst/>
              <a:gdLst/>
              <a:ahLst/>
              <a:cxnLst/>
              <a:rect l="l" t="t" r="r" b="b"/>
              <a:pathLst>
                <a:path w="1576" h="663" extrusionOk="0">
                  <a:moveTo>
                    <a:pt x="473" y="0"/>
                  </a:moveTo>
                  <a:cubicBezTo>
                    <a:pt x="32" y="0"/>
                    <a:pt x="1" y="662"/>
                    <a:pt x="473" y="662"/>
                  </a:cubicBezTo>
                  <a:lnTo>
                    <a:pt x="1135" y="662"/>
                  </a:lnTo>
                  <a:cubicBezTo>
                    <a:pt x="1145" y="663"/>
                    <a:pt x="1154" y="663"/>
                    <a:pt x="1163" y="663"/>
                  </a:cubicBezTo>
                  <a:cubicBezTo>
                    <a:pt x="1576" y="663"/>
                    <a:pt x="1566" y="0"/>
                    <a:pt x="1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5" name="Google Shape;315;p31"/>
            <p:cNvSpPr/>
            <p:nvPr/>
          </p:nvSpPr>
          <p:spPr>
            <a:xfrm>
              <a:off x="-944250" y="3603025"/>
              <a:ext cx="39525" cy="26375"/>
            </a:xfrm>
            <a:custGeom>
              <a:avLst/>
              <a:gdLst/>
              <a:ahLst/>
              <a:cxnLst/>
              <a:rect l="l" t="t" r="r" b="b"/>
              <a:pathLst>
                <a:path w="1581" h="1055" extrusionOk="0">
                  <a:moveTo>
                    <a:pt x="1086" y="1"/>
                  </a:moveTo>
                  <a:cubicBezTo>
                    <a:pt x="1024" y="1"/>
                    <a:pt x="957" y="19"/>
                    <a:pt x="888" y="61"/>
                  </a:cubicBezTo>
                  <a:lnTo>
                    <a:pt x="321" y="408"/>
                  </a:lnTo>
                  <a:cubicBezTo>
                    <a:pt x="0" y="595"/>
                    <a:pt x="179" y="1054"/>
                    <a:pt x="490" y="1054"/>
                  </a:cubicBezTo>
                  <a:cubicBezTo>
                    <a:pt x="546" y="1054"/>
                    <a:pt x="606" y="1040"/>
                    <a:pt x="668" y="1006"/>
                  </a:cubicBezTo>
                  <a:lnTo>
                    <a:pt x="1266" y="660"/>
                  </a:lnTo>
                  <a:cubicBezTo>
                    <a:pt x="1581" y="450"/>
                    <a:pt x="1394" y="1"/>
                    <a:pt x="10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6" name="Google Shape;316;p31"/>
            <p:cNvSpPr/>
            <p:nvPr/>
          </p:nvSpPr>
          <p:spPr>
            <a:xfrm>
              <a:off x="-1166200" y="3731225"/>
              <a:ext cx="39700" cy="26075"/>
            </a:xfrm>
            <a:custGeom>
              <a:avLst/>
              <a:gdLst/>
              <a:ahLst/>
              <a:cxnLst/>
              <a:rect l="l" t="t" r="r" b="b"/>
              <a:pathLst>
                <a:path w="1588" h="1043" extrusionOk="0">
                  <a:moveTo>
                    <a:pt x="1071" y="1"/>
                  </a:moveTo>
                  <a:cubicBezTo>
                    <a:pt x="1021" y="1"/>
                    <a:pt x="968" y="12"/>
                    <a:pt x="913" y="37"/>
                  </a:cubicBezTo>
                  <a:lnTo>
                    <a:pt x="315" y="384"/>
                  </a:lnTo>
                  <a:cubicBezTo>
                    <a:pt x="0" y="593"/>
                    <a:pt x="187" y="1043"/>
                    <a:pt x="495" y="1043"/>
                  </a:cubicBezTo>
                  <a:cubicBezTo>
                    <a:pt x="557" y="1043"/>
                    <a:pt x="624" y="1025"/>
                    <a:pt x="693" y="982"/>
                  </a:cubicBezTo>
                  <a:lnTo>
                    <a:pt x="1260" y="636"/>
                  </a:lnTo>
                  <a:cubicBezTo>
                    <a:pt x="1587" y="472"/>
                    <a:pt x="1395" y="1"/>
                    <a:pt x="10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7" name="Google Shape;317;p31"/>
            <p:cNvSpPr/>
            <p:nvPr/>
          </p:nvSpPr>
          <p:spPr>
            <a:xfrm>
              <a:off x="-944925" y="3730950"/>
              <a:ext cx="40200" cy="26375"/>
            </a:xfrm>
            <a:custGeom>
              <a:avLst/>
              <a:gdLst/>
              <a:ahLst/>
              <a:cxnLst/>
              <a:rect l="l" t="t" r="r" b="b"/>
              <a:pathLst>
                <a:path w="1608" h="1055" extrusionOk="0">
                  <a:moveTo>
                    <a:pt x="515" y="0"/>
                  </a:moveTo>
                  <a:cubicBezTo>
                    <a:pt x="198" y="0"/>
                    <a:pt x="1" y="460"/>
                    <a:pt x="348" y="647"/>
                  </a:cubicBezTo>
                  <a:lnTo>
                    <a:pt x="915" y="993"/>
                  </a:lnTo>
                  <a:cubicBezTo>
                    <a:pt x="984" y="1036"/>
                    <a:pt x="1052" y="1054"/>
                    <a:pt x="1114" y="1054"/>
                  </a:cubicBezTo>
                  <a:cubicBezTo>
                    <a:pt x="1421" y="1054"/>
                    <a:pt x="1608" y="609"/>
                    <a:pt x="1293" y="426"/>
                  </a:cubicBezTo>
                  <a:lnTo>
                    <a:pt x="695" y="48"/>
                  </a:lnTo>
                  <a:cubicBezTo>
                    <a:pt x="633" y="15"/>
                    <a:pt x="572" y="0"/>
                    <a:pt x="5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8" name="Google Shape;318;p31"/>
            <p:cNvSpPr/>
            <p:nvPr/>
          </p:nvSpPr>
          <p:spPr>
            <a:xfrm>
              <a:off x="-1167000" y="3603025"/>
              <a:ext cx="40200" cy="26375"/>
            </a:xfrm>
            <a:custGeom>
              <a:avLst/>
              <a:gdLst/>
              <a:ahLst/>
              <a:cxnLst/>
              <a:rect l="l" t="t" r="r" b="b"/>
              <a:pathLst>
                <a:path w="1608" h="1055" extrusionOk="0">
                  <a:moveTo>
                    <a:pt x="477" y="1"/>
                  </a:moveTo>
                  <a:cubicBezTo>
                    <a:pt x="188" y="1"/>
                    <a:pt x="1" y="450"/>
                    <a:pt x="315" y="660"/>
                  </a:cubicBezTo>
                  <a:lnTo>
                    <a:pt x="914" y="1006"/>
                  </a:lnTo>
                  <a:cubicBezTo>
                    <a:pt x="981" y="1040"/>
                    <a:pt x="1044" y="1054"/>
                    <a:pt x="1103" y="1054"/>
                  </a:cubicBezTo>
                  <a:cubicBezTo>
                    <a:pt x="1434" y="1054"/>
                    <a:pt x="1608" y="595"/>
                    <a:pt x="1260" y="408"/>
                  </a:cubicBezTo>
                  <a:lnTo>
                    <a:pt x="662" y="61"/>
                  </a:lnTo>
                  <a:cubicBezTo>
                    <a:pt x="598" y="19"/>
                    <a:pt x="536" y="1"/>
                    <a:pt x="4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9" name="Google Shape;319;p31"/>
            <p:cNvSpPr/>
            <p:nvPr/>
          </p:nvSpPr>
          <p:spPr>
            <a:xfrm>
              <a:off x="-1065400" y="3658900"/>
              <a:ext cx="59875" cy="77200"/>
            </a:xfrm>
            <a:custGeom>
              <a:avLst/>
              <a:gdLst/>
              <a:ahLst/>
              <a:cxnLst/>
              <a:rect l="l" t="t" r="r" b="b"/>
              <a:pathLst>
                <a:path w="2395" h="3088" extrusionOk="0">
                  <a:moveTo>
                    <a:pt x="882" y="0"/>
                  </a:moveTo>
                  <a:lnTo>
                    <a:pt x="0" y="1355"/>
                  </a:lnTo>
                  <a:lnTo>
                    <a:pt x="1355" y="1922"/>
                  </a:lnTo>
                  <a:cubicBezTo>
                    <a:pt x="1450" y="1953"/>
                    <a:pt x="1544" y="2111"/>
                    <a:pt x="1544" y="2237"/>
                  </a:cubicBezTo>
                  <a:lnTo>
                    <a:pt x="1544" y="3088"/>
                  </a:lnTo>
                  <a:lnTo>
                    <a:pt x="2395" y="1733"/>
                  </a:lnTo>
                  <a:lnTo>
                    <a:pt x="1071" y="1166"/>
                  </a:lnTo>
                  <a:cubicBezTo>
                    <a:pt x="945" y="1134"/>
                    <a:pt x="882" y="1008"/>
                    <a:pt x="882" y="851"/>
                  </a:cubicBezTo>
                  <a:lnTo>
                    <a:pt x="8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 name="Google Shape;320;p31"/>
            <p:cNvSpPr/>
            <p:nvPr/>
          </p:nvSpPr>
          <p:spPr>
            <a:xfrm>
              <a:off x="-1078000" y="3809325"/>
              <a:ext cx="85075" cy="67750"/>
            </a:xfrm>
            <a:custGeom>
              <a:avLst/>
              <a:gdLst/>
              <a:ahLst/>
              <a:cxnLst/>
              <a:rect l="l" t="t" r="r" b="b"/>
              <a:pathLst>
                <a:path w="3403" h="2710" extrusionOk="0">
                  <a:moveTo>
                    <a:pt x="0" y="1"/>
                  </a:moveTo>
                  <a:lnTo>
                    <a:pt x="0" y="662"/>
                  </a:lnTo>
                  <a:lnTo>
                    <a:pt x="1008" y="662"/>
                  </a:lnTo>
                  <a:cubicBezTo>
                    <a:pt x="1449" y="662"/>
                    <a:pt x="1481" y="1324"/>
                    <a:pt x="1008" y="1324"/>
                  </a:cubicBezTo>
                  <a:lnTo>
                    <a:pt x="0" y="1324"/>
                  </a:lnTo>
                  <a:lnTo>
                    <a:pt x="0" y="1670"/>
                  </a:lnTo>
                  <a:cubicBezTo>
                    <a:pt x="0" y="2237"/>
                    <a:pt x="473" y="2710"/>
                    <a:pt x="1008" y="2710"/>
                  </a:cubicBezTo>
                  <a:lnTo>
                    <a:pt x="2395" y="2710"/>
                  </a:lnTo>
                  <a:cubicBezTo>
                    <a:pt x="2962" y="2710"/>
                    <a:pt x="3403" y="2237"/>
                    <a:pt x="3403" y="1670"/>
                  </a:cubicBezTo>
                  <a:lnTo>
                    <a:pt x="3403" y="1324"/>
                  </a:lnTo>
                  <a:lnTo>
                    <a:pt x="2395" y="1324"/>
                  </a:lnTo>
                  <a:cubicBezTo>
                    <a:pt x="1954" y="1324"/>
                    <a:pt x="1922" y="662"/>
                    <a:pt x="2395" y="662"/>
                  </a:cubicBezTo>
                  <a:lnTo>
                    <a:pt x="3403" y="662"/>
                  </a:lnTo>
                  <a:lnTo>
                    <a:pt x="34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1" name="Google Shape;321;p31"/>
            <p:cNvSpPr/>
            <p:nvPr/>
          </p:nvSpPr>
          <p:spPr>
            <a:xfrm>
              <a:off x="-1135500" y="3586525"/>
              <a:ext cx="193775" cy="204700"/>
            </a:xfrm>
            <a:custGeom>
              <a:avLst/>
              <a:gdLst/>
              <a:ahLst/>
              <a:cxnLst/>
              <a:rect l="l" t="t" r="r" b="b"/>
              <a:pathLst>
                <a:path w="7751" h="8188" extrusionOk="0">
                  <a:moveTo>
                    <a:pt x="4023" y="1424"/>
                  </a:moveTo>
                  <a:cubicBezTo>
                    <a:pt x="4201" y="1424"/>
                    <a:pt x="4380" y="1561"/>
                    <a:pt x="4380" y="1761"/>
                  </a:cubicBezTo>
                  <a:lnTo>
                    <a:pt x="4380" y="3588"/>
                  </a:lnTo>
                  <a:lnTo>
                    <a:pt x="5892" y="4124"/>
                  </a:lnTo>
                  <a:cubicBezTo>
                    <a:pt x="5955" y="4187"/>
                    <a:pt x="6049" y="4250"/>
                    <a:pt x="6081" y="4344"/>
                  </a:cubicBezTo>
                  <a:cubicBezTo>
                    <a:pt x="6081" y="4407"/>
                    <a:pt x="6081" y="4533"/>
                    <a:pt x="5986" y="4628"/>
                  </a:cubicBezTo>
                  <a:lnTo>
                    <a:pt x="4285" y="7369"/>
                  </a:lnTo>
                  <a:cubicBezTo>
                    <a:pt x="4222" y="7495"/>
                    <a:pt x="4127" y="7526"/>
                    <a:pt x="4033" y="7526"/>
                  </a:cubicBezTo>
                  <a:lnTo>
                    <a:pt x="3938" y="7526"/>
                  </a:lnTo>
                  <a:cubicBezTo>
                    <a:pt x="3781" y="7495"/>
                    <a:pt x="3718" y="7369"/>
                    <a:pt x="3718" y="7211"/>
                  </a:cubicBezTo>
                  <a:lnTo>
                    <a:pt x="3718" y="5384"/>
                  </a:lnTo>
                  <a:lnTo>
                    <a:pt x="2206" y="4817"/>
                  </a:lnTo>
                  <a:cubicBezTo>
                    <a:pt x="2143" y="4754"/>
                    <a:pt x="2048" y="4691"/>
                    <a:pt x="2017" y="4596"/>
                  </a:cubicBezTo>
                  <a:cubicBezTo>
                    <a:pt x="1985" y="4533"/>
                    <a:pt x="2017" y="4407"/>
                    <a:pt x="2048" y="4344"/>
                  </a:cubicBezTo>
                  <a:lnTo>
                    <a:pt x="3749" y="1572"/>
                  </a:lnTo>
                  <a:cubicBezTo>
                    <a:pt x="3818" y="1469"/>
                    <a:pt x="3920" y="1424"/>
                    <a:pt x="4023" y="1424"/>
                  </a:cubicBezTo>
                  <a:close/>
                  <a:moveTo>
                    <a:pt x="4019" y="1"/>
                  </a:moveTo>
                  <a:cubicBezTo>
                    <a:pt x="3743" y="1"/>
                    <a:pt x="3463" y="31"/>
                    <a:pt x="3182" y="91"/>
                  </a:cubicBezTo>
                  <a:cubicBezTo>
                    <a:pt x="1733" y="406"/>
                    <a:pt x="567" y="1572"/>
                    <a:pt x="284" y="3084"/>
                  </a:cubicBezTo>
                  <a:cubicBezTo>
                    <a:pt x="0" y="4533"/>
                    <a:pt x="599" y="5479"/>
                    <a:pt x="1040" y="6140"/>
                  </a:cubicBezTo>
                  <a:cubicBezTo>
                    <a:pt x="1922" y="7526"/>
                    <a:pt x="1387" y="7526"/>
                    <a:pt x="1670" y="8188"/>
                  </a:cubicBezTo>
                  <a:lnTo>
                    <a:pt x="6301" y="8188"/>
                  </a:lnTo>
                  <a:cubicBezTo>
                    <a:pt x="6553" y="7526"/>
                    <a:pt x="6018" y="7526"/>
                    <a:pt x="6931" y="6109"/>
                  </a:cubicBezTo>
                  <a:cubicBezTo>
                    <a:pt x="7373" y="5447"/>
                    <a:pt x="7719" y="4817"/>
                    <a:pt x="7719" y="3746"/>
                  </a:cubicBezTo>
                  <a:cubicBezTo>
                    <a:pt x="7751" y="2612"/>
                    <a:pt x="7246" y="1540"/>
                    <a:pt x="6396" y="847"/>
                  </a:cubicBezTo>
                  <a:cubicBezTo>
                    <a:pt x="5726" y="297"/>
                    <a:pt x="4892" y="1"/>
                    <a:pt x="40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22" name="Google Shape;322;p31"/>
          <p:cNvGrpSpPr/>
          <p:nvPr/>
        </p:nvGrpSpPr>
        <p:grpSpPr>
          <a:xfrm>
            <a:off x="2530640" y="1903358"/>
            <a:ext cx="420271" cy="320774"/>
            <a:chOff x="-1951475" y="3273100"/>
            <a:chExt cx="291875" cy="222775"/>
          </a:xfrm>
        </p:grpSpPr>
        <p:sp>
          <p:nvSpPr>
            <p:cNvPr id="323" name="Google Shape;323;p31"/>
            <p:cNvSpPr/>
            <p:nvPr/>
          </p:nvSpPr>
          <p:spPr>
            <a:xfrm>
              <a:off x="-1951475" y="3325050"/>
              <a:ext cx="51225" cy="119250"/>
            </a:xfrm>
            <a:custGeom>
              <a:avLst/>
              <a:gdLst/>
              <a:ahLst/>
              <a:cxnLst/>
              <a:rect l="l" t="t" r="r" b="b"/>
              <a:pathLst>
                <a:path w="2049" h="4770" extrusionOk="0">
                  <a:moveTo>
                    <a:pt x="1033" y="0"/>
                  </a:moveTo>
                  <a:cubicBezTo>
                    <a:pt x="518" y="0"/>
                    <a:pt x="0" y="339"/>
                    <a:pt x="0" y="1004"/>
                  </a:cubicBezTo>
                  <a:lnTo>
                    <a:pt x="0" y="3777"/>
                  </a:lnTo>
                  <a:cubicBezTo>
                    <a:pt x="0" y="4438"/>
                    <a:pt x="512" y="4769"/>
                    <a:pt x="1024" y="4769"/>
                  </a:cubicBezTo>
                  <a:cubicBezTo>
                    <a:pt x="1536" y="4769"/>
                    <a:pt x="2048" y="4438"/>
                    <a:pt x="2048" y="3777"/>
                  </a:cubicBezTo>
                  <a:lnTo>
                    <a:pt x="2048" y="1004"/>
                  </a:lnTo>
                  <a:cubicBezTo>
                    <a:pt x="2048" y="331"/>
                    <a:pt x="1542" y="0"/>
                    <a:pt x="10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 name="Google Shape;324;p31"/>
            <p:cNvSpPr/>
            <p:nvPr/>
          </p:nvSpPr>
          <p:spPr>
            <a:xfrm>
              <a:off x="-1711250" y="3273100"/>
              <a:ext cx="51650" cy="221725"/>
            </a:xfrm>
            <a:custGeom>
              <a:avLst/>
              <a:gdLst/>
              <a:ahLst/>
              <a:cxnLst/>
              <a:rect l="l" t="t" r="r" b="b"/>
              <a:pathLst>
                <a:path w="2066" h="8869" extrusionOk="0">
                  <a:moveTo>
                    <a:pt x="1027" y="0"/>
                  </a:moveTo>
                  <a:cubicBezTo>
                    <a:pt x="608" y="0"/>
                    <a:pt x="186" y="229"/>
                    <a:pt x="32" y="719"/>
                  </a:cubicBezTo>
                  <a:cubicBezTo>
                    <a:pt x="0" y="814"/>
                    <a:pt x="0" y="940"/>
                    <a:pt x="0" y="1003"/>
                  </a:cubicBezTo>
                  <a:lnTo>
                    <a:pt x="0" y="7871"/>
                  </a:lnTo>
                  <a:cubicBezTo>
                    <a:pt x="0" y="7934"/>
                    <a:pt x="0" y="8060"/>
                    <a:pt x="32" y="8123"/>
                  </a:cubicBezTo>
                  <a:cubicBezTo>
                    <a:pt x="173" y="8632"/>
                    <a:pt x="594" y="8869"/>
                    <a:pt x="1015" y="8869"/>
                  </a:cubicBezTo>
                  <a:cubicBezTo>
                    <a:pt x="1532" y="8869"/>
                    <a:pt x="2048" y="8513"/>
                    <a:pt x="2048" y="7871"/>
                  </a:cubicBezTo>
                  <a:lnTo>
                    <a:pt x="2048" y="1003"/>
                  </a:lnTo>
                  <a:cubicBezTo>
                    <a:pt x="2066" y="356"/>
                    <a:pt x="1549" y="0"/>
                    <a:pt x="10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 name="Google Shape;325;p31"/>
            <p:cNvSpPr/>
            <p:nvPr/>
          </p:nvSpPr>
          <p:spPr>
            <a:xfrm>
              <a:off x="-1886900" y="3296575"/>
              <a:ext cx="156775" cy="199300"/>
            </a:xfrm>
            <a:custGeom>
              <a:avLst/>
              <a:gdLst/>
              <a:ahLst/>
              <a:cxnLst/>
              <a:rect l="l" t="t" r="r" b="b"/>
              <a:pathLst>
                <a:path w="6271" h="7972" extrusionOk="0">
                  <a:moveTo>
                    <a:pt x="851" y="5672"/>
                  </a:moveTo>
                  <a:lnTo>
                    <a:pt x="3466" y="6333"/>
                  </a:lnTo>
                  <a:cubicBezTo>
                    <a:pt x="3277" y="6869"/>
                    <a:pt x="2773" y="7279"/>
                    <a:pt x="2174" y="7279"/>
                  </a:cubicBezTo>
                  <a:cubicBezTo>
                    <a:pt x="1418" y="7279"/>
                    <a:pt x="788" y="6648"/>
                    <a:pt x="788" y="5892"/>
                  </a:cubicBezTo>
                  <a:cubicBezTo>
                    <a:pt x="851" y="5798"/>
                    <a:pt x="851" y="5735"/>
                    <a:pt x="851" y="5672"/>
                  </a:cubicBezTo>
                  <a:close/>
                  <a:moveTo>
                    <a:pt x="6270" y="1"/>
                  </a:moveTo>
                  <a:lnTo>
                    <a:pt x="1" y="1576"/>
                  </a:lnTo>
                  <a:cubicBezTo>
                    <a:pt x="95" y="1734"/>
                    <a:pt x="127" y="1923"/>
                    <a:pt x="127" y="2143"/>
                  </a:cubicBezTo>
                  <a:lnTo>
                    <a:pt x="127" y="4916"/>
                  </a:lnTo>
                  <a:cubicBezTo>
                    <a:pt x="127" y="5105"/>
                    <a:pt x="95" y="5294"/>
                    <a:pt x="1" y="5514"/>
                  </a:cubicBezTo>
                  <a:lnTo>
                    <a:pt x="158" y="5546"/>
                  </a:lnTo>
                  <a:cubicBezTo>
                    <a:pt x="127" y="5672"/>
                    <a:pt x="127" y="5829"/>
                    <a:pt x="127" y="5924"/>
                  </a:cubicBezTo>
                  <a:cubicBezTo>
                    <a:pt x="127" y="7090"/>
                    <a:pt x="1040" y="7972"/>
                    <a:pt x="2174" y="7972"/>
                  </a:cubicBezTo>
                  <a:cubicBezTo>
                    <a:pt x="3120" y="7972"/>
                    <a:pt x="3907" y="7405"/>
                    <a:pt x="4159" y="6522"/>
                  </a:cubicBezTo>
                  <a:lnTo>
                    <a:pt x="6270" y="7090"/>
                  </a:lnTo>
                  <a:lnTo>
                    <a:pt x="6270" y="5672"/>
                  </a:lnTo>
                  <a:lnTo>
                    <a:pt x="6270" y="2238"/>
                  </a:lnTo>
                  <a:lnTo>
                    <a:pt x="627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32"/>
          <p:cNvSpPr txBox="1">
            <a:spLocks noGrp="1"/>
          </p:cNvSpPr>
          <p:nvPr>
            <p:ph type="ctrTitle"/>
          </p:nvPr>
        </p:nvSpPr>
        <p:spPr>
          <a:xfrm>
            <a:off x="715100" y="420414"/>
            <a:ext cx="7713600" cy="74758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About Data</a:t>
            </a:r>
            <a:endParaRPr dirty="0"/>
          </a:p>
        </p:txBody>
      </p:sp>
      <p:sp>
        <p:nvSpPr>
          <p:cNvPr id="331" name="Google Shape;331;p32"/>
          <p:cNvSpPr txBox="1">
            <a:spLocks noGrp="1"/>
          </p:cNvSpPr>
          <p:nvPr>
            <p:ph type="subTitle" idx="1"/>
          </p:nvPr>
        </p:nvSpPr>
        <p:spPr>
          <a:xfrm>
            <a:off x="1271375" y="3298827"/>
            <a:ext cx="2081700" cy="897900"/>
          </a:xfrm>
          <a:prstGeom prst="rect">
            <a:avLst/>
          </a:prstGeom>
        </p:spPr>
        <p:txBody>
          <a:bodyPr spcFirstLastPara="1" wrap="square" lIns="91425" tIns="91425" rIns="91425" bIns="91425" anchor="t" anchorCtr="0">
            <a:noAutofit/>
          </a:bodyPr>
          <a:lstStyle/>
          <a:p>
            <a:pPr marL="0" lvl="0" indent="0"/>
            <a:r>
              <a:rPr lang="en-US" dirty="0" smtClean="0"/>
              <a:t>T</a:t>
            </a:r>
            <a:r>
              <a:rPr lang="en" dirty="0" smtClean="0"/>
              <a:t>he </a:t>
            </a:r>
            <a:r>
              <a:rPr lang="en-US" dirty="0"/>
              <a:t>Palestinian Water Authority</a:t>
            </a:r>
            <a:endParaRPr dirty="0"/>
          </a:p>
        </p:txBody>
      </p:sp>
      <p:sp>
        <p:nvSpPr>
          <p:cNvPr id="332" name="Google Shape;332;p32"/>
          <p:cNvSpPr txBox="1">
            <a:spLocks noGrp="1"/>
          </p:cNvSpPr>
          <p:nvPr>
            <p:ph type="subTitle" idx="2"/>
          </p:nvPr>
        </p:nvSpPr>
        <p:spPr>
          <a:xfrm>
            <a:off x="1271375" y="2640598"/>
            <a:ext cx="2081700" cy="744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smtClean="0"/>
              <a:t>D</a:t>
            </a:r>
            <a:r>
              <a:rPr lang="en" dirty="0" smtClean="0"/>
              <a:t>ata Source</a:t>
            </a:r>
            <a:endParaRPr dirty="0"/>
          </a:p>
        </p:txBody>
      </p:sp>
      <p:sp>
        <p:nvSpPr>
          <p:cNvPr id="333" name="Google Shape;333;p32"/>
          <p:cNvSpPr txBox="1">
            <a:spLocks noGrp="1"/>
          </p:cNvSpPr>
          <p:nvPr>
            <p:ph type="subTitle" idx="3"/>
          </p:nvPr>
        </p:nvSpPr>
        <p:spPr>
          <a:xfrm>
            <a:off x="3530920" y="3298826"/>
            <a:ext cx="2460305" cy="1844673"/>
          </a:xfrm>
          <a:prstGeom prst="rect">
            <a:avLst/>
          </a:prstGeom>
        </p:spPr>
        <p:txBody>
          <a:bodyPr spcFirstLastPara="1" wrap="square" lIns="91425" tIns="91425" rIns="91425" bIns="91425" anchor="t" anchorCtr="0">
            <a:noAutofit/>
          </a:bodyPr>
          <a:lstStyle/>
          <a:p>
            <a:pPr marL="228600" lvl="0" indent="-228600" algn="l">
              <a:buAutoNum type="arabicPeriod"/>
            </a:pPr>
            <a:r>
              <a:rPr lang="en-US" dirty="0" smtClean="0"/>
              <a:t>Supply </a:t>
            </a:r>
            <a:r>
              <a:rPr lang="en-US" dirty="0"/>
              <a:t>point /</a:t>
            </a:r>
            <a:r>
              <a:rPr lang="en-US" dirty="0" smtClean="0"/>
              <a:t>Source . </a:t>
            </a:r>
          </a:p>
          <a:p>
            <a:pPr marL="228600" lvl="0" indent="-228600" algn="l">
              <a:buAutoNum type="arabicPeriod"/>
            </a:pPr>
            <a:r>
              <a:rPr lang="en-US" dirty="0" smtClean="0"/>
              <a:t>Current amount  </a:t>
            </a:r>
            <a:r>
              <a:rPr lang="en-US" dirty="0"/>
              <a:t>Supply </a:t>
            </a:r>
            <a:r>
              <a:rPr lang="en-US" dirty="0" smtClean="0"/>
              <a:t>Source   </a:t>
            </a:r>
          </a:p>
          <a:p>
            <a:pPr marL="0" lvl="0" indent="0" algn="l"/>
            <a:r>
              <a:rPr lang="en-US" dirty="0" smtClean="0"/>
              <a:t>3</a:t>
            </a:r>
            <a:r>
              <a:rPr lang="en-US" dirty="0"/>
              <a:t>. </a:t>
            </a:r>
            <a:r>
              <a:rPr lang="en-US" dirty="0" smtClean="0"/>
              <a:t>Population  numbers in 2021 . </a:t>
            </a:r>
          </a:p>
          <a:p>
            <a:pPr marL="0" lvl="0" indent="0" algn="l"/>
            <a:r>
              <a:rPr lang="en-US" dirty="0" smtClean="0"/>
              <a:t>4. </a:t>
            </a:r>
            <a:r>
              <a:rPr lang="en-US" dirty="0"/>
              <a:t>Served Communities</a:t>
            </a:r>
            <a:r>
              <a:rPr lang="en-US" dirty="0" smtClean="0"/>
              <a:t>/</a:t>
            </a:r>
          </a:p>
        </p:txBody>
      </p:sp>
      <p:sp>
        <p:nvSpPr>
          <p:cNvPr id="334" name="Google Shape;334;p32"/>
          <p:cNvSpPr txBox="1">
            <a:spLocks noGrp="1"/>
          </p:cNvSpPr>
          <p:nvPr>
            <p:ph type="subTitle" idx="4"/>
          </p:nvPr>
        </p:nvSpPr>
        <p:spPr>
          <a:xfrm>
            <a:off x="3530921" y="2877947"/>
            <a:ext cx="2081700" cy="47469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smtClean="0"/>
              <a:t>Type </a:t>
            </a:r>
            <a:r>
              <a:rPr lang="en-US" dirty="0"/>
              <a:t>O</a:t>
            </a:r>
            <a:r>
              <a:rPr lang="en-US" dirty="0" smtClean="0"/>
              <a:t>f Data</a:t>
            </a:r>
            <a:endParaRPr dirty="0"/>
          </a:p>
        </p:txBody>
      </p:sp>
      <p:sp>
        <p:nvSpPr>
          <p:cNvPr id="335" name="Google Shape;335;p32"/>
          <p:cNvSpPr txBox="1">
            <a:spLocks noGrp="1"/>
          </p:cNvSpPr>
          <p:nvPr>
            <p:ph type="subTitle" idx="5"/>
          </p:nvPr>
        </p:nvSpPr>
        <p:spPr>
          <a:xfrm>
            <a:off x="5790472" y="3298826"/>
            <a:ext cx="2081700" cy="897900"/>
          </a:xfrm>
          <a:prstGeom prst="rect">
            <a:avLst/>
          </a:prstGeom>
        </p:spPr>
        <p:txBody>
          <a:bodyPr spcFirstLastPara="1" wrap="square" lIns="91425" tIns="91425" rIns="91425" bIns="91425" anchor="t" anchorCtr="0">
            <a:noAutofit/>
          </a:bodyPr>
          <a:lstStyle/>
          <a:p>
            <a:pPr marL="0" lvl="0" indent="0"/>
            <a:r>
              <a:rPr lang="en" dirty="0" smtClean="0"/>
              <a:t>859 the Totoal record of Data in our research </a:t>
            </a:r>
          </a:p>
          <a:p>
            <a:pPr marL="0" lvl="0" indent="0" algn="ctr" rtl="0">
              <a:spcBef>
                <a:spcPts val="0"/>
              </a:spcBef>
              <a:spcAft>
                <a:spcPts val="0"/>
              </a:spcAft>
              <a:buNone/>
            </a:pPr>
            <a:r>
              <a:rPr lang="en-US" dirty="0" smtClean="0"/>
              <a:t>F</a:t>
            </a:r>
            <a:r>
              <a:rPr lang="en" dirty="0" smtClean="0"/>
              <a:t>or all the westbank </a:t>
            </a:r>
            <a:endParaRPr dirty="0"/>
          </a:p>
        </p:txBody>
      </p:sp>
      <p:sp>
        <p:nvSpPr>
          <p:cNvPr id="336" name="Google Shape;336;p32"/>
          <p:cNvSpPr txBox="1">
            <a:spLocks noGrp="1"/>
          </p:cNvSpPr>
          <p:nvPr>
            <p:ph type="subTitle" idx="6"/>
          </p:nvPr>
        </p:nvSpPr>
        <p:spPr>
          <a:xfrm>
            <a:off x="5790472" y="2640598"/>
            <a:ext cx="2081700" cy="744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Data Size</a:t>
            </a:r>
            <a:endParaRPr dirty="0"/>
          </a:p>
        </p:txBody>
      </p:sp>
      <p:sp>
        <p:nvSpPr>
          <p:cNvPr id="337" name="Google Shape;337;p32"/>
          <p:cNvSpPr/>
          <p:nvPr/>
        </p:nvSpPr>
        <p:spPr>
          <a:xfrm rot="5400000">
            <a:off x="1917725" y="1669244"/>
            <a:ext cx="789000" cy="789000"/>
          </a:xfrm>
          <a:prstGeom prst="ellipse">
            <a:avLst/>
          </a:prstGeom>
          <a:solidFill>
            <a:schemeClr val="accent1"/>
          </a:solidFill>
          <a:ln>
            <a:noFill/>
          </a:ln>
          <a:effectLst>
            <a:outerShdw blurRad="114300" dist="85725" dir="1980000" algn="bl" rotWithShape="0">
              <a:schemeClr val="accent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 name="Google Shape;338;p32"/>
          <p:cNvSpPr/>
          <p:nvPr/>
        </p:nvSpPr>
        <p:spPr>
          <a:xfrm rot="5400000">
            <a:off x="4177502" y="1669244"/>
            <a:ext cx="789000" cy="789000"/>
          </a:xfrm>
          <a:prstGeom prst="ellipse">
            <a:avLst/>
          </a:prstGeom>
          <a:solidFill>
            <a:schemeClr val="accent1"/>
          </a:solidFill>
          <a:ln>
            <a:noFill/>
          </a:ln>
          <a:effectLst>
            <a:outerShdw blurRad="114300" dist="85725" dir="1980000" algn="bl" rotWithShape="0">
              <a:schemeClr val="accent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 name="Google Shape;339;p32"/>
          <p:cNvSpPr/>
          <p:nvPr/>
        </p:nvSpPr>
        <p:spPr>
          <a:xfrm rot="5400000">
            <a:off x="6436822" y="1669244"/>
            <a:ext cx="789000" cy="789000"/>
          </a:xfrm>
          <a:prstGeom prst="ellipse">
            <a:avLst/>
          </a:prstGeom>
          <a:solidFill>
            <a:schemeClr val="accent1"/>
          </a:solidFill>
          <a:ln>
            <a:noFill/>
          </a:ln>
          <a:effectLst>
            <a:outerShdw blurRad="114300" dist="85725" dir="1980000" algn="bl" rotWithShape="0">
              <a:schemeClr val="accent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40" name="Google Shape;340;p32"/>
          <p:cNvGrpSpPr/>
          <p:nvPr/>
        </p:nvGrpSpPr>
        <p:grpSpPr>
          <a:xfrm>
            <a:off x="2149186" y="1888447"/>
            <a:ext cx="421927" cy="419659"/>
            <a:chOff x="-6329100" y="3632100"/>
            <a:chExt cx="293025" cy="291450"/>
          </a:xfrm>
        </p:grpSpPr>
        <p:sp>
          <p:nvSpPr>
            <p:cNvPr id="341" name="Google Shape;341;p32"/>
            <p:cNvSpPr/>
            <p:nvPr/>
          </p:nvSpPr>
          <p:spPr>
            <a:xfrm>
              <a:off x="-6210700" y="3751600"/>
              <a:ext cx="174625" cy="171950"/>
            </a:xfrm>
            <a:custGeom>
              <a:avLst/>
              <a:gdLst/>
              <a:ahLst/>
              <a:cxnLst/>
              <a:rect l="l" t="t" r="r" b="b"/>
              <a:pathLst>
                <a:path w="6985" h="6878" extrusionOk="0">
                  <a:moveTo>
                    <a:pt x="492" y="0"/>
                  </a:moveTo>
                  <a:cubicBezTo>
                    <a:pt x="219" y="0"/>
                    <a:pt x="0" y="235"/>
                    <a:pt x="85" y="545"/>
                  </a:cubicBezTo>
                  <a:lnTo>
                    <a:pt x="1503" y="5712"/>
                  </a:lnTo>
                  <a:cubicBezTo>
                    <a:pt x="1559" y="5882"/>
                    <a:pt x="1707" y="5984"/>
                    <a:pt x="1856" y="5984"/>
                  </a:cubicBezTo>
                  <a:cubicBezTo>
                    <a:pt x="1956" y="5984"/>
                    <a:pt x="2057" y="5939"/>
                    <a:pt x="2133" y="5838"/>
                  </a:cubicBezTo>
                  <a:lnTo>
                    <a:pt x="2889" y="4735"/>
                  </a:lnTo>
                  <a:lnTo>
                    <a:pt x="3739" y="5712"/>
                  </a:lnTo>
                  <a:lnTo>
                    <a:pt x="4622" y="6594"/>
                  </a:lnTo>
                  <a:cubicBezTo>
                    <a:pt x="4811" y="6783"/>
                    <a:pt x="5086" y="6878"/>
                    <a:pt x="5362" y="6878"/>
                  </a:cubicBezTo>
                  <a:cubicBezTo>
                    <a:pt x="5638" y="6878"/>
                    <a:pt x="5913" y="6783"/>
                    <a:pt x="6102" y="6594"/>
                  </a:cubicBezTo>
                  <a:lnTo>
                    <a:pt x="6575" y="6122"/>
                  </a:lnTo>
                  <a:cubicBezTo>
                    <a:pt x="6984" y="5712"/>
                    <a:pt x="6984" y="5113"/>
                    <a:pt x="6575" y="4672"/>
                  </a:cubicBezTo>
                  <a:lnTo>
                    <a:pt x="4811" y="2814"/>
                  </a:lnTo>
                  <a:lnTo>
                    <a:pt x="5913" y="2058"/>
                  </a:lnTo>
                  <a:cubicBezTo>
                    <a:pt x="6134" y="1900"/>
                    <a:pt x="6102" y="1522"/>
                    <a:pt x="5787" y="1427"/>
                  </a:cubicBezTo>
                  <a:lnTo>
                    <a:pt x="589" y="10"/>
                  </a:lnTo>
                  <a:cubicBezTo>
                    <a:pt x="556" y="3"/>
                    <a:pt x="524" y="0"/>
                    <a:pt x="4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 name="Google Shape;342;p32"/>
            <p:cNvSpPr/>
            <p:nvPr/>
          </p:nvSpPr>
          <p:spPr>
            <a:xfrm>
              <a:off x="-6272400" y="3691975"/>
              <a:ext cx="136300" cy="135500"/>
            </a:xfrm>
            <a:custGeom>
              <a:avLst/>
              <a:gdLst/>
              <a:ahLst/>
              <a:cxnLst/>
              <a:rect l="l" t="t" r="r" b="b"/>
              <a:pathLst>
                <a:path w="5452" h="5420" extrusionOk="0">
                  <a:moveTo>
                    <a:pt x="2742" y="0"/>
                  </a:moveTo>
                  <a:cubicBezTo>
                    <a:pt x="1261" y="0"/>
                    <a:pt x="1" y="1229"/>
                    <a:pt x="1" y="2710"/>
                  </a:cubicBezTo>
                  <a:cubicBezTo>
                    <a:pt x="1" y="4127"/>
                    <a:pt x="1041" y="5293"/>
                    <a:pt x="2427" y="5419"/>
                  </a:cubicBezTo>
                  <a:lnTo>
                    <a:pt x="2112" y="4317"/>
                  </a:lnTo>
                  <a:cubicBezTo>
                    <a:pt x="1482" y="4096"/>
                    <a:pt x="1009" y="3466"/>
                    <a:pt x="1009" y="2741"/>
                  </a:cubicBezTo>
                  <a:cubicBezTo>
                    <a:pt x="1041" y="1765"/>
                    <a:pt x="1828" y="1009"/>
                    <a:pt x="2773" y="1009"/>
                  </a:cubicBezTo>
                  <a:cubicBezTo>
                    <a:pt x="3530" y="1009"/>
                    <a:pt x="4128" y="1481"/>
                    <a:pt x="4349" y="2143"/>
                  </a:cubicBezTo>
                  <a:lnTo>
                    <a:pt x="5451" y="2458"/>
                  </a:lnTo>
                  <a:cubicBezTo>
                    <a:pt x="5294" y="1072"/>
                    <a:pt x="4160" y="0"/>
                    <a:pt x="27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 name="Google Shape;343;p32"/>
            <p:cNvSpPr/>
            <p:nvPr/>
          </p:nvSpPr>
          <p:spPr>
            <a:xfrm>
              <a:off x="-6329100" y="3632100"/>
              <a:ext cx="257575" cy="256025"/>
            </a:xfrm>
            <a:custGeom>
              <a:avLst/>
              <a:gdLst/>
              <a:ahLst/>
              <a:cxnLst/>
              <a:rect l="l" t="t" r="r" b="b"/>
              <a:pathLst>
                <a:path w="10303" h="10241" extrusionOk="0">
                  <a:moveTo>
                    <a:pt x="5136" y="1"/>
                  </a:moveTo>
                  <a:cubicBezTo>
                    <a:pt x="2301" y="1"/>
                    <a:pt x="1" y="2269"/>
                    <a:pt x="1" y="5105"/>
                  </a:cubicBezTo>
                  <a:cubicBezTo>
                    <a:pt x="1" y="7972"/>
                    <a:pt x="2332" y="10240"/>
                    <a:pt x="5136" y="10240"/>
                  </a:cubicBezTo>
                  <a:cubicBezTo>
                    <a:pt x="5262" y="10240"/>
                    <a:pt x="5356" y="10240"/>
                    <a:pt x="5451" y="10177"/>
                  </a:cubicBezTo>
                  <a:lnTo>
                    <a:pt x="4978" y="8444"/>
                  </a:lnTo>
                  <a:cubicBezTo>
                    <a:pt x="4959" y="8445"/>
                    <a:pt x="4940" y="8445"/>
                    <a:pt x="4921" y="8445"/>
                  </a:cubicBezTo>
                  <a:cubicBezTo>
                    <a:pt x="3089" y="8445"/>
                    <a:pt x="1639" y="6945"/>
                    <a:pt x="1639" y="5105"/>
                  </a:cubicBezTo>
                  <a:cubicBezTo>
                    <a:pt x="1639" y="3214"/>
                    <a:pt x="3151" y="1702"/>
                    <a:pt x="5073" y="1702"/>
                  </a:cubicBezTo>
                  <a:cubicBezTo>
                    <a:pt x="6900" y="1702"/>
                    <a:pt x="8412" y="3151"/>
                    <a:pt x="8475" y="4979"/>
                  </a:cubicBezTo>
                  <a:lnTo>
                    <a:pt x="10208" y="5451"/>
                  </a:lnTo>
                  <a:cubicBezTo>
                    <a:pt x="10303" y="4002"/>
                    <a:pt x="9799" y="2553"/>
                    <a:pt x="8759" y="1482"/>
                  </a:cubicBezTo>
                  <a:cubicBezTo>
                    <a:pt x="7782" y="505"/>
                    <a:pt x="6522" y="1"/>
                    <a:pt x="51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44" name="Google Shape;344;p32"/>
          <p:cNvGrpSpPr/>
          <p:nvPr/>
        </p:nvGrpSpPr>
        <p:grpSpPr>
          <a:xfrm>
            <a:off x="4374414" y="1866061"/>
            <a:ext cx="394713" cy="421927"/>
            <a:chOff x="-2312225" y="3238300"/>
            <a:chExt cx="274125" cy="293025"/>
          </a:xfrm>
        </p:grpSpPr>
        <p:sp>
          <p:nvSpPr>
            <p:cNvPr id="345" name="Google Shape;345;p32"/>
            <p:cNvSpPr/>
            <p:nvPr/>
          </p:nvSpPr>
          <p:spPr>
            <a:xfrm>
              <a:off x="-2241325" y="3289500"/>
              <a:ext cx="203225" cy="241825"/>
            </a:xfrm>
            <a:custGeom>
              <a:avLst/>
              <a:gdLst/>
              <a:ahLst/>
              <a:cxnLst/>
              <a:rect l="l" t="t" r="r" b="b"/>
              <a:pathLst>
                <a:path w="8129" h="9673" extrusionOk="0">
                  <a:moveTo>
                    <a:pt x="2458" y="0"/>
                  </a:moveTo>
                  <a:cubicBezTo>
                    <a:pt x="2174" y="0"/>
                    <a:pt x="1954" y="221"/>
                    <a:pt x="1954" y="504"/>
                  </a:cubicBezTo>
                  <a:lnTo>
                    <a:pt x="1954" y="2836"/>
                  </a:lnTo>
                  <a:lnTo>
                    <a:pt x="1954" y="5167"/>
                  </a:lnTo>
                  <a:lnTo>
                    <a:pt x="914" y="4128"/>
                  </a:lnTo>
                  <a:cubicBezTo>
                    <a:pt x="820" y="4033"/>
                    <a:pt x="693" y="3986"/>
                    <a:pt x="567" y="3986"/>
                  </a:cubicBezTo>
                  <a:cubicBezTo>
                    <a:pt x="441" y="3986"/>
                    <a:pt x="315" y="4033"/>
                    <a:pt x="221" y="4128"/>
                  </a:cubicBezTo>
                  <a:cubicBezTo>
                    <a:pt x="0" y="4317"/>
                    <a:pt x="0" y="4632"/>
                    <a:pt x="221" y="4852"/>
                  </a:cubicBezTo>
                  <a:lnTo>
                    <a:pt x="2678" y="7310"/>
                  </a:lnTo>
                  <a:lnTo>
                    <a:pt x="2678" y="8664"/>
                  </a:lnTo>
                  <a:cubicBezTo>
                    <a:pt x="2678" y="9200"/>
                    <a:pt x="3151" y="9672"/>
                    <a:pt x="3718" y="9672"/>
                  </a:cubicBezTo>
                  <a:lnTo>
                    <a:pt x="6459" y="9672"/>
                  </a:lnTo>
                  <a:cubicBezTo>
                    <a:pt x="7026" y="9672"/>
                    <a:pt x="7499" y="9200"/>
                    <a:pt x="7499" y="8664"/>
                  </a:cubicBezTo>
                  <a:lnTo>
                    <a:pt x="7499" y="8066"/>
                  </a:lnTo>
                  <a:cubicBezTo>
                    <a:pt x="7688" y="7656"/>
                    <a:pt x="7845" y="7278"/>
                    <a:pt x="7940" y="6837"/>
                  </a:cubicBezTo>
                  <a:cubicBezTo>
                    <a:pt x="8034" y="6396"/>
                    <a:pt x="8129" y="5986"/>
                    <a:pt x="8129" y="5514"/>
                  </a:cubicBezTo>
                  <a:lnTo>
                    <a:pt x="8129" y="3308"/>
                  </a:lnTo>
                  <a:cubicBezTo>
                    <a:pt x="8129" y="3025"/>
                    <a:pt x="7877" y="2773"/>
                    <a:pt x="7625" y="2773"/>
                  </a:cubicBezTo>
                  <a:cubicBezTo>
                    <a:pt x="7341" y="2773"/>
                    <a:pt x="7089" y="3025"/>
                    <a:pt x="7089" y="3308"/>
                  </a:cubicBezTo>
                  <a:lnTo>
                    <a:pt x="7089" y="3812"/>
                  </a:lnTo>
                  <a:cubicBezTo>
                    <a:pt x="7089" y="4002"/>
                    <a:pt x="6931" y="4159"/>
                    <a:pt x="6742" y="4159"/>
                  </a:cubicBezTo>
                  <a:cubicBezTo>
                    <a:pt x="6553" y="4159"/>
                    <a:pt x="6396" y="4002"/>
                    <a:pt x="6396" y="3812"/>
                  </a:cubicBezTo>
                  <a:lnTo>
                    <a:pt x="6396" y="2615"/>
                  </a:lnTo>
                  <a:cubicBezTo>
                    <a:pt x="6396" y="2363"/>
                    <a:pt x="6144" y="2111"/>
                    <a:pt x="5892" y="2111"/>
                  </a:cubicBezTo>
                  <a:cubicBezTo>
                    <a:pt x="5608" y="2111"/>
                    <a:pt x="5356" y="2363"/>
                    <a:pt x="5356" y="2615"/>
                  </a:cubicBezTo>
                  <a:cubicBezTo>
                    <a:pt x="5357" y="2615"/>
                    <a:pt x="5358" y="2615"/>
                    <a:pt x="5359" y="2615"/>
                  </a:cubicBezTo>
                  <a:cubicBezTo>
                    <a:pt x="5418" y="2615"/>
                    <a:pt x="5419" y="3769"/>
                    <a:pt x="5419" y="3781"/>
                  </a:cubicBezTo>
                  <a:lnTo>
                    <a:pt x="5419" y="3781"/>
                  </a:lnTo>
                  <a:cubicBezTo>
                    <a:pt x="5419" y="3970"/>
                    <a:pt x="5262" y="4128"/>
                    <a:pt x="5041" y="4128"/>
                  </a:cubicBezTo>
                  <a:cubicBezTo>
                    <a:pt x="4852" y="4128"/>
                    <a:pt x="4695" y="3970"/>
                    <a:pt x="4695" y="3781"/>
                  </a:cubicBezTo>
                  <a:lnTo>
                    <a:pt x="4695" y="2584"/>
                  </a:lnTo>
                  <a:cubicBezTo>
                    <a:pt x="4695" y="2332"/>
                    <a:pt x="4474" y="2080"/>
                    <a:pt x="4191" y="2080"/>
                  </a:cubicBezTo>
                  <a:cubicBezTo>
                    <a:pt x="3907" y="2080"/>
                    <a:pt x="3686" y="2332"/>
                    <a:pt x="3686" y="2584"/>
                  </a:cubicBezTo>
                  <a:lnTo>
                    <a:pt x="3686" y="3781"/>
                  </a:lnTo>
                  <a:cubicBezTo>
                    <a:pt x="3686" y="3970"/>
                    <a:pt x="3529" y="4128"/>
                    <a:pt x="3308" y="4128"/>
                  </a:cubicBezTo>
                  <a:cubicBezTo>
                    <a:pt x="3119" y="4128"/>
                    <a:pt x="2962" y="3970"/>
                    <a:pt x="2962" y="3781"/>
                  </a:cubicBezTo>
                  <a:lnTo>
                    <a:pt x="2962" y="504"/>
                  </a:lnTo>
                  <a:cubicBezTo>
                    <a:pt x="2962" y="221"/>
                    <a:pt x="2741" y="0"/>
                    <a:pt x="24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 name="Google Shape;346;p32"/>
            <p:cNvSpPr/>
            <p:nvPr/>
          </p:nvSpPr>
          <p:spPr>
            <a:xfrm>
              <a:off x="-2312225" y="3238300"/>
              <a:ext cx="241825" cy="241050"/>
            </a:xfrm>
            <a:custGeom>
              <a:avLst/>
              <a:gdLst/>
              <a:ahLst/>
              <a:cxnLst/>
              <a:rect l="l" t="t" r="r" b="b"/>
              <a:pathLst>
                <a:path w="9673" h="9642" extrusionOk="0">
                  <a:moveTo>
                    <a:pt x="379" y="1"/>
                  </a:moveTo>
                  <a:cubicBezTo>
                    <a:pt x="158" y="1"/>
                    <a:pt x="1" y="158"/>
                    <a:pt x="1" y="347"/>
                  </a:cubicBezTo>
                  <a:lnTo>
                    <a:pt x="1" y="1733"/>
                  </a:lnTo>
                  <a:cubicBezTo>
                    <a:pt x="1" y="1922"/>
                    <a:pt x="158" y="2080"/>
                    <a:pt x="379" y="2080"/>
                  </a:cubicBezTo>
                  <a:lnTo>
                    <a:pt x="726" y="2080"/>
                  </a:lnTo>
                  <a:lnTo>
                    <a:pt x="726" y="7562"/>
                  </a:lnTo>
                  <a:lnTo>
                    <a:pt x="379" y="7562"/>
                  </a:lnTo>
                  <a:cubicBezTo>
                    <a:pt x="158" y="7562"/>
                    <a:pt x="1" y="7719"/>
                    <a:pt x="1" y="7908"/>
                  </a:cubicBezTo>
                  <a:lnTo>
                    <a:pt x="1" y="9294"/>
                  </a:lnTo>
                  <a:cubicBezTo>
                    <a:pt x="1" y="9484"/>
                    <a:pt x="158" y="9641"/>
                    <a:pt x="379" y="9641"/>
                  </a:cubicBezTo>
                  <a:lnTo>
                    <a:pt x="1734" y="9641"/>
                  </a:lnTo>
                  <a:cubicBezTo>
                    <a:pt x="1954" y="9641"/>
                    <a:pt x="2112" y="9484"/>
                    <a:pt x="2112" y="9294"/>
                  </a:cubicBezTo>
                  <a:lnTo>
                    <a:pt x="2112" y="8916"/>
                  </a:lnTo>
                  <a:lnTo>
                    <a:pt x="4160" y="8916"/>
                  </a:lnTo>
                  <a:lnTo>
                    <a:pt x="3435" y="8223"/>
                  </a:lnTo>
                  <a:lnTo>
                    <a:pt x="2112" y="8223"/>
                  </a:lnTo>
                  <a:lnTo>
                    <a:pt x="2112" y="7877"/>
                  </a:lnTo>
                  <a:cubicBezTo>
                    <a:pt x="2112" y="7688"/>
                    <a:pt x="1954" y="7530"/>
                    <a:pt x="1734" y="7530"/>
                  </a:cubicBezTo>
                  <a:lnTo>
                    <a:pt x="1387" y="7530"/>
                  </a:lnTo>
                  <a:lnTo>
                    <a:pt x="1387" y="2080"/>
                  </a:lnTo>
                  <a:lnTo>
                    <a:pt x="1734" y="2080"/>
                  </a:lnTo>
                  <a:cubicBezTo>
                    <a:pt x="1954" y="2080"/>
                    <a:pt x="2112" y="1922"/>
                    <a:pt x="2112" y="1733"/>
                  </a:cubicBezTo>
                  <a:lnTo>
                    <a:pt x="2112" y="1387"/>
                  </a:lnTo>
                  <a:lnTo>
                    <a:pt x="7562" y="1387"/>
                  </a:lnTo>
                  <a:lnTo>
                    <a:pt x="7562" y="1733"/>
                  </a:lnTo>
                  <a:cubicBezTo>
                    <a:pt x="7562" y="1922"/>
                    <a:pt x="7720" y="2080"/>
                    <a:pt x="7940" y="2080"/>
                  </a:cubicBezTo>
                  <a:lnTo>
                    <a:pt x="8287" y="2080"/>
                  </a:lnTo>
                  <a:lnTo>
                    <a:pt x="8287" y="3592"/>
                  </a:lnTo>
                  <a:cubicBezTo>
                    <a:pt x="8444" y="3498"/>
                    <a:pt x="8602" y="3466"/>
                    <a:pt x="8791" y="3466"/>
                  </a:cubicBezTo>
                  <a:cubicBezTo>
                    <a:pt x="8885" y="3466"/>
                    <a:pt x="8917" y="3466"/>
                    <a:pt x="8948" y="3498"/>
                  </a:cubicBezTo>
                  <a:lnTo>
                    <a:pt x="8948" y="2080"/>
                  </a:lnTo>
                  <a:lnTo>
                    <a:pt x="9326" y="2080"/>
                  </a:lnTo>
                  <a:cubicBezTo>
                    <a:pt x="9515" y="2080"/>
                    <a:pt x="9673" y="1922"/>
                    <a:pt x="9673" y="1733"/>
                  </a:cubicBezTo>
                  <a:lnTo>
                    <a:pt x="9673" y="347"/>
                  </a:lnTo>
                  <a:cubicBezTo>
                    <a:pt x="9673" y="158"/>
                    <a:pt x="9515" y="1"/>
                    <a:pt x="9326" y="1"/>
                  </a:cubicBezTo>
                  <a:lnTo>
                    <a:pt x="7940" y="1"/>
                  </a:lnTo>
                  <a:cubicBezTo>
                    <a:pt x="7751" y="1"/>
                    <a:pt x="7562" y="158"/>
                    <a:pt x="7562" y="347"/>
                  </a:cubicBezTo>
                  <a:lnTo>
                    <a:pt x="7562" y="694"/>
                  </a:lnTo>
                  <a:lnTo>
                    <a:pt x="2112" y="694"/>
                  </a:lnTo>
                  <a:lnTo>
                    <a:pt x="2112" y="347"/>
                  </a:lnTo>
                  <a:cubicBezTo>
                    <a:pt x="2112" y="158"/>
                    <a:pt x="1954" y="1"/>
                    <a:pt x="17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 name="TextBox 1"/>
          <p:cNvSpPr txBox="1"/>
          <p:nvPr/>
        </p:nvSpPr>
        <p:spPr>
          <a:xfrm>
            <a:off x="914400" y="429324"/>
            <a:ext cx="1608789" cy="784830"/>
          </a:xfrm>
          <a:prstGeom prst="rect">
            <a:avLst/>
          </a:prstGeom>
          <a:noFill/>
        </p:spPr>
        <p:txBody>
          <a:bodyPr wrap="square" rtlCol="0">
            <a:spAutoFit/>
          </a:bodyPr>
          <a:lstStyle/>
          <a:p>
            <a:pPr>
              <a:lnSpc>
                <a:spcPct val="90000"/>
              </a:lnSpc>
              <a:buClr>
                <a:schemeClr val="accent2"/>
              </a:buClr>
              <a:buSzPts val="6000"/>
            </a:pPr>
            <a:r>
              <a:rPr lang="en-US" sz="4800" dirty="0">
                <a:solidFill>
                  <a:schemeClr val="lt1"/>
                </a:solidFill>
                <a:latin typeface="Albert Sans Black"/>
                <a:ea typeface="Albert Sans Black"/>
                <a:cs typeface="Albert Sans Black"/>
                <a:sym typeface="Albert Sans Black"/>
              </a:rPr>
              <a:t>02</a:t>
            </a:r>
          </a:p>
        </p:txBody>
      </p:sp>
      <p:grpSp>
        <p:nvGrpSpPr>
          <p:cNvPr id="28" name="Google Shape;5845;p60"/>
          <p:cNvGrpSpPr/>
          <p:nvPr/>
        </p:nvGrpSpPr>
        <p:grpSpPr>
          <a:xfrm>
            <a:off x="6648140" y="1866628"/>
            <a:ext cx="366364" cy="367290"/>
            <a:chOff x="-61783350" y="3743950"/>
            <a:chExt cx="316650" cy="317450"/>
          </a:xfrm>
        </p:grpSpPr>
        <p:sp>
          <p:nvSpPr>
            <p:cNvPr id="29" name="Google Shape;5846;p60"/>
            <p:cNvSpPr/>
            <p:nvPr/>
          </p:nvSpPr>
          <p:spPr>
            <a:xfrm>
              <a:off x="-61783350" y="3743950"/>
              <a:ext cx="316650" cy="317450"/>
            </a:xfrm>
            <a:custGeom>
              <a:avLst/>
              <a:gdLst/>
              <a:ahLst/>
              <a:cxnLst/>
              <a:rect l="l" t="t" r="r" b="b"/>
              <a:pathLst>
                <a:path w="12666" h="12698" extrusionOk="0">
                  <a:moveTo>
                    <a:pt x="379" y="1"/>
                  </a:moveTo>
                  <a:cubicBezTo>
                    <a:pt x="158" y="1"/>
                    <a:pt x="1" y="190"/>
                    <a:pt x="1" y="410"/>
                  </a:cubicBezTo>
                  <a:lnTo>
                    <a:pt x="1" y="12256"/>
                  </a:lnTo>
                  <a:cubicBezTo>
                    <a:pt x="1" y="12508"/>
                    <a:pt x="190" y="12697"/>
                    <a:pt x="379" y="12697"/>
                  </a:cubicBezTo>
                  <a:lnTo>
                    <a:pt x="12256" y="12697"/>
                  </a:lnTo>
                  <a:cubicBezTo>
                    <a:pt x="12477" y="12697"/>
                    <a:pt x="12666" y="12508"/>
                    <a:pt x="12666" y="12256"/>
                  </a:cubicBezTo>
                  <a:cubicBezTo>
                    <a:pt x="12634" y="12067"/>
                    <a:pt x="12477" y="11878"/>
                    <a:pt x="12256" y="11878"/>
                  </a:cubicBezTo>
                  <a:lnTo>
                    <a:pt x="820" y="11878"/>
                  </a:lnTo>
                  <a:lnTo>
                    <a:pt x="820" y="410"/>
                  </a:lnTo>
                  <a:cubicBezTo>
                    <a:pt x="820" y="158"/>
                    <a:pt x="631" y="1"/>
                    <a:pt x="3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5847;p60"/>
            <p:cNvSpPr/>
            <p:nvPr/>
          </p:nvSpPr>
          <p:spPr>
            <a:xfrm>
              <a:off x="-61739225" y="3833750"/>
              <a:ext cx="272525" cy="149675"/>
            </a:xfrm>
            <a:custGeom>
              <a:avLst/>
              <a:gdLst/>
              <a:ahLst/>
              <a:cxnLst/>
              <a:rect l="l" t="t" r="r" b="b"/>
              <a:pathLst>
                <a:path w="10901" h="5987" extrusionOk="0">
                  <a:moveTo>
                    <a:pt x="9641" y="0"/>
                  </a:moveTo>
                  <a:cubicBezTo>
                    <a:pt x="8979" y="0"/>
                    <a:pt x="8444" y="536"/>
                    <a:pt x="8444" y="1229"/>
                  </a:cubicBezTo>
                  <a:cubicBezTo>
                    <a:pt x="8444" y="1418"/>
                    <a:pt x="8475" y="1575"/>
                    <a:pt x="8538" y="1733"/>
                  </a:cubicBezTo>
                  <a:lnTo>
                    <a:pt x="6900" y="3403"/>
                  </a:lnTo>
                  <a:cubicBezTo>
                    <a:pt x="6742" y="3308"/>
                    <a:pt x="6553" y="3277"/>
                    <a:pt x="6396" y="3277"/>
                  </a:cubicBezTo>
                  <a:cubicBezTo>
                    <a:pt x="6238" y="3277"/>
                    <a:pt x="6018" y="3308"/>
                    <a:pt x="5860" y="3403"/>
                  </a:cubicBezTo>
                  <a:lnTo>
                    <a:pt x="5041" y="2552"/>
                  </a:lnTo>
                  <a:cubicBezTo>
                    <a:pt x="5136" y="2395"/>
                    <a:pt x="5167" y="2206"/>
                    <a:pt x="5167" y="2048"/>
                  </a:cubicBezTo>
                  <a:cubicBezTo>
                    <a:pt x="5167" y="1386"/>
                    <a:pt x="4600" y="819"/>
                    <a:pt x="3938" y="819"/>
                  </a:cubicBezTo>
                  <a:cubicBezTo>
                    <a:pt x="3277" y="819"/>
                    <a:pt x="2710" y="1386"/>
                    <a:pt x="2710" y="2048"/>
                  </a:cubicBezTo>
                  <a:cubicBezTo>
                    <a:pt x="2710" y="2237"/>
                    <a:pt x="2773" y="2395"/>
                    <a:pt x="2836" y="2552"/>
                  </a:cubicBezTo>
                  <a:lnTo>
                    <a:pt x="1733" y="3655"/>
                  </a:lnTo>
                  <a:cubicBezTo>
                    <a:pt x="1575" y="3592"/>
                    <a:pt x="1386" y="3560"/>
                    <a:pt x="1229" y="3560"/>
                  </a:cubicBezTo>
                  <a:cubicBezTo>
                    <a:pt x="567" y="3560"/>
                    <a:pt x="0" y="4096"/>
                    <a:pt x="0" y="4757"/>
                  </a:cubicBezTo>
                  <a:cubicBezTo>
                    <a:pt x="0" y="5451"/>
                    <a:pt x="567" y="5986"/>
                    <a:pt x="1229" y="5986"/>
                  </a:cubicBezTo>
                  <a:cubicBezTo>
                    <a:pt x="1891" y="5986"/>
                    <a:pt x="2458" y="5451"/>
                    <a:pt x="2458" y="4757"/>
                  </a:cubicBezTo>
                  <a:cubicBezTo>
                    <a:pt x="2458" y="4568"/>
                    <a:pt x="2395" y="4411"/>
                    <a:pt x="2332" y="4253"/>
                  </a:cubicBezTo>
                  <a:lnTo>
                    <a:pt x="3434" y="3151"/>
                  </a:lnTo>
                  <a:cubicBezTo>
                    <a:pt x="3592" y="3214"/>
                    <a:pt x="3781" y="3277"/>
                    <a:pt x="3938" y="3277"/>
                  </a:cubicBezTo>
                  <a:cubicBezTo>
                    <a:pt x="4096" y="3277"/>
                    <a:pt x="4285" y="3214"/>
                    <a:pt x="4442" y="3151"/>
                  </a:cubicBezTo>
                  <a:lnTo>
                    <a:pt x="5293" y="3970"/>
                  </a:lnTo>
                  <a:cubicBezTo>
                    <a:pt x="5199" y="4127"/>
                    <a:pt x="5167" y="4348"/>
                    <a:pt x="5167" y="4505"/>
                  </a:cubicBezTo>
                  <a:cubicBezTo>
                    <a:pt x="5167" y="5167"/>
                    <a:pt x="5703" y="5703"/>
                    <a:pt x="6396" y="5703"/>
                  </a:cubicBezTo>
                  <a:cubicBezTo>
                    <a:pt x="7057" y="5703"/>
                    <a:pt x="7593" y="5167"/>
                    <a:pt x="7593" y="4505"/>
                  </a:cubicBezTo>
                  <a:cubicBezTo>
                    <a:pt x="7593" y="4285"/>
                    <a:pt x="7561" y="4127"/>
                    <a:pt x="7498" y="3970"/>
                  </a:cubicBezTo>
                  <a:lnTo>
                    <a:pt x="9137" y="2332"/>
                  </a:lnTo>
                  <a:cubicBezTo>
                    <a:pt x="9294" y="2395"/>
                    <a:pt x="9483" y="2458"/>
                    <a:pt x="9641" y="2458"/>
                  </a:cubicBezTo>
                  <a:cubicBezTo>
                    <a:pt x="10334" y="2458"/>
                    <a:pt x="10901" y="1890"/>
                    <a:pt x="10901" y="1229"/>
                  </a:cubicBezTo>
                  <a:cubicBezTo>
                    <a:pt x="10901" y="536"/>
                    <a:pt x="10334" y="0"/>
                    <a:pt x="96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theme/theme1.xml><?xml version="1.0" encoding="utf-8"?>
<a:theme xmlns:a="http://schemas.openxmlformats.org/drawingml/2006/main" name="Water-based Lubricant Marketing Plan by Slidesgo">
  <a:themeElements>
    <a:clrScheme name="Simple Light">
      <a:dk1>
        <a:srgbClr val="FFFFFF"/>
      </a:dk1>
      <a:lt1>
        <a:srgbClr val="5B93E9"/>
      </a:lt1>
      <a:dk2>
        <a:srgbClr val="E2F5FF"/>
      </a:dk2>
      <a:lt2>
        <a:srgbClr val="C5EAFF"/>
      </a:lt2>
      <a:accent1>
        <a:srgbClr val="98D2FF"/>
      </a:accent1>
      <a:accent2>
        <a:srgbClr val="02275E"/>
      </a:accent2>
      <a:accent3>
        <a:srgbClr val="FFFFFF"/>
      </a:accent3>
      <a:accent4>
        <a:srgbClr val="98D2FF"/>
      </a:accent4>
      <a:accent5>
        <a:srgbClr val="FFFFFF"/>
      </a:accent5>
      <a:accent6>
        <a:srgbClr val="FFFFFF"/>
      </a:accent6>
      <a:hlink>
        <a:srgbClr val="02275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260</TotalTime>
  <Words>415</Words>
  <Application>Microsoft Office PowerPoint</Application>
  <PresentationFormat>On-screen Show (16:9)</PresentationFormat>
  <Paragraphs>76</Paragraphs>
  <Slides>21</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Albert Sans</vt:lpstr>
      <vt:lpstr>Raleway</vt:lpstr>
      <vt:lpstr>Arial</vt:lpstr>
      <vt:lpstr>Albert Sans Black</vt:lpstr>
      <vt:lpstr>DM Sans</vt:lpstr>
      <vt:lpstr>Water-based Lubricant Marketing Plan by Slidesgo</vt:lpstr>
      <vt:lpstr>Analyzing Current and Future Water Consumption: Meeting Our Needs</vt:lpstr>
      <vt:lpstr>Mosaab odeh   From Nablus Studying CAP  At NNU  </vt:lpstr>
      <vt:lpstr>We benefited from the course by nourishing and developing data analysis skills in our areas of specialization.  and that we opened a new field in which we can develop quickly and with great quality.  and this project is a summary of the knowledge that we gained from the course.</vt:lpstr>
      <vt:lpstr>Our Vision</vt:lpstr>
      <vt:lpstr>Life cycle  of project </vt:lpstr>
      <vt:lpstr>01</vt:lpstr>
      <vt:lpstr>Where did the idea start?</vt:lpstr>
      <vt:lpstr>Our goals</vt:lpstr>
      <vt:lpstr>About Data</vt:lpstr>
      <vt:lpstr>Data Cleaning</vt:lpstr>
      <vt:lpstr>Hypothesis</vt:lpstr>
      <vt:lpstr>Statistics for the northern West Bank</vt:lpstr>
      <vt:lpstr>Nablus </vt:lpstr>
      <vt:lpstr>Jenin</vt:lpstr>
      <vt:lpstr>Tubas</vt:lpstr>
      <vt:lpstr>Tulkarm </vt:lpstr>
      <vt:lpstr>Qalqilya</vt:lpstr>
      <vt:lpstr>Salfit</vt:lpstr>
      <vt:lpstr>Future plan</vt:lpstr>
      <vt:lpstr>Thanks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 resources and consumption  in the West  Bank</dc:title>
  <dc:creator>Mosab</dc:creator>
  <cp:lastModifiedBy>Windows User</cp:lastModifiedBy>
  <cp:revision>29</cp:revision>
  <dcterms:modified xsi:type="dcterms:W3CDTF">2023-07-29T15:26:43Z</dcterms:modified>
</cp:coreProperties>
</file>