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301" r:id="rId3"/>
    <p:sldId id="257" r:id="rId4"/>
    <p:sldId id="297" r:id="rId5"/>
    <p:sldId id="298" r:id="rId6"/>
    <p:sldId id="300" r:id="rId7"/>
    <p:sldId id="299" r:id="rId8"/>
  </p:sldIdLst>
  <p:sldSz cx="9144000" cy="5143500" type="screen16x9"/>
  <p:notesSz cx="6858000" cy="9144000"/>
  <p:embeddedFontLst>
    <p:embeddedFont>
      <p:font typeface="Maven Pro" charset="0"/>
      <p:regular r:id="rId10"/>
      <p:bold r:id="rId11"/>
    </p:embeddedFont>
    <p:embeddedFont>
      <p:font typeface="Share Tech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6846017-A082-4B85-91FC-F0C914AED056}">
  <a:tblStyle styleId="{F6846017-A082-4B85-91FC-F0C914AED0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54" y="-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33742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200" y="2491989"/>
            <a:ext cx="3295500" cy="155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Nickname: Cousin’s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ehal kanoun 2778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osab omaer 2802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Space Bus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1295400" y="3566733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657350"/>
            <a:ext cx="6096000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This website will propose a way for customers to buy bus tickets, make e-payment and select routes online, our mission to improve efficiency of bus ticket services and ensure customer satisfaction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666750"/>
            <a:ext cx="2686500" cy="577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000" dirty="0" smtClean="0"/>
              <a:t>1- Passenger have </a:t>
            </a:r>
            <a:r>
              <a:rPr lang="en-US" sz="2000" dirty="0" smtClean="0"/>
              <a:t>easy access to </a:t>
            </a:r>
            <a:r>
              <a:rPr lang="en-US" sz="2000" dirty="0" smtClean="0"/>
              <a:t>information about the bus route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2- </a:t>
            </a:r>
            <a:r>
              <a:rPr lang="en-US" sz="2000" dirty="0" smtClean="0"/>
              <a:t>Passenger </a:t>
            </a:r>
            <a:r>
              <a:rPr lang="en-US" sz="2000" dirty="0"/>
              <a:t>are unaware of the bus arrival </a:t>
            </a:r>
            <a:r>
              <a:rPr lang="en-US" sz="2000" dirty="0" smtClean="0"/>
              <a:t>time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dirty="0" smtClean="0"/>
              <a:t>3- </a:t>
            </a:r>
            <a:r>
              <a:rPr lang="en-US" sz="2000" dirty="0"/>
              <a:t>Passenger</a:t>
            </a:r>
            <a:r>
              <a:rPr lang="en-US" sz="2000" dirty="0" smtClean="0"/>
              <a:t> have no knowledge of the bus stops near </a:t>
            </a:r>
            <a:r>
              <a:rPr lang="en-US" sz="2000" dirty="0" smtClean="0"/>
              <a:t>by</a:t>
            </a:r>
            <a:endParaRPr lang="en-US" sz="2000" dirty="0" smtClean="0"/>
          </a:p>
          <a:p>
            <a:pPr marL="0" lvl="0" indent="0"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4" y="1276350"/>
            <a:ext cx="7534575" cy="281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Set up fixed routes for the buses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Offer seamless payment process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knowledge about bus </a:t>
            </a:r>
            <a:r>
              <a:rPr lang="en-US" sz="2000" dirty="0" smtClean="0"/>
              <a:t>route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Provide updates for the available seats and buses, prices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4" y="285750"/>
            <a:ext cx="6391575" cy="1219200"/>
          </a:xfrm>
        </p:spPr>
        <p:txBody>
          <a:bodyPr/>
          <a:lstStyle/>
          <a:p>
            <a:pPr lvl="0"/>
            <a:r>
              <a:rPr lang="en-US" sz="2800" dirty="0"/>
              <a:t>S</a:t>
            </a:r>
            <a:r>
              <a:rPr lang="en-US" sz="2800" dirty="0" smtClean="0"/>
              <a:t>olution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4" y="1047750"/>
            <a:ext cx="7382175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System that organize bus routes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Provide payment method to buy tickets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Provide live location of the </a:t>
            </a:r>
            <a:r>
              <a:rPr lang="en-US" sz="2000" dirty="0" smtClean="0"/>
              <a:t>bus and available</a:t>
            </a:r>
            <a:r>
              <a:rPr lang="en-US" sz="2000" dirty="0" smtClean="0"/>
              <a:t>  seats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Search and selection of bus routes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Customer support and feedback system</a:t>
            </a:r>
            <a:endParaRPr lang="en-US" sz="2000" dirty="0" smtClean="0"/>
          </a:p>
          <a:p>
            <a:pPr marL="114300" indent="0">
              <a:buNone/>
            </a:pPr>
            <a:endParaRPr lang="en-US" sz="2400" dirty="0" smtClean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-95250"/>
            <a:ext cx="6696375" cy="914400"/>
          </a:xfrm>
        </p:spPr>
        <p:txBody>
          <a:bodyPr/>
          <a:lstStyle/>
          <a:p>
            <a:pPr lvl="0"/>
            <a:r>
              <a:rPr lang="en-US" sz="2800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374" y="1063525"/>
            <a:ext cx="7632226" cy="3786900"/>
          </a:xfrm>
        </p:spPr>
        <p:txBody>
          <a:bodyPr/>
          <a:lstStyle/>
          <a:p>
            <a:r>
              <a:rPr lang="en-US" sz="2000" dirty="0" smtClean="0"/>
              <a:t>Build IOS and android web application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dd E-cards to the system </a:t>
            </a:r>
          </a:p>
          <a:p>
            <a:r>
              <a:rPr lang="en-US" sz="2000" dirty="0" smtClean="0"/>
              <a:t>Add option to cancel ticket in the app</a:t>
            </a:r>
          </a:p>
          <a:p>
            <a:r>
              <a:rPr lang="en-US" sz="2000" dirty="0" smtClean="0"/>
              <a:t>Give ability to users to sign up</a:t>
            </a:r>
          </a:p>
          <a:p>
            <a:r>
              <a:rPr lang="en-US" sz="2000" dirty="0" smtClean="0"/>
              <a:t>Create extra bus routes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9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7534575" cy="342899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b="1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577591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170</Words>
  <Application>Microsoft Office PowerPoint</Application>
  <PresentationFormat>On-screen Show (16:9)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Maven Pro</vt:lpstr>
      <vt:lpstr>Livvic Light</vt:lpstr>
      <vt:lpstr>Share Tech</vt:lpstr>
      <vt:lpstr>Nunito Light</vt:lpstr>
      <vt:lpstr>Data Science Consulting by Slidesgo</vt:lpstr>
      <vt:lpstr>Space Bus</vt:lpstr>
      <vt:lpstr>Introduction</vt:lpstr>
      <vt:lpstr>Problem </vt:lpstr>
      <vt:lpstr>Solution </vt:lpstr>
      <vt:lpstr>Scope</vt:lpstr>
      <vt:lpstr>Vision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Heba</dc:creator>
  <cp:lastModifiedBy>Heba</cp:lastModifiedBy>
  <cp:revision>18</cp:revision>
  <dcterms:modified xsi:type="dcterms:W3CDTF">2023-10-14T15:16:04Z</dcterms:modified>
</cp:coreProperties>
</file>