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91" r:id="rId8"/>
    <p:sldId id="289" r:id="rId9"/>
    <p:sldId id="286" r:id="rId10"/>
    <p:sldId id="287" r:id="rId11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579" autoAdjust="0"/>
    <p:restoredTop sz="89085" autoAdjust="0"/>
  </p:normalViewPr>
  <p:slideViewPr>
    <p:cSldViewPr snapToGrid="0">
      <p:cViewPr varScale="1">
        <p:scale>
          <a:sx n="96" d="100"/>
          <a:sy n="96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FE929B0-71EB-F662-4379-BFB67A45C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6985201-D227-E1C2-F50A-5D0977295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0EB4CD8-B7E9-6FD6-5E4B-589AB8C2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20A-2F7E-45EC-B439-0E1BC4EDC3FB}" type="datetimeFigureOut">
              <a:rPr lang="ar-SA" smtClean="0"/>
              <a:t>04/11/1445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2B0C067-C47F-10B8-46F4-BB7AA3A6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C4FC0A8-946D-CEF4-5087-AF02B7C6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E98-35C6-4752-9DDC-26B0548B30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3238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209D9-2FBE-991F-520C-4593370C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CD8F1744-FC25-654B-3C20-3BF4C7538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12DED6E-B637-2F6F-40CF-4E63B5DA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20A-2F7E-45EC-B439-0E1BC4EDC3FB}" type="datetimeFigureOut">
              <a:rPr lang="ar-SA" smtClean="0"/>
              <a:t>04/11/1445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1FCED68-C138-DC62-EDAA-F9264089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791A901-846F-C43E-54A1-CA843CD0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E98-35C6-4752-9DDC-26B0548B30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4118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4A4F877E-503E-108B-92EF-7A55AD6B6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264330E4-59E5-38DD-2B69-F085F1FF5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CB64DCB-D6A0-35DD-F6CD-F9A62E44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20A-2F7E-45EC-B439-0E1BC4EDC3FB}" type="datetimeFigureOut">
              <a:rPr lang="ar-SA" smtClean="0"/>
              <a:t>04/11/1445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2327E31-97FC-ABD5-28A3-437ED85E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C961A71-4F86-8EC0-34FD-71DAAFAD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E98-35C6-4752-9DDC-26B0548B30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4061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B8DE088-6435-9A6C-B7A0-753E6C7C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42F9750-4F68-722F-7A4D-93BB8E1BC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7CB10A3-5F9B-BB75-C66C-551A5D97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20A-2F7E-45EC-B439-0E1BC4EDC3FB}" type="datetimeFigureOut">
              <a:rPr lang="ar-SA" smtClean="0"/>
              <a:t>04/11/1445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6316DD5-EA76-D5ED-50AC-ACBA3336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E561C6E-4F4E-A6CB-98E1-DF377F05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E98-35C6-4752-9DDC-26B0548B30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5099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B62F027-B3D1-7130-1AD3-BF19F6AB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C74A2C3-9D45-26A1-B19E-6B783138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EA28E64-24E4-7D07-D09F-3DDBCFC4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20A-2F7E-45EC-B439-0E1BC4EDC3FB}" type="datetimeFigureOut">
              <a:rPr lang="ar-SA" smtClean="0"/>
              <a:t>04/11/1445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7FAC6D9-E41A-DFDB-E923-28F8493B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03523C1-542A-9E39-5450-0CC4AC00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E98-35C6-4752-9DDC-26B0548B30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06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A5291A6-BA36-C79A-4314-1659B63C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976A32B-249A-7FBE-0FD6-4A9D341FE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56AD9AFF-BE4A-22D3-DCB7-8492062CC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AAE92349-4A73-296C-213A-DA819958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20A-2F7E-45EC-B439-0E1BC4EDC3FB}" type="datetimeFigureOut">
              <a:rPr lang="ar-SA" smtClean="0"/>
              <a:t>04/11/1445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C6CFCD8-4086-0D4B-BEFC-C6EDA6A7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2750F8D-9B1C-D1B2-DF9A-06BE7F8D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E98-35C6-4752-9DDC-26B0548B30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071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53D00FF-B996-E291-E0B5-CF9B8AA2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74EC9DC-851F-89F6-59BC-253956FA6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1D4A77CF-08D9-1F28-1EE2-EED5E9418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F0097A3F-76DF-10F4-52C8-B0A70D580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E6854091-5227-DF56-45DF-59A05CD77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EC244CB1-40B1-CC84-0D16-3AFABA94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20A-2F7E-45EC-B439-0E1BC4EDC3FB}" type="datetimeFigureOut">
              <a:rPr lang="ar-SA" smtClean="0"/>
              <a:t>04/11/1445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0B851F75-0513-8946-F189-D0AABA43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61136DF2-82BE-0867-5D9E-93ADCFD3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E98-35C6-4752-9DDC-26B0548B30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2534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E776497-DBCB-FFB1-43FB-B861C7D2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3F0DBFCF-9DE6-7D4D-D918-1404D854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20A-2F7E-45EC-B439-0E1BC4EDC3FB}" type="datetimeFigureOut">
              <a:rPr lang="ar-SA" smtClean="0"/>
              <a:t>04/11/1445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128F83FD-2D0D-57B2-0A85-8151A9F5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3C11BC25-FBF0-37B5-CE65-6905368B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E98-35C6-4752-9DDC-26B0548B30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5970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C16667A5-DBC3-AE51-F58C-A6C057AF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20A-2F7E-45EC-B439-0E1BC4EDC3FB}" type="datetimeFigureOut">
              <a:rPr lang="ar-SA" smtClean="0"/>
              <a:t>04/11/1445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1EE9B781-F910-5179-217E-F3BFDFBA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31FC460C-576F-F797-A52F-73B7C1EA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E98-35C6-4752-9DDC-26B0548B30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5475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39ECA94-25DF-5E14-EB78-797770F8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170F954-387D-EDAA-91C8-A65A01B71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9ADC7D33-A1ED-551F-8BA4-AE701055D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08526BE-0C5A-922E-78A9-CC58CC0B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20A-2F7E-45EC-B439-0E1BC4EDC3FB}" type="datetimeFigureOut">
              <a:rPr lang="ar-SA" smtClean="0"/>
              <a:t>04/11/1445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A22473E-404D-7D34-6DD3-0D4AA011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DBF40D7A-3803-2358-D068-B02AADE9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E98-35C6-4752-9DDC-26B0548B30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1338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C95183D-462F-F380-E5A9-BBE92863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CA9DC7B5-D732-920E-18BE-19FA7416E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EF3BCF5F-9BF8-F8CD-A246-180669019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ACC05BC-F801-DB1F-688B-C1BF319B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20A-2F7E-45EC-B439-0E1BC4EDC3FB}" type="datetimeFigureOut">
              <a:rPr lang="ar-SA" smtClean="0"/>
              <a:t>04/11/1445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74CD050-4905-8302-A3D3-92677A4C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60AD8BC-9C8E-7C77-11A6-40092394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E98-35C6-4752-9DDC-26B0548B30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18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D56ADDF4-AA6A-9939-8EE0-378F3A18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DBC720F-16B7-DFCD-A522-914AADB4C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810A84F-C647-87F3-E777-05C48B2D9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1D20A-2F7E-45EC-B439-0E1BC4EDC3FB}" type="datetimeFigureOut">
              <a:rPr lang="ar-SA" smtClean="0"/>
              <a:t>04/11/1445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319D394-84D1-CF31-387B-5F5908CA2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0708960-E0E9-29BB-802D-B409677F6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1EE98-35C6-4752-9DDC-26B0548B30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2801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sv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7.png"/><Relationship Id="rId21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29.svg"/><Relationship Id="rId25" Type="http://schemas.openxmlformats.org/officeDocument/2006/relationships/image" Target="../media/image35.svg"/><Relationship Id="rId2" Type="http://schemas.openxmlformats.org/officeDocument/2006/relationships/image" Target="../media/image6.png"/><Relationship Id="rId16" Type="http://schemas.openxmlformats.org/officeDocument/2006/relationships/image" Target="../media/image28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24" Type="http://schemas.openxmlformats.org/officeDocument/2006/relationships/image" Target="../media/image34.png"/><Relationship Id="rId5" Type="http://schemas.openxmlformats.org/officeDocument/2006/relationships/image" Target="../media/image15.svg"/><Relationship Id="rId15" Type="http://schemas.openxmlformats.org/officeDocument/2006/relationships/image" Target="../media/image13.svg"/><Relationship Id="rId23" Type="http://schemas.openxmlformats.org/officeDocument/2006/relationships/image" Target="../media/image33.svg"/><Relationship Id="rId10" Type="http://schemas.openxmlformats.org/officeDocument/2006/relationships/image" Target="../media/image24.png"/><Relationship Id="rId19" Type="http://schemas.openxmlformats.org/officeDocument/2006/relationships/image" Target="../media/image31.svg"/><Relationship Id="rId4" Type="http://schemas.openxmlformats.org/officeDocument/2006/relationships/image" Target="../media/image14.png"/><Relationship Id="rId9" Type="http://schemas.openxmlformats.org/officeDocument/2006/relationships/image" Target="../media/image23.svg"/><Relationship Id="rId14" Type="http://schemas.openxmlformats.org/officeDocument/2006/relationships/image" Target="../media/image12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1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41.png"/><Relationship Id="rId5" Type="http://schemas.openxmlformats.org/officeDocument/2006/relationships/image" Target="../media/image15.svg"/><Relationship Id="rId10" Type="http://schemas.openxmlformats.org/officeDocument/2006/relationships/image" Target="../media/image40.png"/><Relationship Id="rId4" Type="http://schemas.openxmlformats.org/officeDocument/2006/relationships/image" Target="../media/image14.png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127.0.0.1/project/index.php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3.svg"/><Relationship Id="rId18" Type="http://schemas.openxmlformats.org/officeDocument/2006/relationships/image" Target="../media/image26.png"/><Relationship Id="rId3" Type="http://schemas.openxmlformats.org/officeDocument/2006/relationships/image" Target="../media/image13.svg"/><Relationship Id="rId21" Type="http://schemas.openxmlformats.org/officeDocument/2006/relationships/image" Target="../media/image31.svg"/><Relationship Id="rId7" Type="http://schemas.openxmlformats.org/officeDocument/2006/relationships/image" Target="../media/image7.png"/><Relationship Id="rId12" Type="http://schemas.openxmlformats.org/officeDocument/2006/relationships/image" Target="../media/image22.png"/><Relationship Id="rId17" Type="http://schemas.openxmlformats.org/officeDocument/2006/relationships/image" Target="../media/image21.svg"/><Relationship Id="rId2" Type="http://schemas.openxmlformats.org/officeDocument/2006/relationships/image" Target="../media/image12.png"/><Relationship Id="rId16" Type="http://schemas.openxmlformats.org/officeDocument/2006/relationships/image" Target="../media/image20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43.svg"/><Relationship Id="rId24" Type="http://schemas.openxmlformats.org/officeDocument/2006/relationships/image" Target="../media/image44.png"/><Relationship Id="rId5" Type="http://schemas.openxmlformats.org/officeDocument/2006/relationships/image" Target="../media/image29.svg"/><Relationship Id="rId15" Type="http://schemas.openxmlformats.org/officeDocument/2006/relationships/image" Target="../media/image25.svg"/><Relationship Id="rId23" Type="http://schemas.openxmlformats.org/officeDocument/2006/relationships/image" Target="../media/image17.svg"/><Relationship Id="rId10" Type="http://schemas.openxmlformats.org/officeDocument/2006/relationships/image" Target="../media/image42.png"/><Relationship Id="rId19" Type="http://schemas.openxmlformats.org/officeDocument/2006/relationships/image" Target="../media/image27.svg"/><Relationship Id="rId4" Type="http://schemas.openxmlformats.org/officeDocument/2006/relationships/image" Target="../media/image28.png"/><Relationship Id="rId9" Type="http://schemas.openxmlformats.org/officeDocument/2006/relationships/image" Target="../media/image15.svg"/><Relationship Id="rId14" Type="http://schemas.openxmlformats.org/officeDocument/2006/relationships/image" Target="../media/image24.png"/><Relationship Id="rId2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46.svg"/><Relationship Id="rId7" Type="http://schemas.openxmlformats.org/officeDocument/2006/relationships/image" Target="../media/image1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صورة 17" descr="صورة تحتوي على رسم&#10;&#10;تم إنشاء الوصف تلقائياً">
            <a:extLst>
              <a:ext uri="{FF2B5EF4-FFF2-40B4-BE49-F238E27FC236}">
                <a16:creationId xmlns:a16="http://schemas.microsoft.com/office/drawing/2014/main" id="{C7E8B035-02C7-B9D9-1FD5-131F2E775F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17" y="4022629"/>
            <a:ext cx="1882508" cy="2266455"/>
          </a:xfrm>
          <a:prstGeom prst="rect">
            <a:avLst/>
          </a:prstGeom>
        </p:spPr>
      </p:pic>
      <p:pic>
        <p:nvPicPr>
          <p:cNvPr id="20" name="رسم 19">
            <a:extLst>
              <a:ext uri="{FF2B5EF4-FFF2-40B4-BE49-F238E27FC236}">
                <a16:creationId xmlns:a16="http://schemas.microsoft.com/office/drawing/2014/main" id="{5CC355D9-0B09-534F-1B26-0497B2D8D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7712" y="4187888"/>
            <a:ext cx="5356572" cy="2101197"/>
          </a:xfrm>
          <a:prstGeom prst="rect">
            <a:avLst/>
          </a:prstGeom>
        </p:spPr>
      </p:pic>
      <p:pic>
        <p:nvPicPr>
          <p:cNvPr id="16" name="رسم 15">
            <a:extLst>
              <a:ext uri="{FF2B5EF4-FFF2-40B4-BE49-F238E27FC236}">
                <a16:creationId xmlns:a16="http://schemas.microsoft.com/office/drawing/2014/main" id="{2BC2BFA2-F2DC-1783-1B2C-7DB143343A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520" y="1756122"/>
            <a:ext cx="11973017" cy="1529567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657913A6-A75A-2C1D-9C62-FDDEAE44FF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7610" y="75992"/>
            <a:ext cx="1261949" cy="1341121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5B572550-6D9F-C49F-7879-69D4C150A4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20" y="75992"/>
            <a:ext cx="1209869" cy="1540057"/>
          </a:xfrm>
          <a:prstGeom prst="rect">
            <a:avLst/>
          </a:prstGeom>
        </p:spPr>
      </p:pic>
      <p:sp>
        <p:nvSpPr>
          <p:cNvPr id="10" name="Google Shape;394;p34">
            <a:extLst>
              <a:ext uri="{FF2B5EF4-FFF2-40B4-BE49-F238E27FC236}">
                <a16:creationId xmlns:a16="http://schemas.microsoft.com/office/drawing/2014/main" id="{E0D86CF6-A1E6-634F-FBB7-5C57E8799D4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08055" y="4245038"/>
            <a:ext cx="3077544" cy="1294064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/>
          <a:p>
            <a:pPr rtl="0">
              <a:spcBef>
                <a:spcPts val="0"/>
              </a:spcBef>
            </a:pPr>
            <a:r>
              <a:rPr lang="en-GB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Saleh Mohammed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Alanazi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GB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en-GB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Mousa Mohammed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Bariqi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GB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en-GB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Sultan Yahya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Alawaji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GB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en-GB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Esam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Muftin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Alotaibi </a:t>
            </a:r>
            <a:endParaRPr lang="en-US" sz="1400" b="1" dirty="0"/>
          </a:p>
        </p:txBody>
      </p:sp>
      <p:sp>
        <p:nvSpPr>
          <p:cNvPr id="11" name="Google Shape;394;p34">
            <a:extLst>
              <a:ext uri="{FF2B5EF4-FFF2-40B4-BE49-F238E27FC236}">
                <a16:creationId xmlns:a16="http://schemas.microsoft.com/office/drawing/2014/main" id="{B9921939-8CFD-865C-DD27-624C846DF618}"/>
              </a:ext>
            </a:extLst>
          </p:cNvPr>
          <p:cNvSpPr txBox="1">
            <a:spLocks/>
          </p:cNvSpPr>
          <p:nvPr/>
        </p:nvSpPr>
        <p:spPr>
          <a:xfrm>
            <a:off x="2705867" y="2088269"/>
            <a:ext cx="6681919" cy="1327877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7030A0"/>
                </a:solidFill>
                <a:latin typeface="Bookman Old Style" panose="02050604050505020204" pitchFamily="18" charset="0"/>
                <a:ea typeface="SimSun" panose="02010600030101010101" pitchFamily="2" charset="-122"/>
              </a:rPr>
              <a:t>A Prediction Model-Based Application to forecast the Attainment of the Programs' Learning Outcomes (PLOs)  at the University of Tabuk (</a:t>
            </a:r>
            <a:r>
              <a:rPr lang="en-US" sz="2400" b="1" dirty="0" err="1">
                <a:solidFill>
                  <a:srgbClr val="7030A0"/>
                </a:solidFill>
                <a:latin typeface="Bookman Old Style" panose="02050604050505020204" pitchFamily="18" charset="0"/>
                <a:ea typeface="SimSun" panose="02010600030101010101" pitchFamily="2" charset="-122"/>
              </a:rPr>
              <a:t>UoT</a:t>
            </a:r>
            <a:r>
              <a:rPr lang="en-US" sz="2400" b="1" dirty="0">
                <a:solidFill>
                  <a:srgbClr val="7030A0"/>
                </a:solidFill>
                <a:latin typeface="Bookman Old Style" panose="02050604050505020204" pitchFamily="18" charset="0"/>
                <a:ea typeface="SimSun" panose="02010600030101010101" pitchFamily="2" charset="-122"/>
              </a:rPr>
              <a:t>)</a:t>
            </a:r>
            <a:endParaRPr lang="en-US" sz="24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Google Shape;394;p34">
            <a:extLst>
              <a:ext uri="{FF2B5EF4-FFF2-40B4-BE49-F238E27FC236}">
                <a16:creationId xmlns:a16="http://schemas.microsoft.com/office/drawing/2014/main" id="{C2BDA2BA-4D0A-6C49-F9D1-50DE3F369DD9}"/>
              </a:ext>
            </a:extLst>
          </p:cNvPr>
          <p:cNvSpPr txBox="1">
            <a:spLocks/>
          </p:cNvSpPr>
          <p:nvPr/>
        </p:nvSpPr>
        <p:spPr>
          <a:xfrm>
            <a:off x="3719427" y="5458004"/>
            <a:ext cx="4654801" cy="508747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0"/>
              </a:spcBef>
            </a:pPr>
            <a:r>
              <a:rPr lang="en-US" sz="1800" b="1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Supervisor:  Dr. </a:t>
            </a:r>
            <a:r>
              <a:rPr lang="en-US" sz="1800" b="1" dirty="0" err="1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Awad</a:t>
            </a:r>
            <a:r>
              <a:rPr lang="en-US" sz="1800" b="1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M. </a:t>
            </a:r>
            <a:r>
              <a:rPr lang="en-US" sz="1800" b="1" dirty="0" err="1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Awadelkarim</a:t>
            </a:r>
            <a:endParaRPr lang="en-US" sz="1400" b="1" dirty="0"/>
          </a:p>
        </p:txBody>
      </p:sp>
      <p:sp>
        <p:nvSpPr>
          <p:cNvPr id="13" name="عنصر نائب للتذييل 4">
            <a:extLst>
              <a:ext uri="{FF2B5EF4-FFF2-40B4-BE49-F238E27FC236}">
                <a16:creationId xmlns:a16="http://schemas.microsoft.com/office/drawing/2014/main" id="{4BA3CC41-FBD7-3597-4572-2468C46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54344"/>
            <a:ext cx="4933950" cy="365125"/>
          </a:xfrm>
          <a:effectLst>
            <a:glow>
              <a:schemeClr val="bg1"/>
            </a:glow>
          </a:effectLst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© 2023-2024, A Prediction Model-Based Applications (PLOs). All right reserved. </a:t>
            </a:r>
          </a:p>
        </p:txBody>
      </p:sp>
      <p:pic>
        <p:nvPicPr>
          <p:cNvPr id="3" name="رسم 2">
            <a:extLst>
              <a:ext uri="{FF2B5EF4-FFF2-40B4-BE49-F238E27FC236}">
                <a16:creationId xmlns:a16="http://schemas.microsoft.com/office/drawing/2014/main" id="{ED045B9B-A375-CB5B-1EDC-58F2EABCBF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096454" y="2120445"/>
            <a:ext cx="44234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9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>
            <a:extLst>
              <a:ext uri="{FF2B5EF4-FFF2-40B4-BE49-F238E27FC236}">
                <a16:creationId xmlns:a16="http://schemas.microsoft.com/office/drawing/2014/main" id="{657913A6-A75A-2C1D-9C62-FDDEAE4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051" y="75992"/>
            <a:ext cx="1261949" cy="1341121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5B572550-6D9F-C49F-7879-69D4C150A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0" y="75992"/>
            <a:ext cx="1209869" cy="1540057"/>
          </a:xfrm>
          <a:prstGeom prst="rect">
            <a:avLst/>
          </a:prstGeom>
        </p:spPr>
      </p:pic>
      <p:sp>
        <p:nvSpPr>
          <p:cNvPr id="13" name="عنصر نائب للتذييل 4">
            <a:extLst>
              <a:ext uri="{FF2B5EF4-FFF2-40B4-BE49-F238E27FC236}">
                <a16:creationId xmlns:a16="http://schemas.microsoft.com/office/drawing/2014/main" id="{4BA3CC41-FBD7-3597-4572-2468C46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54344"/>
            <a:ext cx="4933950" cy="365125"/>
          </a:xfrm>
          <a:effectLst>
            <a:glow>
              <a:schemeClr val="bg1"/>
            </a:glow>
          </a:effectLst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© 2023-2024, A Prediction Model-Based Applications (PLOs). All right reserved. </a:t>
            </a:r>
          </a:p>
        </p:txBody>
      </p:sp>
      <p:pic>
        <p:nvPicPr>
          <p:cNvPr id="3" name="رسم 2">
            <a:extLst>
              <a:ext uri="{FF2B5EF4-FFF2-40B4-BE49-F238E27FC236}">
                <a16:creationId xmlns:a16="http://schemas.microsoft.com/office/drawing/2014/main" id="{20E8EA47-330B-B3CC-DC32-74A0A6D67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9475" y="1752600"/>
            <a:ext cx="4640802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36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>
            <a:extLst>
              <a:ext uri="{FF2B5EF4-FFF2-40B4-BE49-F238E27FC236}">
                <a16:creationId xmlns:a16="http://schemas.microsoft.com/office/drawing/2014/main" id="{657913A6-A75A-2C1D-9C62-FDDEAE4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052" y="75992"/>
            <a:ext cx="1209870" cy="1285775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5B572550-6D9F-C49F-7879-69D4C150A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0" y="75992"/>
            <a:ext cx="1209869" cy="1540057"/>
          </a:xfrm>
          <a:prstGeom prst="rect">
            <a:avLst/>
          </a:prstGeom>
        </p:spPr>
      </p:pic>
      <p:sp>
        <p:nvSpPr>
          <p:cNvPr id="13" name="عنصر نائب للتذييل 4">
            <a:extLst>
              <a:ext uri="{FF2B5EF4-FFF2-40B4-BE49-F238E27FC236}">
                <a16:creationId xmlns:a16="http://schemas.microsoft.com/office/drawing/2014/main" id="{4BA3CC41-FBD7-3597-4572-2468C46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54344"/>
            <a:ext cx="4933950" cy="365125"/>
          </a:xfrm>
          <a:effectLst>
            <a:glow>
              <a:schemeClr val="bg1"/>
            </a:glow>
          </a:effectLst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© 2023-2024, A Prediction Model-Based Applications (PLOs). All right reserved. </a:t>
            </a:r>
          </a:p>
        </p:txBody>
      </p:sp>
      <p:sp>
        <p:nvSpPr>
          <p:cNvPr id="4" name="عنوان 1">
            <a:extLst>
              <a:ext uri="{FF2B5EF4-FFF2-40B4-BE49-F238E27FC236}">
                <a16:creationId xmlns:a16="http://schemas.microsoft.com/office/drawing/2014/main" id="{64AF27A3-A42B-AD9D-6A38-A95A9B3D06C2}"/>
              </a:ext>
            </a:extLst>
          </p:cNvPr>
          <p:cNvSpPr txBox="1">
            <a:spLocks/>
          </p:cNvSpPr>
          <p:nvPr/>
        </p:nvSpPr>
        <p:spPr>
          <a:xfrm>
            <a:off x="806536" y="2862215"/>
            <a:ext cx="2954254" cy="801856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Outlines: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8" name="رابط مستقيم 7">
            <a:extLst>
              <a:ext uri="{FF2B5EF4-FFF2-40B4-BE49-F238E27FC236}">
                <a16:creationId xmlns:a16="http://schemas.microsoft.com/office/drawing/2014/main" id="{9FB4B85C-1A6E-74E0-E448-5D9B7FB41C19}"/>
              </a:ext>
            </a:extLst>
          </p:cNvPr>
          <p:cNvCxnSpPr/>
          <p:nvPr/>
        </p:nvCxnSpPr>
        <p:spPr>
          <a:xfrm>
            <a:off x="134520" y="3823980"/>
            <a:ext cx="5245768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1">
            <a:extLst>
              <a:ext uri="{FF2B5EF4-FFF2-40B4-BE49-F238E27FC236}">
                <a16:creationId xmlns:a16="http://schemas.microsoft.com/office/drawing/2014/main" id="{9B8A9F4E-5BA0-1CEB-B49C-9FB713878964}"/>
              </a:ext>
            </a:extLst>
          </p:cNvPr>
          <p:cNvGrpSpPr/>
          <p:nvPr/>
        </p:nvGrpSpPr>
        <p:grpSpPr>
          <a:xfrm flipH="1">
            <a:off x="-1235198" y="1834461"/>
            <a:ext cx="45719" cy="4313810"/>
            <a:chOff x="3350408" y="1441716"/>
            <a:chExt cx="8231996" cy="5417907"/>
          </a:xfrm>
        </p:grpSpPr>
        <p:sp>
          <p:nvSpPr>
            <p:cNvPr id="17" name="Google Shape;1131;p31">
              <a:extLst>
                <a:ext uri="{FF2B5EF4-FFF2-40B4-BE49-F238E27FC236}">
                  <a16:creationId xmlns:a16="http://schemas.microsoft.com/office/drawing/2014/main" id="{4CD6A4C6-7E8F-2782-C6F7-1C1005554465}"/>
                </a:ext>
              </a:extLst>
            </p:cNvPr>
            <p:cNvSpPr/>
            <p:nvPr/>
          </p:nvSpPr>
          <p:spPr>
            <a:xfrm>
              <a:off x="3702984" y="6809566"/>
              <a:ext cx="2365" cy="6701"/>
            </a:xfrm>
            <a:custGeom>
              <a:avLst/>
              <a:gdLst/>
              <a:ahLst/>
              <a:cxnLst/>
              <a:rect l="l" t="t" r="r" b="b"/>
              <a:pathLst>
                <a:path w="12" h="34" extrusionOk="0">
                  <a:moveTo>
                    <a:pt x="1" y="1"/>
                  </a:moveTo>
                  <a:cubicBezTo>
                    <a:pt x="12" y="23"/>
                    <a:pt x="12" y="34"/>
                    <a:pt x="12" y="34"/>
                  </a:cubicBezTo>
                  <a:cubicBezTo>
                    <a:pt x="12" y="12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1132;p31">
              <a:extLst>
                <a:ext uri="{FF2B5EF4-FFF2-40B4-BE49-F238E27FC236}">
                  <a16:creationId xmlns:a16="http://schemas.microsoft.com/office/drawing/2014/main" id="{194068EB-2126-23C2-EAED-EA221BDBA273}"/>
                </a:ext>
              </a:extLst>
            </p:cNvPr>
            <p:cNvSpPr/>
            <p:nvPr/>
          </p:nvSpPr>
          <p:spPr>
            <a:xfrm>
              <a:off x="3713823" y="6714376"/>
              <a:ext cx="2365" cy="6701"/>
            </a:xfrm>
            <a:custGeom>
              <a:avLst/>
              <a:gdLst/>
              <a:ahLst/>
              <a:cxnLst/>
              <a:rect l="l" t="t" r="r" b="b"/>
              <a:pathLst>
                <a:path w="12" h="34" extrusionOk="0">
                  <a:moveTo>
                    <a:pt x="1" y="1"/>
                  </a:moveTo>
                  <a:lnTo>
                    <a:pt x="1" y="34"/>
                  </a:lnTo>
                  <a:cubicBezTo>
                    <a:pt x="1" y="23"/>
                    <a:pt x="12" y="12"/>
                    <a:pt x="1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1141;p31">
              <a:extLst>
                <a:ext uri="{FF2B5EF4-FFF2-40B4-BE49-F238E27FC236}">
                  <a16:creationId xmlns:a16="http://schemas.microsoft.com/office/drawing/2014/main" id="{71840DD9-3ABF-B4BE-A76F-DCA23B87A1D3}"/>
                </a:ext>
              </a:extLst>
            </p:cNvPr>
            <p:cNvSpPr/>
            <p:nvPr/>
          </p:nvSpPr>
          <p:spPr>
            <a:xfrm>
              <a:off x="3724663" y="6539174"/>
              <a:ext cx="197" cy="6701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33"/>
                    <a:pt x="1" y="11"/>
                    <a:pt x="1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1143;p31">
              <a:extLst>
                <a:ext uri="{FF2B5EF4-FFF2-40B4-BE49-F238E27FC236}">
                  <a16:creationId xmlns:a16="http://schemas.microsoft.com/office/drawing/2014/main" id="{A85C3FBE-30DB-2253-8F11-752D47012229}"/>
                </a:ext>
              </a:extLst>
            </p:cNvPr>
            <p:cNvSpPr/>
            <p:nvPr/>
          </p:nvSpPr>
          <p:spPr>
            <a:xfrm>
              <a:off x="3709487" y="6428810"/>
              <a:ext cx="197" cy="8868"/>
            </a:xfrm>
            <a:custGeom>
              <a:avLst/>
              <a:gdLst/>
              <a:ahLst/>
              <a:cxnLst/>
              <a:rect l="l" t="t" r="r" b="b"/>
              <a:pathLst>
                <a:path w="1" h="45" extrusionOk="0">
                  <a:moveTo>
                    <a:pt x="1" y="44"/>
                  </a:moveTo>
                  <a:lnTo>
                    <a:pt x="1" y="1"/>
                  </a:lnTo>
                  <a:cubicBezTo>
                    <a:pt x="1" y="12"/>
                    <a:pt x="1" y="22"/>
                    <a:pt x="1" y="44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1146;p31">
              <a:extLst>
                <a:ext uri="{FF2B5EF4-FFF2-40B4-BE49-F238E27FC236}">
                  <a16:creationId xmlns:a16="http://schemas.microsoft.com/office/drawing/2014/main" id="{CAB47C91-9727-B3F9-33DF-E611A3EA51E7}"/>
                </a:ext>
              </a:extLst>
            </p:cNvPr>
            <p:cNvSpPr/>
            <p:nvPr/>
          </p:nvSpPr>
          <p:spPr>
            <a:xfrm>
              <a:off x="3421751" y="6755566"/>
              <a:ext cx="2365" cy="4533"/>
            </a:xfrm>
            <a:custGeom>
              <a:avLst/>
              <a:gdLst/>
              <a:ahLst/>
              <a:cxnLst/>
              <a:rect l="l" t="t" r="r" b="b"/>
              <a:pathLst>
                <a:path w="12" h="23" extrusionOk="0">
                  <a:moveTo>
                    <a:pt x="0" y="0"/>
                  </a:moveTo>
                  <a:lnTo>
                    <a:pt x="11" y="22"/>
                  </a:lnTo>
                  <a:cubicBezTo>
                    <a:pt x="11" y="11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1150;p31">
              <a:extLst>
                <a:ext uri="{FF2B5EF4-FFF2-40B4-BE49-F238E27FC236}">
                  <a16:creationId xmlns:a16="http://schemas.microsoft.com/office/drawing/2014/main" id="{68D3EFE0-1ED1-32CB-FA33-E06A8D1B7685}"/>
                </a:ext>
              </a:extLst>
            </p:cNvPr>
            <p:cNvSpPr/>
            <p:nvPr/>
          </p:nvSpPr>
          <p:spPr>
            <a:xfrm>
              <a:off x="3423919" y="6807595"/>
              <a:ext cx="2365" cy="4336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0" y="0"/>
                  </a:moveTo>
                  <a:lnTo>
                    <a:pt x="11" y="2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1154;p31">
              <a:extLst>
                <a:ext uri="{FF2B5EF4-FFF2-40B4-BE49-F238E27FC236}">
                  <a16:creationId xmlns:a16="http://schemas.microsoft.com/office/drawing/2014/main" id="{8B1136D6-C020-2C4D-DAFB-2A4999A88C21}"/>
                </a:ext>
              </a:extLst>
            </p:cNvPr>
            <p:cNvSpPr/>
            <p:nvPr/>
          </p:nvSpPr>
          <p:spPr>
            <a:xfrm>
              <a:off x="3653319" y="6435312"/>
              <a:ext cx="2365" cy="6701"/>
            </a:xfrm>
            <a:custGeom>
              <a:avLst/>
              <a:gdLst/>
              <a:ahLst/>
              <a:cxnLst/>
              <a:rect l="l" t="t" r="r" b="b"/>
              <a:pathLst>
                <a:path w="12" h="34" extrusionOk="0">
                  <a:moveTo>
                    <a:pt x="1" y="1"/>
                  </a:moveTo>
                  <a:cubicBezTo>
                    <a:pt x="0" y="1"/>
                    <a:pt x="0" y="7"/>
                    <a:pt x="0" y="22"/>
                  </a:cubicBezTo>
                  <a:cubicBezTo>
                    <a:pt x="4" y="22"/>
                    <a:pt x="6" y="24"/>
                    <a:pt x="8" y="25"/>
                  </a:cubicBezTo>
                  <a:lnTo>
                    <a:pt x="8" y="25"/>
                  </a:lnTo>
                  <a:cubicBezTo>
                    <a:pt x="3" y="13"/>
                    <a:pt x="2" y="1"/>
                    <a:pt x="1" y="1"/>
                  </a:cubicBezTo>
                  <a:close/>
                  <a:moveTo>
                    <a:pt x="8" y="25"/>
                  </a:moveTo>
                  <a:lnTo>
                    <a:pt x="8" y="25"/>
                  </a:lnTo>
                  <a:cubicBezTo>
                    <a:pt x="9" y="28"/>
                    <a:pt x="10" y="31"/>
                    <a:pt x="11" y="33"/>
                  </a:cubicBezTo>
                  <a:cubicBezTo>
                    <a:pt x="11" y="33"/>
                    <a:pt x="11" y="28"/>
                    <a:pt x="8" y="25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1155;p31">
              <a:extLst>
                <a:ext uri="{FF2B5EF4-FFF2-40B4-BE49-F238E27FC236}">
                  <a16:creationId xmlns:a16="http://schemas.microsoft.com/office/drawing/2014/main" id="{6E3840A6-9236-32D3-9CBA-AC12F4F1B087}"/>
                </a:ext>
              </a:extLst>
            </p:cNvPr>
            <p:cNvSpPr/>
            <p:nvPr/>
          </p:nvSpPr>
          <p:spPr>
            <a:xfrm>
              <a:off x="3668495" y="6846419"/>
              <a:ext cx="4533" cy="13204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0" y="1"/>
                  </a:moveTo>
                  <a:cubicBezTo>
                    <a:pt x="0" y="45"/>
                    <a:pt x="0" y="67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156;p31">
              <a:extLst>
                <a:ext uri="{FF2B5EF4-FFF2-40B4-BE49-F238E27FC236}">
                  <a16:creationId xmlns:a16="http://schemas.microsoft.com/office/drawing/2014/main" id="{04F5BAD7-1183-6EF6-B53C-11F5EF0514FC}"/>
                </a:ext>
              </a:extLst>
            </p:cNvPr>
            <p:cNvSpPr/>
            <p:nvPr/>
          </p:nvSpPr>
          <p:spPr>
            <a:xfrm>
              <a:off x="3668495" y="6826909"/>
              <a:ext cx="2365" cy="19708"/>
            </a:xfrm>
            <a:custGeom>
              <a:avLst/>
              <a:gdLst/>
              <a:ahLst/>
              <a:cxnLst/>
              <a:rect l="l" t="t" r="r" b="b"/>
              <a:pathLst>
                <a:path w="12" h="100" extrusionOk="0">
                  <a:moveTo>
                    <a:pt x="11" y="1"/>
                  </a:moveTo>
                  <a:cubicBezTo>
                    <a:pt x="0" y="34"/>
                    <a:pt x="0" y="67"/>
                    <a:pt x="11" y="100"/>
                  </a:cubicBezTo>
                  <a:cubicBezTo>
                    <a:pt x="11" y="67"/>
                    <a:pt x="11" y="34"/>
                    <a:pt x="11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167;p31">
              <a:extLst>
                <a:ext uri="{FF2B5EF4-FFF2-40B4-BE49-F238E27FC236}">
                  <a16:creationId xmlns:a16="http://schemas.microsoft.com/office/drawing/2014/main" id="{C214B7B8-72B4-C55B-FD0B-5BD08E710FEC}"/>
                </a:ext>
              </a:extLst>
            </p:cNvPr>
            <p:cNvSpPr/>
            <p:nvPr/>
          </p:nvSpPr>
          <p:spPr>
            <a:xfrm>
              <a:off x="3350408" y="6671217"/>
              <a:ext cx="4533" cy="17540"/>
            </a:xfrm>
            <a:custGeom>
              <a:avLst/>
              <a:gdLst/>
              <a:ahLst/>
              <a:cxnLst/>
              <a:rect l="l" t="t" r="r" b="b"/>
              <a:pathLst>
                <a:path w="23" h="89" extrusionOk="0">
                  <a:moveTo>
                    <a:pt x="0" y="0"/>
                  </a:moveTo>
                  <a:lnTo>
                    <a:pt x="11" y="88"/>
                  </a:lnTo>
                  <a:lnTo>
                    <a:pt x="22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7" name="Group 2">
              <a:extLst>
                <a:ext uri="{FF2B5EF4-FFF2-40B4-BE49-F238E27FC236}">
                  <a16:creationId xmlns:a16="http://schemas.microsoft.com/office/drawing/2014/main" id="{DDD7F924-8F73-3657-4063-215CC5DBD873}"/>
                </a:ext>
              </a:extLst>
            </p:cNvPr>
            <p:cNvGrpSpPr/>
            <p:nvPr/>
          </p:nvGrpSpPr>
          <p:grpSpPr>
            <a:xfrm>
              <a:off x="9760804" y="1441716"/>
              <a:ext cx="1821600" cy="4736000"/>
              <a:chOff x="9760804" y="1441716"/>
              <a:chExt cx="1821600" cy="4736000"/>
            </a:xfrm>
          </p:grpSpPr>
          <p:sp>
            <p:nvSpPr>
              <p:cNvPr id="28" name="Google Shape;1168;p31">
                <a:extLst>
                  <a:ext uri="{FF2B5EF4-FFF2-40B4-BE49-F238E27FC236}">
                    <a16:creationId xmlns:a16="http://schemas.microsoft.com/office/drawing/2014/main" id="{41D4D81C-57D7-892D-7CA9-B8134A7E9EB1}"/>
                  </a:ext>
                </a:extLst>
              </p:cNvPr>
              <p:cNvSpPr/>
              <p:nvPr/>
            </p:nvSpPr>
            <p:spPr>
              <a:xfrm>
                <a:off x="9760804" y="1441716"/>
                <a:ext cx="1821600" cy="4736000"/>
              </a:xfrm>
              <a:prstGeom prst="roundRect">
                <a:avLst>
                  <a:gd name="adj" fmla="val 39287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9" name="Google Shape;1169;p31">
                <a:extLst>
                  <a:ext uri="{FF2B5EF4-FFF2-40B4-BE49-F238E27FC236}">
                    <a16:creationId xmlns:a16="http://schemas.microsoft.com/office/drawing/2014/main" id="{CB5AE2B7-5DEB-ACFD-5739-54B4776D50DD}"/>
                  </a:ext>
                </a:extLst>
              </p:cNvPr>
              <p:cNvSpPr/>
              <p:nvPr/>
            </p:nvSpPr>
            <p:spPr>
              <a:xfrm>
                <a:off x="10071563" y="1728961"/>
                <a:ext cx="1200000" cy="120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" name="Google Shape;1170;p31">
                <a:extLst>
                  <a:ext uri="{FF2B5EF4-FFF2-40B4-BE49-F238E27FC236}">
                    <a16:creationId xmlns:a16="http://schemas.microsoft.com/office/drawing/2014/main" id="{013274D0-8D97-CD24-06E9-6448B162C2B3}"/>
                  </a:ext>
                </a:extLst>
              </p:cNvPr>
              <p:cNvSpPr/>
              <p:nvPr/>
            </p:nvSpPr>
            <p:spPr>
              <a:xfrm>
                <a:off x="10071563" y="3209740"/>
                <a:ext cx="1200000" cy="120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" name="Google Shape;1171;p31">
                <a:extLst>
                  <a:ext uri="{FF2B5EF4-FFF2-40B4-BE49-F238E27FC236}">
                    <a16:creationId xmlns:a16="http://schemas.microsoft.com/office/drawing/2014/main" id="{1A81150D-41A9-ACCD-AD3E-B946341C626C}"/>
                  </a:ext>
                </a:extLst>
              </p:cNvPr>
              <p:cNvSpPr/>
              <p:nvPr/>
            </p:nvSpPr>
            <p:spPr>
              <a:xfrm>
                <a:off x="10071563" y="4690517"/>
                <a:ext cx="1200000" cy="120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32" name="Google Shape;1125;p31">
            <a:extLst>
              <a:ext uri="{FF2B5EF4-FFF2-40B4-BE49-F238E27FC236}">
                <a16:creationId xmlns:a16="http://schemas.microsoft.com/office/drawing/2014/main" id="{CE19A672-9720-8A8F-CD3B-BABE53346BFD}"/>
              </a:ext>
            </a:extLst>
          </p:cNvPr>
          <p:cNvSpPr/>
          <p:nvPr/>
        </p:nvSpPr>
        <p:spPr>
          <a:xfrm>
            <a:off x="12910359" y="1990523"/>
            <a:ext cx="239862" cy="742384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4" name="Google Shape;1125;p31">
            <a:extLst>
              <a:ext uri="{FF2B5EF4-FFF2-40B4-BE49-F238E27FC236}">
                <a16:creationId xmlns:a16="http://schemas.microsoft.com/office/drawing/2014/main" id="{54A71B85-5105-0104-565A-21E562587758}"/>
              </a:ext>
            </a:extLst>
          </p:cNvPr>
          <p:cNvSpPr/>
          <p:nvPr/>
        </p:nvSpPr>
        <p:spPr>
          <a:xfrm>
            <a:off x="13500568" y="2109040"/>
            <a:ext cx="45719" cy="742384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6" name="Google Shape;1125;p31">
            <a:extLst>
              <a:ext uri="{FF2B5EF4-FFF2-40B4-BE49-F238E27FC236}">
                <a16:creationId xmlns:a16="http://schemas.microsoft.com/office/drawing/2014/main" id="{F3088D46-C038-F311-8BE9-60E95547F9AF}"/>
              </a:ext>
            </a:extLst>
          </p:cNvPr>
          <p:cNvSpPr/>
          <p:nvPr/>
        </p:nvSpPr>
        <p:spPr>
          <a:xfrm flipH="1">
            <a:off x="13089508" y="2237411"/>
            <a:ext cx="45719" cy="742384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8" name="Google Shape;1125;p31">
            <a:extLst>
              <a:ext uri="{FF2B5EF4-FFF2-40B4-BE49-F238E27FC236}">
                <a16:creationId xmlns:a16="http://schemas.microsoft.com/office/drawing/2014/main" id="{D1B08D15-1079-28DD-C63E-73DFA6153D79}"/>
              </a:ext>
            </a:extLst>
          </p:cNvPr>
          <p:cNvSpPr/>
          <p:nvPr/>
        </p:nvSpPr>
        <p:spPr>
          <a:xfrm>
            <a:off x="13097757" y="2109040"/>
            <a:ext cx="88478" cy="742384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pic>
        <p:nvPicPr>
          <p:cNvPr id="3" name="رسم 2">
            <a:extLst>
              <a:ext uri="{FF2B5EF4-FFF2-40B4-BE49-F238E27FC236}">
                <a16:creationId xmlns:a16="http://schemas.microsoft.com/office/drawing/2014/main" id="{E94CD8B6-4300-AC81-F24F-9D28C76E8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5123" y="665041"/>
            <a:ext cx="6337346" cy="561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88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رسم 8">
            <a:extLst>
              <a:ext uri="{FF2B5EF4-FFF2-40B4-BE49-F238E27FC236}">
                <a16:creationId xmlns:a16="http://schemas.microsoft.com/office/drawing/2014/main" id="{67D31CC3-AAB0-E5DF-BB27-AD574C01FF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57" t="20606"/>
          <a:stretch/>
        </p:blipFill>
        <p:spPr>
          <a:xfrm>
            <a:off x="172825" y="3829786"/>
            <a:ext cx="4280616" cy="3482042"/>
          </a:xfrm>
          <a:prstGeom prst="rect">
            <a:avLst/>
          </a:prstGeom>
        </p:spPr>
      </p:pic>
      <p:sp>
        <p:nvSpPr>
          <p:cNvPr id="113" name="Google Shape;1125;p31">
            <a:extLst>
              <a:ext uri="{FF2B5EF4-FFF2-40B4-BE49-F238E27FC236}">
                <a16:creationId xmlns:a16="http://schemas.microsoft.com/office/drawing/2014/main" id="{50AF68FC-753A-4560-C090-2053F4B859E9}"/>
              </a:ext>
            </a:extLst>
          </p:cNvPr>
          <p:cNvSpPr/>
          <p:nvPr/>
        </p:nvSpPr>
        <p:spPr>
          <a:xfrm>
            <a:off x="2856023" y="1792375"/>
            <a:ext cx="7861339" cy="742384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12" name="Google Shape;1125;p31">
            <a:extLst>
              <a:ext uri="{FF2B5EF4-FFF2-40B4-BE49-F238E27FC236}">
                <a16:creationId xmlns:a16="http://schemas.microsoft.com/office/drawing/2014/main" id="{01A9EB06-896F-6DF1-C379-249C767EA2C5}"/>
              </a:ext>
            </a:extLst>
          </p:cNvPr>
          <p:cNvSpPr/>
          <p:nvPr/>
        </p:nvSpPr>
        <p:spPr>
          <a:xfrm>
            <a:off x="2778086" y="2666094"/>
            <a:ext cx="7861339" cy="742384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11" name="Google Shape;1125;p31">
            <a:extLst>
              <a:ext uri="{FF2B5EF4-FFF2-40B4-BE49-F238E27FC236}">
                <a16:creationId xmlns:a16="http://schemas.microsoft.com/office/drawing/2014/main" id="{24A49816-4D7F-89FE-623C-8724B6AF87DB}"/>
              </a:ext>
            </a:extLst>
          </p:cNvPr>
          <p:cNvSpPr/>
          <p:nvPr/>
        </p:nvSpPr>
        <p:spPr>
          <a:xfrm>
            <a:off x="2835807" y="3553788"/>
            <a:ext cx="7861339" cy="742384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02" name="Google Shape;1125;p31">
            <a:extLst>
              <a:ext uri="{FF2B5EF4-FFF2-40B4-BE49-F238E27FC236}">
                <a16:creationId xmlns:a16="http://schemas.microsoft.com/office/drawing/2014/main" id="{F286ACF7-026D-0BFE-E386-FEC14EB17B46}"/>
              </a:ext>
            </a:extLst>
          </p:cNvPr>
          <p:cNvSpPr/>
          <p:nvPr/>
        </p:nvSpPr>
        <p:spPr>
          <a:xfrm>
            <a:off x="2849122" y="4409338"/>
            <a:ext cx="7861339" cy="742384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pic>
        <p:nvPicPr>
          <p:cNvPr id="6" name="رسم 5">
            <a:extLst>
              <a:ext uri="{FF2B5EF4-FFF2-40B4-BE49-F238E27FC236}">
                <a16:creationId xmlns:a16="http://schemas.microsoft.com/office/drawing/2014/main" id="{7F4F7535-7457-CB34-2B09-68E26CC3D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7533" y="207455"/>
            <a:ext cx="6109889" cy="1074153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657913A6-A75A-2C1D-9C62-FDDEAE44F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0051" y="75992"/>
            <a:ext cx="1261949" cy="1341121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5B572550-6D9F-C49F-7879-69D4C150A4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20" y="75992"/>
            <a:ext cx="1209869" cy="1540057"/>
          </a:xfrm>
          <a:prstGeom prst="rect">
            <a:avLst/>
          </a:prstGeom>
        </p:spPr>
      </p:pic>
      <p:sp>
        <p:nvSpPr>
          <p:cNvPr id="13" name="عنصر نائب للتذييل 4">
            <a:extLst>
              <a:ext uri="{FF2B5EF4-FFF2-40B4-BE49-F238E27FC236}">
                <a16:creationId xmlns:a16="http://schemas.microsoft.com/office/drawing/2014/main" id="{4BA3CC41-FBD7-3597-4572-2468C46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54344"/>
            <a:ext cx="4933950" cy="365125"/>
          </a:xfrm>
          <a:effectLst>
            <a:glow>
              <a:schemeClr val="bg1"/>
            </a:glow>
          </a:effectLst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© 2023-2024, A Prediction Model-Based Applications (PLOs). All right reserved. </a:t>
            </a: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2FD651DA-73B7-013F-9546-326523A27E68}"/>
              </a:ext>
            </a:extLst>
          </p:cNvPr>
          <p:cNvSpPr txBox="1">
            <a:spLocks/>
          </p:cNvSpPr>
          <p:nvPr/>
        </p:nvSpPr>
        <p:spPr>
          <a:xfrm>
            <a:off x="3841002" y="625156"/>
            <a:ext cx="4882953" cy="564701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62500" lnSpcReduction="2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 &amp; Overview of the Project</a:t>
            </a:r>
          </a:p>
        </p:txBody>
      </p:sp>
      <p:pic>
        <p:nvPicPr>
          <p:cNvPr id="18" name="رسم 17">
            <a:extLst>
              <a:ext uri="{FF2B5EF4-FFF2-40B4-BE49-F238E27FC236}">
                <a16:creationId xmlns:a16="http://schemas.microsoft.com/office/drawing/2014/main" id="{842CAA6F-07EF-783B-5F3E-57B3DDCB4F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71300" y="6371081"/>
            <a:ext cx="382587" cy="410927"/>
          </a:xfrm>
          <a:prstGeom prst="rect">
            <a:avLst/>
          </a:prstGeom>
        </p:spPr>
      </p:pic>
      <p:sp>
        <p:nvSpPr>
          <p:cNvPr id="19" name="Google Shape;394;p34">
            <a:extLst>
              <a:ext uri="{FF2B5EF4-FFF2-40B4-BE49-F238E27FC236}">
                <a16:creationId xmlns:a16="http://schemas.microsoft.com/office/drawing/2014/main" id="{7FB3BE95-7825-7690-C120-F151FC2E4471}"/>
              </a:ext>
            </a:extLst>
          </p:cNvPr>
          <p:cNvSpPr txBox="1">
            <a:spLocks/>
          </p:cNvSpPr>
          <p:nvPr/>
        </p:nvSpPr>
        <p:spPr>
          <a:xfrm>
            <a:off x="11580926" y="6311618"/>
            <a:ext cx="518544" cy="47039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B21D2A2-78E2-2CB6-15C1-E5971DB98C38}"/>
              </a:ext>
            </a:extLst>
          </p:cNvPr>
          <p:cNvSpPr txBox="1">
            <a:spLocks/>
          </p:cNvSpPr>
          <p:nvPr/>
        </p:nvSpPr>
        <p:spPr>
          <a:xfrm>
            <a:off x="1139504" y="2730261"/>
            <a:ext cx="11464164" cy="348658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 rtl="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  <a:p>
            <a:pPr lvl="1" algn="just" rtl="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  <a:p>
            <a:pPr algn="just" rtl="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4" name="مربع نص 103">
            <a:extLst>
              <a:ext uri="{FF2B5EF4-FFF2-40B4-BE49-F238E27FC236}">
                <a16:creationId xmlns:a16="http://schemas.microsoft.com/office/drawing/2014/main" id="{E33F09BD-3E25-EA83-AAC8-BE14CCE30112}"/>
              </a:ext>
            </a:extLst>
          </p:cNvPr>
          <p:cNvSpPr txBox="1"/>
          <p:nvPr/>
        </p:nvSpPr>
        <p:spPr>
          <a:xfrm>
            <a:off x="3212760" y="2720837"/>
            <a:ext cx="7201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institutions face significant challenges in enhancing postgraduate learning outcomes.</a:t>
            </a:r>
          </a:p>
        </p:txBody>
      </p:sp>
      <p:sp>
        <p:nvSpPr>
          <p:cNvPr id="106" name="مربع نص 105">
            <a:extLst>
              <a:ext uri="{FF2B5EF4-FFF2-40B4-BE49-F238E27FC236}">
                <a16:creationId xmlns:a16="http://schemas.microsoft.com/office/drawing/2014/main" id="{3DFABE9A-3BAE-5334-3331-250A9BA05C71}"/>
              </a:ext>
            </a:extLst>
          </p:cNvPr>
          <p:cNvSpPr txBox="1"/>
          <p:nvPr/>
        </p:nvSpPr>
        <p:spPr>
          <a:xfrm>
            <a:off x="3232623" y="1846431"/>
            <a:ext cx="7155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aims to identify students at risk of failure and improve learning outcomes achievement.</a:t>
            </a:r>
          </a:p>
        </p:txBody>
      </p:sp>
      <p:sp>
        <p:nvSpPr>
          <p:cNvPr id="108" name="مربع نص 107">
            <a:extLst>
              <a:ext uri="{FF2B5EF4-FFF2-40B4-BE49-F238E27FC236}">
                <a16:creationId xmlns:a16="http://schemas.microsoft.com/office/drawing/2014/main" id="{776AB80C-686D-6566-CF03-3F77EF35473F}"/>
              </a:ext>
            </a:extLst>
          </p:cNvPr>
          <p:cNvSpPr txBox="1"/>
          <p:nvPr/>
        </p:nvSpPr>
        <p:spPr>
          <a:xfrm>
            <a:off x="3183262" y="3598843"/>
            <a:ext cx="7231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 encompass knowledge and skills expected to be acquired by students.</a:t>
            </a:r>
          </a:p>
        </p:txBody>
      </p:sp>
      <p:sp>
        <p:nvSpPr>
          <p:cNvPr id="110" name="مربع نص 109">
            <a:extLst>
              <a:ext uri="{FF2B5EF4-FFF2-40B4-BE49-F238E27FC236}">
                <a16:creationId xmlns:a16="http://schemas.microsoft.com/office/drawing/2014/main" id="{F0AAEC68-DCC3-D81F-FC1A-6FC455DDC389}"/>
              </a:ext>
            </a:extLst>
          </p:cNvPr>
          <p:cNvSpPr txBox="1"/>
          <p:nvPr/>
        </p:nvSpPr>
        <p:spPr>
          <a:xfrm>
            <a:off x="3211814" y="4454659"/>
            <a:ext cx="7155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improvement initiative aims to meet market demands and prepare graduates more effectively.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233B233-46EA-B376-95FF-AE3484531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ar-SA" altLang="ar-S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[10:08 PM]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endParaRPr kumimoji="0" lang="ar-SA" altLang="ar-SA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g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EE5B38C-CF30-7A0A-C22B-414D112BD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ar-SA" altLang="ar-S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[10:08 PM]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endParaRPr kumimoji="0" lang="ar-SA" altLang="ar-SA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g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AA7CAE2-7EC9-9139-E4F4-DE06D443A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ar-SA" altLang="ar-S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[10:08 PM]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endParaRPr kumimoji="0" lang="ar-SA" altLang="ar-SA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g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A73B618-2769-8EA0-9C98-B388D970C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ar-SA" altLang="ar-S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[10:08 PM]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endParaRPr kumimoji="0" lang="ar-SA" altLang="ar-SA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g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4E6FD4DA-4045-0773-B044-2DF5B66A0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ar-SA" altLang="ar-S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[10:08 PM]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endParaRPr kumimoji="0" lang="ar-SA" altLang="ar-SA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g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Google Shape;1125;p31">
            <a:extLst>
              <a:ext uri="{FF2B5EF4-FFF2-40B4-BE49-F238E27FC236}">
                <a16:creationId xmlns:a16="http://schemas.microsoft.com/office/drawing/2014/main" id="{9E7E2F00-A834-BB7D-8847-B7D6356FC4A3}"/>
              </a:ext>
            </a:extLst>
          </p:cNvPr>
          <p:cNvSpPr/>
          <p:nvPr/>
        </p:nvSpPr>
        <p:spPr>
          <a:xfrm>
            <a:off x="2879762" y="5200322"/>
            <a:ext cx="7861339" cy="742384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AAFD3543-E415-D2C5-1B57-49A1E925419F}"/>
              </a:ext>
            </a:extLst>
          </p:cNvPr>
          <p:cNvSpPr txBox="1"/>
          <p:nvPr/>
        </p:nvSpPr>
        <p:spPr>
          <a:xfrm>
            <a:off x="3161662" y="5221230"/>
            <a:ext cx="7535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to align with the job market adequately may result in a shortage of qualified workforce, negatively impacting the national economy.</a:t>
            </a:r>
          </a:p>
        </p:txBody>
      </p:sp>
      <p:grpSp>
        <p:nvGrpSpPr>
          <p:cNvPr id="37" name="Group 11">
            <a:extLst>
              <a:ext uri="{FF2B5EF4-FFF2-40B4-BE49-F238E27FC236}">
                <a16:creationId xmlns:a16="http://schemas.microsoft.com/office/drawing/2014/main" id="{B7CD3894-FB33-AABE-AC27-61429D8C386D}"/>
              </a:ext>
            </a:extLst>
          </p:cNvPr>
          <p:cNvGrpSpPr/>
          <p:nvPr/>
        </p:nvGrpSpPr>
        <p:grpSpPr>
          <a:xfrm flipH="1">
            <a:off x="1599900" y="1728107"/>
            <a:ext cx="7014908" cy="4922438"/>
            <a:chOff x="3350408" y="1441716"/>
            <a:chExt cx="8231996" cy="5417907"/>
          </a:xfrm>
        </p:grpSpPr>
        <p:sp>
          <p:nvSpPr>
            <p:cNvPr id="38" name="Google Shape;1131;p31">
              <a:extLst>
                <a:ext uri="{FF2B5EF4-FFF2-40B4-BE49-F238E27FC236}">
                  <a16:creationId xmlns:a16="http://schemas.microsoft.com/office/drawing/2014/main" id="{A8651FBD-7966-D857-59A1-C1F90A16B3E9}"/>
                </a:ext>
              </a:extLst>
            </p:cNvPr>
            <p:cNvSpPr/>
            <p:nvPr/>
          </p:nvSpPr>
          <p:spPr>
            <a:xfrm>
              <a:off x="3702984" y="6809566"/>
              <a:ext cx="2365" cy="6701"/>
            </a:xfrm>
            <a:custGeom>
              <a:avLst/>
              <a:gdLst/>
              <a:ahLst/>
              <a:cxnLst/>
              <a:rect l="l" t="t" r="r" b="b"/>
              <a:pathLst>
                <a:path w="12" h="34" extrusionOk="0">
                  <a:moveTo>
                    <a:pt x="1" y="1"/>
                  </a:moveTo>
                  <a:cubicBezTo>
                    <a:pt x="12" y="23"/>
                    <a:pt x="12" y="34"/>
                    <a:pt x="12" y="34"/>
                  </a:cubicBezTo>
                  <a:cubicBezTo>
                    <a:pt x="12" y="12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1132;p31">
              <a:extLst>
                <a:ext uri="{FF2B5EF4-FFF2-40B4-BE49-F238E27FC236}">
                  <a16:creationId xmlns:a16="http://schemas.microsoft.com/office/drawing/2014/main" id="{DC6BFBF0-7421-C548-8A48-CDC5D0FB971A}"/>
                </a:ext>
              </a:extLst>
            </p:cNvPr>
            <p:cNvSpPr/>
            <p:nvPr/>
          </p:nvSpPr>
          <p:spPr>
            <a:xfrm>
              <a:off x="3713823" y="6714376"/>
              <a:ext cx="2365" cy="6701"/>
            </a:xfrm>
            <a:custGeom>
              <a:avLst/>
              <a:gdLst/>
              <a:ahLst/>
              <a:cxnLst/>
              <a:rect l="l" t="t" r="r" b="b"/>
              <a:pathLst>
                <a:path w="12" h="34" extrusionOk="0">
                  <a:moveTo>
                    <a:pt x="1" y="1"/>
                  </a:moveTo>
                  <a:lnTo>
                    <a:pt x="1" y="34"/>
                  </a:lnTo>
                  <a:cubicBezTo>
                    <a:pt x="1" y="23"/>
                    <a:pt x="12" y="12"/>
                    <a:pt x="1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1141;p31">
              <a:extLst>
                <a:ext uri="{FF2B5EF4-FFF2-40B4-BE49-F238E27FC236}">
                  <a16:creationId xmlns:a16="http://schemas.microsoft.com/office/drawing/2014/main" id="{C97D4A67-25F7-C56F-337B-51B26E7465F9}"/>
                </a:ext>
              </a:extLst>
            </p:cNvPr>
            <p:cNvSpPr/>
            <p:nvPr/>
          </p:nvSpPr>
          <p:spPr>
            <a:xfrm>
              <a:off x="3724663" y="6539174"/>
              <a:ext cx="197" cy="6701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33"/>
                    <a:pt x="1" y="11"/>
                    <a:pt x="1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1143;p31">
              <a:extLst>
                <a:ext uri="{FF2B5EF4-FFF2-40B4-BE49-F238E27FC236}">
                  <a16:creationId xmlns:a16="http://schemas.microsoft.com/office/drawing/2014/main" id="{D9A97253-C617-EA66-EC7E-9C751B72FA89}"/>
                </a:ext>
              </a:extLst>
            </p:cNvPr>
            <p:cNvSpPr/>
            <p:nvPr/>
          </p:nvSpPr>
          <p:spPr>
            <a:xfrm>
              <a:off x="3709487" y="6428810"/>
              <a:ext cx="197" cy="8868"/>
            </a:xfrm>
            <a:custGeom>
              <a:avLst/>
              <a:gdLst/>
              <a:ahLst/>
              <a:cxnLst/>
              <a:rect l="l" t="t" r="r" b="b"/>
              <a:pathLst>
                <a:path w="1" h="45" extrusionOk="0">
                  <a:moveTo>
                    <a:pt x="1" y="44"/>
                  </a:moveTo>
                  <a:lnTo>
                    <a:pt x="1" y="1"/>
                  </a:lnTo>
                  <a:cubicBezTo>
                    <a:pt x="1" y="12"/>
                    <a:pt x="1" y="22"/>
                    <a:pt x="1" y="44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1146;p31">
              <a:extLst>
                <a:ext uri="{FF2B5EF4-FFF2-40B4-BE49-F238E27FC236}">
                  <a16:creationId xmlns:a16="http://schemas.microsoft.com/office/drawing/2014/main" id="{0A82E276-ED8B-5406-A7C3-74F596283A4D}"/>
                </a:ext>
              </a:extLst>
            </p:cNvPr>
            <p:cNvSpPr/>
            <p:nvPr/>
          </p:nvSpPr>
          <p:spPr>
            <a:xfrm>
              <a:off x="3421751" y="6755566"/>
              <a:ext cx="2365" cy="4533"/>
            </a:xfrm>
            <a:custGeom>
              <a:avLst/>
              <a:gdLst/>
              <a:ahLst/>
              <a:cxnLst/>
              <a:rect l="l" t="t" r="r" b="b"/>
              <a:pathLst>
                <a:path w="12" h="23" extrusionOk="0">
                  <a:moveTo>
                    <a:pt x="0" y="0"/>
                  </a:moveTo>
                  <a:lnTo>
                    <a:pt x="11" y="22"/>
                  </a:lnTo>
                  <a:cubicBezTo>
                    <a:pt x="11" y="11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1150;p31">
              <a:extLst>
                <a:ext uri="{FF2B5EF4-FFF2-40B4-BE49-F238E27FC236}">
                  <a16:creationId xmlns:a16="http://schemas.microsoft.com/office/drawing/2014/main" id="{FE4C742B-F4DF-2398-6621-2258B323AE8B}"/>
                </a:ext>
              </a:extLst>
            </p:cNvPr>
            <p:cNvSpPr/>
            <p:nvPr/>
          </p:nvSpPr>
          <p:spPr>
            <a:xfrm>
              <a:off x="3423919" y="6807595"/>
              <a:ext cx="2365" cy="4336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0" y="0"/>
                  </a:moveTo>
                  <a:lnTo>
                    <a:pt x="11" y="2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1154;p31">
              <a:extLst>
                <a:ext uri="{FF2B5EF4-FFF2-40B4-BE49-F238E27FC236}">
                  <a16:creationId xmlns:a16="http://schemas.microsoft.com/office/drawing/2014/main" id="{D7447165-40AA-7876-BEBB-0F4F0BF07F9C}"/>
                </a:ext>
              </a:extLst>
            </p:cNvPr>
            <p:cNvSpPr/>
            <p:nvPr/>
          </p:nvSpPr>
          <p:spPr>
            <a:xfrm>
              <a:off x="3653319" y="6435312"/>
              <a:ext cx="2365" cy="6701"/>
            </a:xfrm>
            <a:custGeom>
              <a:avLst/>
              <a:gdLst/>
              <a:ahLst/>
              <a:cxnLst/>
              <a:rect l="l" t="t" r="r" b="b"/>
              <a:pathLst>
                <a:path w="12" h="34" extrusionOk="0">
                  <a:moveTo>
                    <a:pt x="1" y="1"/>
                  </a:moveTo>
                  <a:cubicBezTo>
                    <a:pt x="0" y="1"/>
                    <a:pt x="0" y="7"/>
                    <a:pt x="0" y="22"/>
                  </a:cubicBezTo>
                  <a:cubicBezTo>
                    <a:pt x="4" y="22"/>
                    <a:pt x="6" y="24"/>
                    <a:pt x="8" y="25"/>
                  </a:cubicBezTo>
                  <a:lnTo>
                    <a:pt x="8" y="25"/>
                  </a:lnTo>
                  <a:cubicBezTo>
                    <a:pt x="3" y="13"/>
                    <a:pt x="2" y="1"/>
                    <a:pt x="1" y="1"/>
                  </a:cubicBezTo>
                  <a:close/>
                  <a:moveTo>
                    <a:pt x="8" y="25"/>
                  </a:moveTo>
                  <a:lnTo>
                    <a:pt x="8" y="25"/>
                  </a:lnTo>
                  <a:cubicBezTo>
                    <a:pt x="9" y="28"/>
                    <a:pt x="10" y="31"/>
                    <a:pt x="11" y="33"/>
                  </a:cubicBezTo>
                  <a:cubicBezTo>
                    <a:pt x="11" y="33"/>
                    <a:pt x="11" y="28"/>
                    <a:pt x="8" y="25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1155;p31">
              <a:extLst>
                <a:ext uri="{FF2B5EF4-FFF2-40B4-BE49-F238E27FC236}">
                  <a16:creationId xmlns:a16="http://schemas.microsoft.com/office/drawing/2014/main" id="{2A4A74C1-1B04-53DB-D10D-97D66AB76279}"/>
                </a:ext>
              </a:extLst>
            </p:cNvPr>
            <p:cNvSpPr/>
            <p:nvPr/>
          </p:nvSpPr>
          <p:spPr>
            <a:xfrm>
              <a:off x="3668495" y="6846419"/>
              <a:ext cx="4533" cy="13204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0" y="1"/>
                  </a:moveTo>
                  <a:cubicBezTo>
                    <a:pt x="0" y="45"/>
                    <a:pt x="0" y="67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1156;p31">
              <a:extLst>
                <a:ext uri="{FF2B5EF4-FFF2-40B4-BE49-F238E27FC236}">
                  <a16:creationId xmlns:a16="http://schemas.microsoft.com/office/drawing/2014/main" id="{2384B567-B83B-02A6-7A47-62160ECCB4EF}"/>
                </a:ext>
              </a:extLst>
            </p:cNvPr>
            <p:cNvSpPr/>
            <p:nvPr/>
          </p:nvSpPr>
          <p:spPr>
            <a:xfrm>
              <a:off x="3668495" y="6826909"/>
              <a:ext cx="2365" cy="19708"/>
            </a:xfrm>
            <a:custGeom>
              <a:avLst/>
              <a:gdLst/>
              <a:ahLst/>
              <a:cxnLst/>
              <a:rect l="l" t="t" r="r" b="b"/>
              <a:pathLst>
                <a:path w="12" h="100" extrusionOk="0">
                  <a:moveTo>
                    <a:pt x="11" y="1"/>
                  </a:moveTo>
                  <a:cubicBezTo>
                    <a:pt x="0" y="34"/>
                    <a:pt x="0" y="67"/>
                    <a:pt x="11" y="100"/>
                  </a:cubicBezTo>
                  <a:cubicBezTo>
                    <a:pt x="11" y="67"/>
                    <a:pt x="11" y="34"/>
                    <a:pt x="11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167;p31">
              <a:extLst>
                <a:ext uri="{FF2B5EF4-FFF2-40B4-BE49-F238E27FC236}">
                  <a16:creationId xmlns:a16="http://schemas.microsoft.com/office/drawing/2014/main" id="{D32AD4C7-755D-BAF4-18FE-56C5B217B3C9}"/>
                </a:ext>
              </a:extLst>
            </p:cNvPr>
            <p:cNvSpPr/>
            <p:nvPr/>
          </p:nvSpPr>
          <p:spPr>
            <a:xfrm>
              <a:off x="3350408" y="6671217"/>
              <a:ext cx="4533" cy="17540"/>
            </a:xfrm>
            <a:custGeom>
              <a:avLst/>
              <a:gdLst/>
              <a:ahLst/>
              <a:cxnLst/>
              <a:rect l="l" t="t" r="r" b="b"/>
              <a:pathLst>
                <a:path w="23" h="89" extrusionOk="0">
                  <a:moveTo>
                    <a:pt x="0" y="0"/>
                  </a:moveTo>
                  <a:lnTo>
                    <a:pt x="11" y="88"/>
                  </a:lnTo>
                  <a:lnTo>
                    <a:pt x="22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2" name="Group 2">
              <a:extLst>
                <a:ext uri="{FF2B5EF4-FFF2-40B4-BE49-F238E27FC236}">
                  <a16:creationId xmlns:a16="http://schemas.microsoft.com/office/drawing/2014/main" id="{B7DADC16-30EF-15C4-FB3E-1FBCB1E33852}"/>
                </a:ext>
              </a:extLst>
            </p:cNvPr>
            <p:cNvGrpSpPr/>
            <p:nvPr/>
          </p:nvGrpSpPr>
          <p:grpSpPr>
            <a:xfrm>
              <a:off x="9760804" y="1441716"/>
              <a:ext cx="1821600" cy="4736000"/>
              <a:chOff x="9760804" y="1441716"/>
              <a:chExt cx="1821600" cy="4736000"/>
            </a:xfrm>
          </p:grpSpPr>
          <p:sp>
            <p:nvSpPr>
              <p:cNvPr id="53" name="Google Shape;1168;p31">
                <a:extLst>
                  <a:ext uri="{FF2B5EF4-FFF2-40B4-BE49-F238E27FC236}">
                    <a16:creationId xmlns:a16="http://schemas.microsoft.com/office/drawing/2014/main" id="{0ACA9C78-8322-0BCE-A4B6-C6D432E0F603}"/>
                  </a:ext>
                </a:extLst>
              </p:cNvPr>
              <p:cNvSpPr/>
              <p:nvPr/>
            </p:nvSpPr>
            <p:spPr>
              <a:xfrm>
                <a:off x="9760804" y="1441716"/>
                <a:ext cx="1821600" cy="4736000"/>
              </a:xfrm>
              <a:prstGeom prst="roundRect">
                <a:avLst>
                  <a:gd name="adj" fmla="val 39287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54" name="Google Shape;1169;p31">
                <a:extLst>
                  <a:ext uri="{FF2B5EF4-FFF2-40B4-BE49-F238E27FC236}">
                    <a16:creationId xmlns:a16="http://schemas.microsoft.com/office/drawing/2014/main" id="{6419C56F-E6B0-70DA-D317-4FE124DD134A}"/>
                  </a:ext>
                </a:extLst>
              </p:cNvPr>
              <p:cNvSpPr/>
              <p:nvPr/>
            </p:nvSpPr>
            <p:spPr>
              <a:xfrm>
                <a:off x="10071563" y="1728961"/>
                <a:ext cx="1200000" cy="120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" name="Google Shape;1170;p31">
                <a:extLst>
                  <a:ext uri="{FF2B5EF4-FFF2-40B4-BE49-F238E27FC236}">
                    <a16:creationId xmlns:a16="http://schemas.microsoft.com/office/drawing/2014/main" id="{BFDFB175-768C-749A-06D6-F44C2191B457}"/>
                  </a:ext>
                </a:extLst>
              </p:cNvPr>
              <p:cNvSpPr/>
              <p:nvPr/>
            </p:nvSpPr>
            <p:spPr>
              <a:xfrm>
                <a:off x="10071563" y="3209740"/>
                <a:ext cx="1200000" cy="120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6" name="Google Shape;1171;p31">
                <a:extLst>
                  <a:ext uri="{FF2B5EF4-FFF2-40B4-BE49-F238E27FC236}">
                    <a16:creationId xmlns:a16="http://schemas.microsoft.com/office/drawing/2014/main" id="{A41B1C28-D52A-A79B-9330-17EA8ED28883}"/>
                  </a:ext>
                </a:extLst>
              </p:cNvPr>
              <p:cNvSpPr/>
              <p:nvPr/>
            </p:nvSpPr>
            <p:spPr>
              <a:xfrm>
                <a:off x="10071563" y="4690517"/>
                <a:ext cx="1200000" cy="120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2875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رسم 69">
            <a:extLst>
              <a:ext uri="{FF2B5EF4-FFF2-40B4-BE49-F238E27FC236}">
                <a16:creationId xmlns:a16="http://schemas.microsoft.com/office/drawing/2014/main" id="{F3CCF379-5AA9-8834-A63A-066A53595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7465" y="228353"/>
            <a:ext cx="5965041" cy="1074153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657913A6-A75A-2C1D-9C62-FDDEAE44F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0051" y="75992"/>
            <a:ext cx="1261949" cy="1341121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5B572550-6D9F-C49F-7879-69D4C150A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20" y="75992"/>
            <a:ext cx="1209869" cy="1540057"/>
          </a:xfrm>
          <a:prstGeom prst="rect">
            <a:avLst/>
          </a:prstGeom>
        </p:spPr>
      </p:pic>
      <p:sp>
        <p:nvSpPr>
          <p:cNvPr id="13" name="عنصر نائب للتذييل 4">
            <a:extLst>
              <a:ext uri="{FF2B5EF4-FFF2-40B4-BE49-F238E27FC236}">
                <a16:creationId xmlns:a16="http://schemas.microsoft.com/office/drawing/2014/main" id="{4BA3CC41-FBD7-3597-4572-2468C46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54344"/>
            <a:ext cx="4933950" cy="365125"/>
          </a:xfrm>
          <a:effectLst>
            <a:glow>
              <a:schemeClr val="bg1"/>
            </a:glow>
          </a:effectLst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/>
              <a:t>© 2023-2024, A Prediction Model-Based Applications (PLOs). All right reserved. </a:t>
            </a:r>
            <a:endParaRPr lang="en-US" sz="1600" dirty="0"/>
          </a:p>
        </p:txBody>
      </p:sp>
      <p:pic>
        <p:nvPicPr>
          <p:cNvPr id="71" name="رسم 70">
            <a:extLst>
              <a:ext uri="{FF2B5EF4-FFF2-40B4-BE49-F238E27FC236}">
                <a16:creationId xmlns:a16="http://schemas.microsoft.com/office/drawing/2014/main" id="{32E46A43-912A-CC99-975C-F63F780475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71300" y="6371081"/>
            <a:ext cx="382587" cy="410927"/>
          </a:xfrm>
          <a:prstGeom prst="rect">
            <a:avLst/>
          </a:prstGeom>
        </p:spPr>
      </p:pic>
      <p:sp>
        <p:nvSpPr>
          <p:cNvPr id="72" name="Google Shape;394;p34">
            <a:extLst>
              <a:ext uri="{FF2B5EF4-FFF2-40B4-BE49-F238E27FC236}">
                <a16:creationId xmlns:a16="http://schemas.microsoft.com/office/drawing/2014/main" id="{09D88E7B-CF26-1489-150F-EC2069C794EA}"/>
              </a:ext>
            </a:extLst>
          </p:cNvPr>
          <p:cNvSpPr txBox="1">
            <a:spLocks/>
          </p:cNvSpPr>
          <p:nvPr/>
        </p:nvSpPr>
        <p:spPr>
          <a:xfrm>
            <a:off x="11580926" y="6311618"/>
            <a:ext cx="518544" cy="47039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عنوان 1">
            <a:extLst>
              <a:ext uri="{FF2B5EF4-FFF2-40B4-BE49-F238E27FC236}">
                <a16:creationId xmlns:a16="http://schemas.microsoft.com/office/drawing/2014/main" id="{D5D44220-06A9-8A84-D547-26DDE95F8045}"/>
              </a:ext>
            </a:extLst>
          </p:cNvPr>
          <p:cNvSpPr txBox="1">
            <a:spLocks/>
          </p:cNvSpPr>
          <p:nvPr/>
        </p:nvSpPr>
        <p:spPr>
          <a:xfrm>
            <a:off x="3916017" y="625156"/>
            <a:ext cx="4807938" cy="564701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62500" lnSpcReduction="2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 &amp; Overview of the Project</a:t>
            </a:r>
          </a:p>
        </p:txBody>
      </p:sp>
      <p:pic>
        <p:nvPicPr>
          <p:cNvPr id="3" name="رسم 2">
            <a:extLst>
              <a:ext uri="{FF2B5EF4-FFF2-40B4-BE49-F238E27FC236}">
                <a16:creationId xmlns:a16="http://schemas.microsoft.com/office/drawing/2014/main" id="{71A7F8A8-D12F-048E-7BD7-BDC88DFD91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8043" y="1616049"/>
            <a:ext cx="9562008" cy="430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60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>
            <a:extLst>
              <a:ext uri="{FF2B5EF4-FFF2-40B4-BE49-F238E27FC236}">
                <a16:creationId xmlns:a16="http://schemas.microsoft.com/office/drawing/2014/main" id="{657913A6-A75A-2C1D-9C62-FDDEAE4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051" y="75992"/>
            <a:ext cx="1261949" cy="1341121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5B572550-6D9F-C49F-7879-69D4C150A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0" y="75992"/>
            <a:ext cx="1209869" cy="1540057"/>
          </a:xfrm>
          <a:prstGeom prst="rect">
            <a:avLst/>
          </a:prstGeom>
        </p:spPr>
      </p:pic>
      <p:sp>
        <p:nvSpPr>
          <p:cNvPr id="13" name="عنصر نائب للتذييل 4">
            <a:extLst>
              <a:ext uri="{FF2B5EF4-FFF2-40B4-BE49-F238E27FC236}">
                <a16:creationId xmlns:a16="http://schemas.microsoft.com/office/drawing/2014/main" id="{4BA3CC41-FBD7-3597-4572-2468C46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54344"/>
            <a:ext cx="4933950" cy="365125"/>
          </a:xfrm>
          <a:effectLst>
            <a:glow>
              <a:schemeClr val="bg1"/>
            </a:glow>
          </a:effectLst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© 2023-2024, A Prediction Model-Based Applications (PLOs). All right reserved. </a:t>
            </a:r>
          </a:p>
        </p:txBody>
      </p:sp>
      <p:pic>
        <p:nvPicPr>
          <p:cNvPr id="6" name="رسم 5">
            <a:extLst>
              <a:ext uri="{FF2B5EF4-FFF2-40B4-BE49-F238E27FC236}">
                <a16:creationId xmlns:a16="http://schemas.microsoft.com/office/drawing/2014/main" id="{6F9C8722-DFA3-5BA5-BEFC-7C838190D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5736" y="308943"/>
            <a:ext cx="4882953" cy="1074153"/>
          </a:xfrm>
          <a:prstGeom prst="rect">
            <a:avLst/>
          </a:prstGeom>
        </p:spPr>
      </p:pic>
      <p:pic>
        <p:nvPicPr>
          <p:cNvPr id="10" name="رسم 9">
            <a:extLst>
              <a:ext uri="{FF2B5EF4-FFF2-40B4-BE49-F238E27FC236}">
                <a16:creationId xmlns:a16="http://schemas.microsoft.com/office/drawing/2014/main" id="{6D4EA3AD-D801-4F11-4E89-31D1BE9D5B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06726" y="4007189"/>
            <a:ext cx="171450" cy="45719"/>
          </a:xfrm>
          <a:prstGeom prst="rect">
            <a:avLst/>
          </a:prstGeom>
        </p:spPr>
      </p:pic>
      <p:pic>
        <p:nvPicPr>
          <p:cNvPr id="11" name="رسم 10">
            <a:extLst>
              <a:ext uri="{FF2B5EF4-FFF2-40B4-BE49-F238E27FC236}">
                <a16:creationId xmlns:a16="http://schemas.microsoft.com/office/drawing/2014/main" id="{217BD58F-3FA5-0E99-26CA-B0E1D0A430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745032" y="3661453"/>
            <a:ext cx="171450" cy="45719"/>
          </a:xfrm>
          <a:prstGeom prst="rect">
            <a:avLst/>
          </a:prstGeom>
        </p:spPr>
      </p:pic>
      <p:pic>
        <p:nvPicPr>
          <p:cNvPr id="12" name="رسم 11">
            <a:extLst>
              <a:ext uri="{FF2B5EF4-FFF2-40B4-BE49-F238E27FC236}">
                <a16:creationId xmlns:a16="http://schemas.microsoft.com/office/drawing/2014/main" id="{C2D2FDBB-D0CC-792A-7519-444CA3F820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85266" y="3747178"/>
            <a:ext cx="171450" cy="45719"/>
          </a:xfrm>
          <a:prstGeom prst="rect">
            <a:avLst/>
          </a:prstGeom>
        </p:spPr>
      </p:pic>
      <p:pic>
        <p:nvPicPr>
          <p:cNvPr id="14" name="رسم 13">
            <a:extLst>
              <a:ext uri="{FF2B5EF4-FFF2-40B4-BE49-F238E27FC236}">
                <a16:creationId xmlns:a16="http://schemas.microsoft.com/office/drawing/2014/main" id="{F37275EE-FE42-0F5F-0E0D-3E34109CA1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235276" y="3942439"/>
            <a:ext cx="171450" cy="45719"/>
          </a:xfrm>
          <a:prstGeom prst="rect">
            <a:avLst/>
          </a:prstGeom>
        </p:spPr>
      </p:pic>
      <p:pic>
        <p:nvPicPr>
          <p:cNvPr id="16" name="رسم 15">
            <a:extLst>
              <a:ext uri="{FF2B5EF4-FFF2-40B4-BE49-F238E27FC236}">
                <a16:creationId xmlns:a16="http://schemas.microsoft.com/office/drawing/2014/main" id="{7C77FC69-1882-54AD-75C4-820EF31B62D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6657" t="20606"/>
          <a:stretch/>
        </p:blipFill>
        <p:spPr>
          <a:xfrm>
            <a:off x="12493588" y="5397469"/>
            <a:ext cx="4093811" cy="123832"/>
          </a:xfrm>
          <a:prstGeom prst="rect">
            <a:avLst/>
          </a:prstGeom>
        </p:spPr>
      </p:pic>
      <p:pic>
        <p:nvPicPr>
          <p:cNvPr id="17" name="رسم 16">
            <a:extLst>
              <a:ext uri="{FF2B5EF4-FFF2-40B4-BE49-F238E27FC236}">
                <a16:creationId xmlns:a16="http://schemas.microsoft.com/office/drawing/2014/main" id="{CA6C9B60-2752-9704-196D-C4CF201301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774341" y="4106357"/>
            <a:ext cx="1047750" cy="45719"/>
          </a:xfrm>
          <a:prstGeom prst="rect">
            <a:avLst/>
          </a:prstGeom>
        </p:spPr>
      </p:pic>
      <p:pic>
        <p:nvPicPr>
          <p:cNvPr id="18" name="رسم 17">
            <a:extLst>
              <a:ext uri="{FF2B5EF4-FFF2-40B4-BE49-F238E27FC236}">
                <a16:creationId xmlns:a16="http://schemas.microsoft.com/office/drawing/2014/main" id="{41DF2E3E-4BDF-93C7-2CB0-9D109E93E8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326197" y="3827749"/>
            <a:ext cx="1047750" cy="45719"/>
          </a:xfrm>
          <a:prstGeom prst="rect">
            <a:avLst/>
          </a:prstGeom>
        </p:spPr>
      </p:pic>
      <p:pic>
        <p:nvPicPr>
          <p:cNvPr id="21" name="رسم 20">
            <a:extLst>
              <a:ext uri="{FF2B5EF4-FFF2-40B4-BE49-F238E27FC236}">
                <a16:creationId xmlns:a16="http://schemas.microsoft.com/office/drawing/2014/main" id="{CCAAD40F-77CD-1ED9-E8BF-A05E0184DC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570978" y="4769844"/>
            <a:ext cx="371475" cy="70803"/>
          </a:xfrm>
          <a:prstGeom prst="rect">
            <a:avLst/>
          </a:prstGeom>
        </p:spPr>
      </p:pic>
      <p:pic>
        <p:nvPicPr>
          <p:cNvPr id="22" name="رسم 21">
            <a:extLst>
              <a:ext uri="{FF2B5EF4-FFF2-40B4-BE49-F238E27FC236}">
                <a16:creationId xmlns:a16="http://schemas.microsoft.com/office/drawing/2014/main" id="{07C89B8D-12A8-4235-8D7E-9E16428888D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671300" y="6371081"/>
            <a:ext cx="382587" cy="410927"/>
          </a:xfrm>
          <a:prstGeom prst="rect">
            <a:avLst/>
          </a:prstGeom>
        </p:spPr>
      </p:pic>
      <p:sp>
        <p:nvSpPr>
          <p:cNvPr id="23" name="Google Shape;394;p34">
            <a:extLst>
              <a:ext uri="{FF2B5EF4-FFF2-40B4-BE49-F238E27FC236}">
                <a16:creationId xmlns:a16="http://schemas.microsoft.com/office/drawing/2014/main" id="{AEB3B594-C508-CCFC-C5BB-9B015E15ED6F}"/>
              </a:ext>
            </a:extLst>
          </p:cNvPr>
          <p:cNvSpPr txBox="1">
            <a:spLocks/>
          </p:cNvSpPr>
          <p:nvPr/>
        </p:nvSpPr>
        <p:spPr>
          <a:xfrm>
            <a:off x="11580926" y="6311618"/>
            <a:ext cx="518544" cy="47039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عنوان 1">
            <a:extLst>
              <a:ext uri="{FF2B5EF4-FFF2-40B4-BE49-F238E27FC236}">
                <a16:creationId xmlns:a16="http://schemas.microsoft.com/office/drawing/2014/main" id="{FD0DDC72-5E11-303F-D133-A034C7BC7461}"/>
              </a:ext>
            </a:extLst>
          </p:cNvPr>
          <p:cNvSpPr txBox="1">
            <a:spLocks/>
          </p:cNvSpPr>
          <p:nvPr/>
        </p:nvSpPr>
        <p:spPr>
          <a:xfrm>
            <a:off x="4186172" y="645524"/>
            <a:ext cx="4062080" cy="40099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System Implementation and Testing</a:t>
            </a:r>
          </a:p>
        </p:txBody>
      </p:sp>
      <p:pic>
        <p:nvPicPr>
          <p:cNvPr id="3" name="رسم 2">
            <a:extLst>
              <a:ext uri="{FF2B5EF4-FFF2-40B4-BE49-F238E27FC236}">
                <a16:creationId xmlns:a16="http://schemas.microsoft.com/office/drawing/2014/main" id="{9B470207-DC70-2AA9-50EA-4CDA4BB624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16774" y="1519283"/>
            <a:ext cx="7000875" cy="704850"/>
          </a:xfrm>
          <a:prstGeom prst="rect">
            <a:avLst/>
          </a:prstGeom>
        </p:spPr>
      </p:pic>
      <p:pic>
        <p:nvPicPr>
          <p:cNvPr id="19" name="رسم 18">
            <a:extLst>
              <a:ext uri="{FF2B5EF4-FFF2-40B4-BE49-F238E27FC236}">
                <a16:creationId xmlns:a16="http://schemas.microsoft.com/office/drawing/2014/main" id="{1F0F76D9-74F1-91C1-BDE9-3143028DF1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8562" y="2296898"/>
            <a:ext cx="7505700" cy="1666875"/>
          </a:xfrm>
          <a:prstGeom prst="rect">
            <a:avLst/>
          </a:prstGeom>
        </p:spPr>
      </p:pic>
      <p:pic>
        <p:nvPicPr>
          <p:cNvPr id="24" name="رسم 23">
            <a:extLst>
              <a:ext uri="{FF2B5EF4-FFF2-40B4-BE49-F238E27FC236}">
                <a16:creationId xmlns:a16="http://schemas.microsoft.com/office/drawing/2014/main" id="{5E532E21-4F47-0AA2-1AA8-42807D09ACD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842712" y="4230198"/>
            <a:ext cx="75819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31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>
            <a:extLst>
              <a:ext uri="{FF2B5EF4-FFF2-40B4-BE49-F238E27FC236}">
                <a16:creationId xmlns:a16="http://schemas.microsoft.com/office/drawing/2014/main" id="{657913A6-A75A-2C1D-9C62-FDDEAE4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051" y="75992"/>
            <a:ext cx="1261949" cy="1341121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5B572550-6D9F-C49F-7879-69D4C150A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0" y="75992"/>
            <a:ext cx="1209869" cy="1540057"/>
          </a:xfrm>
          <a:prstGeom prst="rect">
            <a:avLst/>
          </a:prstGeom>
        </p:spPr>
      </p:pic>
      <p:sp>
        <p:nvSpPr>
          <p:cNvPr id="13" name="عنصر نائب للتذييل 4">
            <a:extLst>
              <a:ext uri="{FF2B5EF4-FFF2-40B4-BE49-F238E27FC236}">
                <a16:creationId xmlns:a16="http://schemas.microsoft.com/office/drawing/2014/main" id="{4BA3CC41-FBD7-3597-4572-2468C46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54344"/>
            <a:ext cx="4933950" cy="365125"/>
          </a:xfrm>
          <a:effectLst>
            <a:glow>
              <a:schemeClr val="bg1"/>
            </a:glow>
          </a:effectLst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© 2023-2024, A Prediction Model-Based Applications (PLOs). All right reserved. </a:t>
            </a:r>
          </a:p>
        </p:txBody>
      </p:sp>
      <p:pic>
        <p:nvPicPr>
          <p:cNvPr id="6" name="رسم 5">
            <a:extLst>
              <a:ext uri="{FF2B5EF4-FFF2-40B4-BE49-F238E27FC236}">
                <a16:creationId xmlns:a16="http://schemas.microsoft.com/office/drawing/2014/main" id="{E2610DDF-AFB5-D344-9E8B-D545A7595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7666" y="242054"/>
            <a:ext cx="7019108" cy="1074153"/>
          </a:xfrm>
          <a:prstGeom prst="rect">
            <a:avLst/>
          </a:prstGeom>
        </p:spPr>
      </p:pic>
      <p:pic>
        <p:nvPicPr>
          <p:cNvPr id="46" name="رسم 45">
            <a:extLst>
              <a:ext uri="{FF2B5EF4-FFF2-40B4-BE49-F238E27FC236}">
                <a16:creationId xmlns:a16="http://schemas.microsoft.com/office/drawing/2014/main" id="{DD981126-3FF5-FE56-8228-0126EAF6CB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71300" y="6371081"/>
            <a:ext cx="382587" cy="410927"/>
          </a:xfrm>
          <a:prstGeom prst="rect">
            <a:avLst/>
          </a:prstGeom>
        </p:spPr>
      </p:pic>
      <p:sp>
        <p:nvSpPr>
          <p:cNvPr id="47" name="Google Shape;394;p34">
            <a:extLst>
              <a:ext uri="{FF2B5EF4-FFF2-40B4-BE49-F238E27FC236}">
                <a16:creationId xmlns:a16="http://schemas.microsoft.com/office/drawing/2014/main" id="{7F4E0DE7-74A1-B200-6E2A-FB26B35E7568}"/>
              </a:ext>
            </a:extLst>
          </p:cNvPr>
          <p:cNvSpPr txBox="1">
            <a:spLocks/>
          </p:cNvSpPr>
          <p:nvPr/>
        </p:nvSpPr>
        <p:spPr>
          <a:xfrm>
            <a:off x="11580926" y="6311618"/>
            <a:ext cx="518544" cy="47039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عنوان 1">
            <a:extLst>
              <a:ext uri="{FF2B5EF4-FFF2-40B4-BE49-F238E27FC236}">
                <a16:creationId xmlns:a16="http://schemas.microsoft.com/office/drawing/2014/main" id="{4E873C05-BD97-B397-0FAB-E88218B558ED}"/>
              </a:ext>
            </a:extLst>
          </p:cNvPr>
          <p:cNvSpPr txBox="1">
            <a:spLocks/>
          </p:cNvSpPr>
          <p:nvPr/>
        </p:nvSpPr>
        <p:spPr>
          <a:xfrm>
            <a:off x="2996266" y="393320"/>
            <a:ext cx="6199468" cy="61684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System Implementation and Testing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3C15FA-4157-0D3E-EE7E-EA0040219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02" y="3977375"/>
            <a:ext cx="5243098" cy="113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24517D-7702-F11A-9EE3-D63E5821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21" y="2027421"/>
            <a:ext cx="7168415" cy="91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صورة 2" descr="صورة تحتوي على نص, لقطة شاشة, الخط, أبيض&#10;&#10;تم إنشاء الوصف تلقائياً">
            <a:extLst>
              <a:ext uri="{FF2B5EF4-FFF2-40B4-BE49-F238E27FC236}">
                <a16:creationId xmlns:a16="http://schemas.microsoft.com/office/drawing/2014/main" id="{ABBBB6A2-4CA9-38BE-AB38-92A0D69407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61" y="2937899"/>
            <a:ext cx="1906534" cy="853401"/>
          </a:xfrm>
          <a:prstGeom prst="rect">
            <a:avLst/>
          </a:prstGeom>
        </p:spPr>
      </p:pic>
      <p:pic>
        <p:nvPicPr>
          <p:cNvPr id="10" name="صورة 9" descr="صورة تحتوي على نص, لقطة شاشة, الخط, أبيض&#10;&#10;تم إنشاء الوصف تلقائياً">
            <a:extLst>
              <a:ext uri="{FF2B5EF4-FFF2-40B4-BE49-F238E27FC236}">
                <a16:creationId xmlns:a16="http://schemas.microsoft.com/office/drawing/2014/main" id="{C2E2524A-E8D7-05AE-CFB7-68947BAEA6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87" y="5086108"/>
            <a:ext cx="1906534" cy="92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52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مستطيل 11">
            <a:extLst>
              <a:ext uri="{FF2B5EF4-FFF2-40B4-BE49-F238E27FC236}">
                <a16:creationId xmlns:a16="http://schemas.microsoft.com/office/drawing/2014/main" id="{CC78D3F1-81D2-226E-7854-DED070C9C1B2}"/>
              </a:ext>
            </a:extLst>
          </p:cNvPr>
          <p:cNvSpPr/>
          <p:nvPr/>
        </p:nvSpPr>
        <p:spPr>
          <a:xfrm>
            <a:off x="3629025" y="2562446"/>
            <a:ext cx="4651513" cy="17691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657913A6-A75A-2C1D-9C62-FDDEAE4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051" y="75992"/>
            <a:ext cx="1261949" cy="1341121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5B572550-6D9F-C49F-7879-69D4C150A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0" y="75992"/>
            <a:ext cx="1209869" cy="1540057"/>
          </a:xfrm>
          <a:prstGeom prst="rect">
            <a:avLst/>
          </a:prstGeom>
        </p:spPr>
      </p:pic>
      <p:sp>
        <p:nvSpPr>
          <p:cNvPr id="13" name="عنصر نائب للتذييل 4">
            <a:extLst>
              <a:ext uri="{FF2B5EF4-FFF2-40B4-BE49-F238E27FC236}">
                <a16:creationId xmlns:a16="http://schemas.microsoft.com/office/drawing/2014/main" id="{4BA3CC41-FBD7-3597-4572-2468C46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54344"/>
            <a:ext cx="4933950" cy="365125"/>
          </a:xfrm>
          <a:effectLst>
            <a:glow>
              <a:schemeClr val="bg1"/>
            </a:glow>
          </a:effectLst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© 2023-2024, A Prediction Model-Based Applications (PLOs). All right reserved. </a:t>
            </a:r>
          </a:p>
        </p:txBody>
      </p:sp>
      <p:pic>
        <p:nvPicPr>
          <p:cNvPr id="6" name="رسم 5">
            <a:extLst>
              <a:ext uri="{FF2B5EF4-FFF2-40B4-BE49-F238E27FC236}">
                <a16:creationId xmlns:a16="http://schemas.microsoft.com/office/drawing/2014/main" id="{E2610DDF-AFB5-D344-9E8B-D545A7595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7666" y="242054"/>
            <a:ext cx="7019108" cy="1074153"/>
          </a:xfrm>
          <a:prstGeom prst="rect">
            <a:avLst/>
          </a:prstGeom>
        </p:spPr>
      </p:pic>
      <p:pic>
        <p:nvPicPr>
          <p:cNvPr id="46" name="رسم 45">
            <a:extLst>
              <a:ext uri="{FF2B5EF4-FFF2-40B4-BE49-F238E27FC236}">
                <a16:creationId xmlns:a16="http://schemas.microsoft.com/office/drawing/2014/main" id="{DD981126-3FF5-FE56-8228-0126EAF6CB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71300" y="6371081"/>
            <a:ext cx="382587" cy="410927"/>
          </a:xfrm>
          <a:prstGeom prst="rect">
            <a:avLst/>
          </a:prstGeom>
        </p:spPr>
      </p:pic>
      <p:sp>
        <p:nvSpPr>
          <p:cNvPr id="47" name="Google Shape;394;p34">
            <a:extLst>
              <a:ext uri="{FF2B5EF4-FFF2-40B4-BE49-F238E27FC236}">
                <a16:creationId xmlns:a16="http://schemas.microsoft.com/office/drawing/2014/main" id="{7F4E0DE7-74A1-B200-6E2A-FB26B35E7568}"/>
              </a:ext>
            </a:extLst>
          </p:cNvPr>
          <p:cNvSpPr txBox="1">
            <a:spLocks/>
          </p:cNvSpPr>
          <p:nvPr/>
        </p:nvSpPr>
        <p:spPr>
          <a:xfrm>
            <a:off x="11580926" y="6311618"/>
            <a:ext cx="518544" cy="47039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928530EC-DD4F-CE19-64ED-AAF115CD2B76}"/>
              </a:ext>
            </a:extLst>
          </p:cNvPr>
          <p:cNvSpPr txBox="1"/>
          <p:nvPr/>
        </p:nvSpPr>
        <p:spPr>
          <a:xfrm>
            <a:off x="4591878" y="3136612"/>
            <a:ext cx="266368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Login Interface</a:t>
            </a:r>
            <a:endParaRPr lang="ar-SA" sz="3200" dirty="0">
              <a:solidFill>
                <a:schemeClr val="bg1"/>
              </a:solidFill>
            </a:endParaRPr>
          </a:p>
        </p:txBody>
      </p:sp>
      <p:sp>
        <p:nvSpPr>
          <p:cNvPr id="9" name="عنوان 1">
            <a:extLst>
              <a:ext uri="{FF2B5EF4-FFF2-40B4-BE49-F238E27FC236}">
                <a16:creationId xmlns:a16="http://schemas.microsoft.com/office/drawing/2014/main" id="{4E873C05-BD97-B397-0FAB-E88218B558ED}"/>
              </a:ext>
            </a:extLst>
          </p:cNvPr>
          <p:cNvSpPr txBox="1">
            <a:spLocks/>
          </p:cNvSpPr>
          <p:nvPr/>
        </p:nvSpPr>
        <p:spPr>
          <a:xfrm>
            <a:off x="2996266" y="393320"/>
            <a:ext cx="6199468" cy="61684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System Implementation and Testing</a:t>
            </a:r>
          </a:p>
        </p:txBody>
      </p:sp>
    </p:spTree>
    <p:extLst>
      <p:ext uri="{BB962C8B-B14F-4D97-AF65-F5344CB8AC3E}">
        <p14:creationId xmlns:p14="http://schemas.microsoft.com/office/powerpoint/2010/main" val="3189968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رسم 10">
            <a:extLst>
              <a:ext uri="{FF2B5EF4-FFF2-40B4-BE49-F238E27FC236}">
                <a16:creationId xmlns:a16="http://schemas.microsoft.com/office/drawing/2014/main" id="{923AF609-1705-0923-78A7-8138C26B1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57" t="20606"/>
          <a:stretch/>
        </p:blipFill>
        <p:spPr>
          <a:xfrm>
            <a:off x="8968870" y="2752078"/>
            <a:ext cx="4093811" cy="3482042"/>
          </a:xfrm>
          <a:prstGeom prst="rect">
            <a:avLst/>
          </a:prstGeom>
        </p:spPr>
      </p:pic>
      <p:pic>
        <p:nvPicPr>
          <p:cNvPr id="30" name="رسم 29">
            <a:extLst>
              <a:ext uri="{FF2B5EF4-FFF2-40B4-BE49-F238E27FC236}">
                <a16:creationId xmlns:a16="http://schemas.microsoft.com/office/drawing/2014/main" id="{6E0BBBD8-C5E4-FB00-0E4F-78D7DD353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49623" y="3960020"/>
            <a:ext cx="1047750" cy="904875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657913A6-A75A-2C1D-9C62-FDDEAE44F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0051" y="75992"/>
            <a:ext cx="1261949" cy="1341121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5B572550-6D9F-C49F-7879-69D4C150A4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20" y="75992"/>
            <a:ext cx="1209869" cy="1540057"/>
          </a:xfrm>
          <a:prstGeom prst="rect">
            <a:avLst/>
          </a:prstGeom>
        </p:spPr>
      </p:pic>
      <p:sp>
        <p:nvSpPr>
          <p:cNvPr id="13" name="عنصر نائب للتذييل 4">
            <a:extLst>
              <a:ext uri="{FF2B5EF4-FFF2-40B4-BE49-F238E27FC236}">
                <a16:creationId xmlns:a16="http://schemas.microsoft.com/office/drawing/2014/main" id="{4BA3CC41-FBD7-3597-4572-2468C46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54344"/>
            <a:ext cx="4933950" cy="365125"/>
          </a:xfrm>
          <a:effectLst>
            <a:glow>
              <a:schemeClr val="bg1"/>
            </a:glow>
          </a:effectLst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© 2023-2024, A Prediction Model-Based Applications (PLOs). All right reserved. </a:t>
            </a:r>
          </a:p>
        </p:txBody>
      </p:sp>
      <p:pic>
        <p:nvPicPr>
          <p:cNvPr id="6" name="رسم 5">
            <a:extLst>
              <a:ext uri="{FF2B5EF4-FFF2-40B4-BE49-F238E27FC236}">
                <a16:creationId xmlns:a16="http://schemas.microsoft.com/office/drawing/2014/main" id="{E2610DDF-AFB5-D344-9E8B-D545A7595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74743" y="344454"/>
            <a:ext cx="7019108" cy="1074153"/>
          </a:xfrm>
          <a:prstGeom prst="rect">
            <a:avLst/>
          </a:prstGeom>
        </p:spPr>
      </p:pic>
      <p:pic>
        <p:nvPicPr>
          <p:cNvPr id="14" name="رسم 13">
            <a:extLst>
              <a:ext uri="{FF2B5EF4-FFF2-40B4-BE49-F238E27FC236}">
                <a16:creationId xmlns:a16="http://schemas.microsoft.com/office/drawing/2014/main" id="{B7D173AB-3B85-3A10-4EC5-535D93A17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1479" y="3681412"/>
            <a:ext cx="1047750" cy="904875"/>
          </a:xfrm>
          <a:prstGeom prst="rect">
            <a:avLst/>
          </a:prstGeom>
        </p:spPr>
      </p:pic>
      <p:pic>
        <p:nvPicPr>
          <p:cNvPr id="20" name="رسم 19">
            <a:extLst>
              <a:ext uri="{FF2B5EF4-FFF2-40B4-BE49-F238E27FC236}">
                <a16:creationId xmlns:a16="http://schemas.microsoft.com/office/drawing/2014/main" id="{00A25487-CC04-CFC1-B2E2-F739A9FA47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49264" y="3429000"/>
            <a:ext cx="1628775" cy="1238250"/>
          </a:xfrm>
          <a:prstGeom prst="rect">
            <a:avLst/>
          </a:prstGeom>
        </p:spPr>
      </p:pic>
      <p:pic>
        <p:nvPicPr>
          <p:cNvPr id="22" name="رسم 21">
            <a:extLst>
              <a:ext uri="{FF2B5EF4-FFF2-40B4-BE49-F238E27FC236}">
                <a16:creationId xmlns:a16="http://schemas.microsoft.com/office/drawing/2014/main" id="{A4D296EE-7219-4B24-CCDB-39003327B2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44326" y="3429000"/>
            <a:ext cx="171450" cy="447675"/>
          </a:xfrm>
          <a:prstGeom prst="rect">
            <a:avLst/>
          </a:prstGeom>
        </p:spPr>
      </p:pic>
      <p:pic>
        <p:nvPicPr>
          <p:cNvPr id="24" name="رسم 23">
            <a:extLst>
              <a:ext uri="{FF2B5EF4-FFF2-40B4-BE49-F238E27FC236}">
                <a16:creationId xmlns:a16="http://schemas.microsoft.com/office/drawing/2014/main" id="{ED56D090-9D22-8C6A-EDE6-F7DD7E94FA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84560" y="3705225"/>
            <a:ext cx="171450" cy="257175"/>
          </a:xfrm>
          <a:prstGeom prst="rect">
            <a:avLst/>
          </a:prstGeom>
        </p:spPr>
      </p:pic>
      <p:pic>
        <p:nvPicPr>
          <p:cNvPr id="26" name="رسم 25">
            <a:extLst>
              <a:ext uri="{FF2B5EF4-FFF2-40B4-BE49-F238E27FC236}">
                <a16:creationId xmlns:a16="http://schemas.microsoft.com/office/drawing/2014/main" id="{2006A9F5-E7E0-D319-53A1-BABC187934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00844" y="3681412"/>
            <a:ext cx="171450" cy="390525"/>
          </a:xfrm>
          <a:prstGeom prst="rect">
            <a:avLst/>
          </a:prstGeom>
        </p:spPr>
      </p:pic>
      <p:pic>
        <p:nvPicPr>
          <p:cNvPr id="28" name="رسم 27">
            <a:extLst>
              <a:ext uri="{FF2B5EF4-FFF2-40B4-BE49-F238E27FC236}">
                <a16:creationId xmlns:a16="http://schemas.microsoft.com/office/drawing/2014/main" id="{7EFAB103-9303-5D77-C2BB-CA83CF57021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34570" y="3986212"/>
            <a:ext cx="171450" cy="171450"/>
          </a:xfrm>
          <a:prstGeom prst="rect">
            <a:avLst/>
          </a:prstGeom>
        </p:spPr>
      </p:pic>
      <p:pic>
        <p:nvPicPr>
          <p:cNvPr id="29" name="رسم 28">
            <a:extLst>
              <a:ext uri="{FF2B5EF4-FFF2-40B4-BE49-F238E27FC236}">
                <a16:creationId xmlns:a16="http://schemas.microsoft.com/office/drawing/2014/main" id="{B0985588-4557-6E47-60E6-931A8F49F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85195" y="3867154"/>
            <a:ext cx="1047750" cy="904875"/>
          </a:xfrm>
          <a:prstGeom prst="rect">
            <a:avLst/>
          </a:prstGeom>
        </p:spPr>
      </p:pic>
      <p:pic>
        <p:nvPicPr>
          <p:cNvPr id="33" name="رسم 32">
            <a:extLst>
              <a:ext uri="{FF2B5EF4-FFF2-40B4-BE49-F238E27FC236}">
                <a16:creationId xmlns:a16="http://schemas.microsoft.com/office/drawing/2014/main" id="{F698E52E-BBC8-2118-9B94-1A5AB44D4C3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048820" y="3291963"/>
            <a:ext cx="371475" cy="333375"/>
          </a:xfrm>
          <a:prstGeom prst="rect">
            <a:avLst/>
          </a:prstGeom>
        </p:spPr>
      </p:pic>
      <p:pic>
        <p:nvPicPr>
          <p:cNvPr id="46" name="رسم 45">
            <a:extLst>
              <a:ext uri="{FF2B5EF4-FFF2-40B4-BE49-F238E27FC236}">
                <a16:creationId xmlns:a16="http://schemas.microsoft.com/office/drawing/2014/main" id="{DD981126-3FF5-FE56-8228-0126EAF6CB6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671300" y="6371081"/>
            <a:ext cx="382587" cy="410927"/>
          </a:xfrm>
          <a:prstGeom prst="rect">
            <a:avLst/>
          </a:prstGeom>
        </p:spPr>
      </p:pic>
      <p:sp>
        <p:nvSpPr>
          <p:cNvPr id="47" name="Google Shape;394;p34">
            <a:extLst>
              <a:ext uri="{FF2B5EF4-FFF2-40B4-BE49-F238E27FC236}">
                <a16:creationId xmlns:a16="http://schemas.microsoft.com/office/drawing/2014/main" id="{7F4E0DE7-74A1-B200-6E2A-FB26B35E7568}"/>
              </a:ext>
            </a:extLst>
          </p:cNvPr>
          <p:cNvSpPr txBox="1">
            <a:spLocks/>
          </p:cNvSpPr>
          <p:nvPr/>
        </p:nvSpPr>
        <p:spPr>
          <a:xfrm>
            <a:off x="11580926" y="6311618"/>
            <a:ext cx="518544" cy="47039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عنوان 1">
            <a:extLst>
              <a:ext uri="{FF2B5EF4-FFF2-40B4-BE49-F238E27FC236}">
                <a16:creationId xmlns:a16="http://schemas.microsoft.com/office/drawing/2014/main" id="{10F461C8-17FB-714C-E8A8-052A34F305B9}"/>
              </a:ext>
            </a:extLst>
          </p:cNvPr>
          <p:cNvSpPr txBox="1">
            <a:spLocks/>
          </p:cNvSpPr>
          <p:nvPr/>
        </p:nvSpPr>
        <p:spPr>
          <a:xfrm>
            <a:off x="3037486" y="521818"/>
            <a:ext cx="6199468" cy="61684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Recommendations and Difficulties.</a:t>
            </a:r>
          </a:p>
        </p:txBody>
      </p:sp>
      <p:pic>
        <p:nvPicPr>
          <p:cNvPr id="8" name="صورة 7" descr="صورة تحتوي على نص, لقطة شاشة, الخط, شعار&#10;&#10;تم إنشاء الوصف تلقائياً">
            <a:extLst>
              <a:ext uri="{FF2B5EF4-FFF2-40B4-BE49-F238E27FC236}">
                <a16:creationId xmlns:a16="http://schemas.microsoft.com/office/drawing/2014/main" id="{985F984D-4C8B-6E07-4B25-4673B899BEE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3" y="2151884"/>
            <a:ext cx="9162904" cy="35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78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رسم 19">
            <a:extLst>
              <a:ext uri="{FF2B5EF4-FFF2-40B4-BE49-F238E27FC236}">
                <a16:creationId xmlns:a16="http://schemas.microsoft.com/office/drawing/2014/main" id="{84D0E5B9-9254-C5CF-1ECE-64BDC68C7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2744" y="1501236"/>
            <a:ext cx="10432973" cy="5006995"/>
          </a:xfrm>
          <a:prstGeom prst="rect">
            <a:avLst/>
          </a:prstGeom>
        </p:spPr>
      </p:pic>
      <p:pic>
        <p:nvPicPr>
          <p:cNvPr id="4" name="صورة 3">
            <a:extLst>
              <a:ext uri="{FF2B5EF4-FFF2-40B4-BE49-F238E27FC236}">
                <a16:creationId xmlns:a16="http://schemas.microsoft.com/office/drawing/2014/main" id="{E7E6FAF2-E478-C2EF-4360-E4BF6D2BE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221" y="202777"/>
            <a:ext cx="4886325" cy="1076325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657913A6-A75A-2C1D-9C62-FDDEAE44F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0051" y="75992"/>
            <a:ext cx="1261949" cy="1341121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5B572550-6D9F-C49F-7879-69D4C150A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20" y="75992"/>
            <a:ext cx="1209869" cy="1540057"/>
          </a:xfrm>
          <a:prstGeom prst="rect">
            <a:avLst/>
          </a:prstGeom>
        </p:spPr>
      </p:pic>
      <p:sp>
        <p:nvSpPr>
          <p:cNvPr id="13" name="عنصر نائب للتذييل 4">
            <a:extLst>
              <a:ext uri="{FF2B5EF4-FFF2-40B4-BE49-F238E27FC236}">
                <a16:creationId xmlns:a16="http://schemas.microsoft.com/office/drawing/2014/main" id="{4BA3CC41-FBD7-3597-4572-2468C46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54344"/>
            <a:ext cx="4933950" cy="365125"/>
          </a:xfrm>
          <a:effectLst>
            <a:glow>
              <a:schemeClr val="bg1"/>
            </a:glow>
          </a:effectLst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© 2023-2024, A Prediction Model-Based Applications (PLOs). All right reserved. </a:t>
            </a: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86564E42-5D7B-CDB0-2698-4217BC7A61F0}"/>
              </a:ext>
            </a:extLst>
          </p:cNvPr>
          <p:cNvSpPr txBox="1">
            <a:spLocks/>
          </p:cNvSpPr>
          <p:nvPr/>
        </p:nvSpPr>
        <p:spPr>
          <a:xfrm>
            <a:off x="5191180" y="371024"/>
            <a:ext cx="3371795" cy="687368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رسم 5">
            <a:extLst>
              <a:ext uri="{FF2B5EF4-FFF2-40B4-BE49-F238E27FC236}">
                <a16:creationId xmlns:a16="http://schemas.microsoft.com/office/drawing/2014/main" id="{A9F4437B-74F3-5FB9-EF5D-1E98AC0B33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71300" y="6371081"/>
            <a:ext cx="382587" cy="410927"/>
          </a:xfrm>
          <a:prstGeom prst="rect">
            <a:avLst/>
          </a:prstGeom>
        </p:spPr>
      </p:pic>
      <p:sp>
        <p:nvSpPr>
          <p:cNvPr id="8" name="Google Shape;394;p34">
            <a:extLst>
              <a:ext uri="{FF2B5EF4-FFF2-40B4-BE49-F238E27FC236}">
                <a16:creationId xmlns:a16="http://schemas.microsoft.com/office/drawing/2014/main" id="{F71C96E7-498C-DE4B-AB22-0C2D4600091C}"/>
              </a:ext>
            </a:extLst>
          </p:cNvPr>
          <p:cNvSpPr txBox="1">
            <a:spLocks/>
          </p:cNvSpPr>
          <p:nvPr/>
        </p:nvSpPr>
        <p:spPr>
          <a:xfrm>
            <a:off x="11580926" y="6311618"/>
            <a:ext cx="518544" cy="47039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21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8">
            <a:extLst>
              <a:ext uri="{FF2B5EF4-FFF2-40B4-BE49-F238E27FC236}">
                <a16:creationId xmlns:a16="http://schemas.microsoft.com/office/drawing/2014/main" id="{1BA9D4BF-50BD-0590-23AF-2892C11334B8}"/>
              </a:ext>
            </a:extLst>
          </p:cNvPr>
          <p:cNvSpPr txBox="1">
            <a:spLocks/>
          </p:cNvSpPr>
          <p:nvPr/>
        </p:nvSpPr>
        <p:spPr>
          <a:xfrm>
            <a:off x="2030027" y="2379644"/>
            <a:ext cx="9113464" cy="373963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Report, Two chapters are covered:</a:t>
            </a:r>
          </a:p>
          <a:p>
            <a:pPr marL="342900" indent="-342900" algn="just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Firstly, The System Implementation and testing chapter, which includes system building sections such as how the prediction model was created, trained, and tested in detail, and user interfaces of the system.</a:t>
            </a:r>
          </a:p>
          <a:p>
            <a:pPr marL="342900" indent="-342900" algn="just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Whilst the final chapter presents, Recommendations, Difficulties,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612950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389</Words>
  <Application>Microsoft Office PowerPoint</Application>
  <PresentationFormat>شاشة عريضة</PresentationFormat>
  <Paragraphs>48</Paragraphs>
  <Slides>10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9" baseType="lpstr">
      <vt:lpstr>Arial</vt:lpstr>
      <vt:lpstr>Bookman Old Style</vt:lpstr>
      <vt:lpstr>Calibri</vt:lpstr>
      <vt:lpstr>Calibri Light</vt:lpstr>
      <vt:lpstr>gg sans</vt:lpstr>
      <vt:lpstr>inherit</vt:lpstr>
      <vt:lpstr>Times New Roman</vt:lpstr>
      <vt:lpstr>Wingdings</vt:lpstr>
      <vt:lpstr>نسق Office</vt:lpstr>
      <vt:lpstr>Saleh Mohammed Alanazi  Mousa Mohammed Bariqi  Sultan Yahya Alawaji  Esam Muftin Alotaibi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Saleh Mohammed Alanazi  Mousa Mohammed Bariqi  Sultan Yahya Alawaji  Esam Muftin Alotaibi</dc:title>
  <dc:creator>MOUSAMOHAMMED MOUSABARQY</dc:creator>
  <cp:lastModifiedBy>موسى البارقي</cp:lastModifiedBy>
  <cp:revision>85</cp:revision>
  <dcterms:created xsi:type="dcterms:W3CDTF">2023-11-30T14:28:01Z</dcterms:created>
  <dcterms:modified xsi:type="dcterms:W3CDTF">2024-05-11T18:53:27Z</dcterms:modified>
</cp:coreProperties>
</file>