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ota Deb Roy" userId="f1c0be83c605999c" providerId="LiveId" clId="{AB39447E-D062-4866-8547-0B07946DDCF7}"/>
    <pc:docChg chg="modSld">
      <pc:chgData name="Subrota Deb Roy" userId="f1c0be83c605999c" providerId="LiveId" clId="{AB39447E-D062-4866-8547-0B07946DDCF7}" dt="2024-10-25T10:57:37.270" v="2" actId="207"/>
      <pc:docMkLst>
        <pc:docMk/>
      </pc:docMkLst>
      <pc:sldChg chg="modSp mod">
        <pc:chgData name="Subrota Deb Roy" userId="f1c0be83c605999c" providerId="LiveId" clId="{AB39447E-D062-4866-8547-0B07946DDCF7}" dt="2024-10-25T10:57:37.270" v="2" actId="207"/>
        <pc:sldMkLst>
          <pc:docMk/>
          <pc:sldMk cId="3620275864" sldId="258"/>
        </pc:sldMkLst>
        <pc:spChg chg="mod">
          <ac:chgData name="Subrota Deb Roy" userId="f1c0be83c605999c" providerId="LiveId" clId="{AB39447E-D062-4866-8547-0B07946DDCF7}" dt="2024-10-25T10:57:27.966" v="1" actId="207"/>
          <ac:spMkLst>
            <pc:docMk/>
            <pc:sldMk cId="3620275864" sldId="258"/>
            <ac:spMk id="2" creationId="{00000000-0000-0000-0000-000000000000}"/>
          </ac:spMkLst>
        </pc:spChg>
        <pc:spChg chg="mod">
          <ac:chgData name="Subrota Deb Roy" userId="f1c0be83c605999c" providerId="LiveId" clId="{AB39447E-D062-4866-8547-0B07946DDCF7}" dt="2024-10-25T10:57:37.270" v="2" actId="207"/>
          <ac:spMkLst>
            <pc:docMk/>
            <pc:sldMk cId="3620275864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27AA-356F-410B-BD10-17132268D98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7474-C15B-4FBD-A5C9-B555961AB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55802" y="1704346"/>
            <a:ext cx="3644537" cy="359228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609012" y="1632857"/>
            <a:ext cx="3644537" cy="35922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21424889">
            <a:off x="4831022" y="1854075"/>
            <a:ext cx="2887010" cy="330660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47965" y="1526296"/>
            <a:ext cx="3644537" cy="32856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965" y="3244332"/>
            <a:ext cx="276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gerian" panose="04020705040A02060702" pitchFamily="82" charset="0"/>
              </a:rPr>
              <a:t>tahasha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1434" y="3654375"/>
            <a:ext cx="3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Believe in Customer Value</a:t>
            </a:r>
          </a:p>
        </p:txBody>
      </p:sp>
      <p:sp>
        <p:nvSpPr>
          <p:cNvPr id="9" name="Oval 8"/>
          <p:cNvSpPr/>
          <p:nvPr/>
        </p:nvSpPr>
        <p:spPr>
          <a:xfrm>
            <a:off x="7039787" y="3045690"/>
            <a:ext cx="509449" cy="57959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362027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Ashraf</dc:creator>
  <cp:lastModifiedBy>Subrota Deb Roy</cp:lastModifiedBy>
  <cp:revision>2</cp:revision>
  <dcterms:created xsi:type="dcterms:W3CDTF">2024-10-25T10:48:26Z</dcterms:created>
  <dcterms:modified xsi:type="dcterms:W3CDTF">2024-10-25T10:57:46Z</dcterms:modified>
</cp:coreProperties>
</file>