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描述">
  <p:cSld name="标题和描述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带描述的引言">
  <p:cSld name="带描述的引言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言名片">
  <p:cSld name="引言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真或假">
  <p:cSld name="真或假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6" y="1536787"/>
            <a:ext cx="8066141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b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Probe Data Analysis for Road Slope</a:t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7" y="3816220"/>
            <a:ext cx="7766936" cy="133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Group Members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Boyan Zhang, Yunfei Gao, Ting Liu</a:t>
            </a:r>
            <a:endParaRPr b="0" i="0" sz="2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77334" y="609600"/>
            <a:ext cx="85968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References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77334" y="1763487"/>
            <a:ext cx="8596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Greenfeld, Josh. (2002). Matching GPS Observations to Locations on a Digital Map. </a:t>
            </a:r>
            <a:endParaRPr sz="2000"/>
          </a:p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S. Maity, S. Dalal, S. Ranu and L. Vanajakshi, "A weight-based map matching algorithm using minimum input variables for urban road networks," 2017 9th International Conference on Communication Systems and Networks (COMSNETS), Bangalore, 2017, pp. 437-442.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7334" y="609600"/>
            <a:ext cx="85968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Overview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77325" y="1763473"/>
            <a:ext cx="8596800" cy="4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Problem Statement</a:t>
            </a:r>
            <a:endParaRPr sz="2000"/>
          </a:p>
          <a:p>
            <a:pPr indent="-3683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Approach</a:t>
            </a:r>
            <a:endParaRPr sz="2000"/>
          </a:p>
          <a:p>
            <a:pPr indent="-311150" lvl="1" marL="7429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Map Matching</a:t>
            </a:r>
            <a:endParaRPr sz="2000"/>
          </a:p>
          <a:p>
            <a:pPr indent="-311150" lvl="1" marL="7429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Slope Calculation</a:t>
            </a:r>
            <a:endParaRPr sz="2000"/>
          </a:p>
          <a:p>
            <a:pPr indent="-3683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Result and Analysis</a:t>
            </a:r>
            <a:endParaRPr sz="2000"/>
          </a:p>
          <a:p>
            <a:pPr indent="-3683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References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77334" y="1763487"/>
            <a:ext cx="8596668" cy="363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Probe data are data collected from moving objects like vehicles. Probe data contain many information about time, location and so on.</a:t>
            </a:r>
            <a:endParaRPr sz="2000"/>
          </a:p>
          <a:p>
            <a:pPr indent="-368300" lvl="0" marL="342900" rtl="0"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Link data contain the information of road segments that can be matched by probe data.</a:t>
            </a:r>
            <a:endParaRPr sz="2000"/>
          </a:p>
          <a:p>
            <a:pPr indent="-368300" lvl="0" marL="342900" rtl="0"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Our tasks are as follow:</a:t>
            </a:r>
            <a:endParaRPr sz="2000"/>
          </a:p>
          <a:p>
            <a:pPr indent="-311150" lvl="1" marL="742950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Match probe points to road links.</a:t>
            </a:r>
            <a:endParaRPr sz="2000"/>
          </a:p>
          <a:p>
            <a:pPr indent="-311150" lvl="1" marL="742950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Derive road slope for each link.</a:t>
            </a:r>
            <a:endParaRPr sz="2000"/>
          </a:p>
          <a:p>
            <a:pPr indent="-311150" lvl="1" marL="742950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Evaluate the derived road slop with the surveyed road slope in the link data file.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77334" y="609600"/>
            <a:ext cx="8596668" cy="845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Map Matching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77325" y="1763475"/>
            <a:ext cx="87525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Goal: find the road link that a probe data point most likely belongs to</a:t>
            </a:r>
            <a:endParaRPr sz="2000"/>
          </a:p>
          <a:p>
            <a:pPr indent="-368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lang="en-US" sz="2000"/>
              <a:t>Load data and </a:t>
            </a:r>
            <a:r>
              <a:rPr lang="en-US" sz="2000"/>
              <a:t>preprocessing</a:t>
            </a:r>
            <a:endParaRPr sz="2000"/>
          </a:p>
          <a:p>
            <a:pPr indent="-311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/>
              <a:t>Load probe points and road links.</a:t>
            </a:r>
            <a:endParaRPr sz="2000"/>
          </a:p>
          <a:p>
            <a:pPr indent="-311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/>
              <a:t>Delete incomplete data(such as data that don’t have longitude and altitude).</a:t>
            </a:r>
            <a:endParaRPr sz="2000"/>
          </a:p>
          <a:p>
            <a:pPr indent="-368300" lvl="0" marL="3429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lang="en-US" sz="2000"/>
              <a:t>Choose candidate links for each probe points. </a:t>
            </a:r>
            <a:endParaRPr sz="2000"/>
          </a:p>
          <a:p>
            <a:pPr indent="-311150" lvl="1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/>
              <a:t>Compute geohash value of endpoint for each road link.</a:t>
            </a:r>
            <a:endParaRPr sz="2000"/>
          </a:p>
          <a:p>
            <a:pPr indent="-311150" lvl="1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/>
              <a:t>Compute geohash values of each probe point.</a:t>
            </a:r>
            <a:endParaRPr sz="2000"/>
          </a:p>
          <a:p>
            <a:pPr indent="-311150" lvl="1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/>
              <a:t>Select candidate links for each probe point based on the geohash value of probe point and refnode of road link.</a:t>
            </a:r>
            <a:r>
              <a:rPr lang="en-US" sz="2000"/>
              <a:t>           </a:t>
            </a:r>
            <a:endParaRPr sz="20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77334" y="609600"/>
            <a:ext cx="85968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Map Matching(cont.)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77325" y="1763475"/>
            <a:ext cx="87525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lang="en-US" sz="2000"/>
              <a:t>Useful probe data information such as shapeinfo, geohash, and candidates will be stored to a list.</a:t>
            </a:r>
            <a:endParaRPr sz="2000"/>
          </a:p>
          <a:p>
            <a:pPr indent="-368300" lvl="0" marL="3429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lang="en-US" sz="2000"/>
              <a:t>Similarly, useful road link data information such as linkPVID, refNodeId, and shapeInfo will be stored to a dictionary.</a:t>
            </a:r>
            <a:endParaRPr sz="2000"/>
          </a:p>
          <a:p>
            <a:pPr indent="-368300" lvl="0" marL="3429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lang="en-US" sz="2000"/>
              <a:t>Compute distance from each probe points to its candidates and select the link that are closest to the probe point.</a:t>
            </a:r>
            <a:endParaRPr sz="2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                   </a:t>
            </a:r>
            <a:endParaRPr sz="20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</a:rPr>
              <a:t>           </a:t>
            </a:r>
            <a:endParaRPr sz="20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          </a:t>
            </a:r>
            <a:endParaRPr sz="20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77334" y="609600"/>
            <a:ext cx="85968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Slope calculation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77334" y="1763487"/>
            <a:ext cx="8596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>
                <a:solidFill>
                  <a:srgbClr val="3F3F3F"/>
                </a:solidFill>
              </a:rPr>
              <a:t>We employed the following equation to calculate the slopes for the road links</a:t>
            </a:r>
            <a:r>
              <a:rPr lang="en-US" sz="2000"/>
              <a:t>.</a:t>
            </a:r>
            <a:endParaRPr sz="2000"/>
          </a:p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t/>
            </a:r>
            <a:endParaRPr sz="2000"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450" y="3049250"/>
            <a:ext cx="7798326" cy="17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77334" y="609600"/>
            <a:ext cx="85968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Result and Analysis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77334" y="1275312"/>
            <a:ext cx="8596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>
                <a:solidFill>
                  <a:srgbClr val="3F3F3F"/>
                </a:solidFill>
              </a:rPr>
              <a:t>About Result:</a:t>
            </a:r>
            <a:endParaRPr sz="2000"/>
          </a:p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t/>
            </a:r>
            <a:endParaRPr sz="2000"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300" y="2108500"/>
            <a:ext cx="8165776" cy="32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77334" y="609600"/>
            <a:ext cx="85968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Result and Analysis(cont.)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77325" y="1239571"/>
            <a:ext cx="8596800" cy="48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>
                <a:solidFill>
                  <a:srgbClr val="3F3F3F"/>
                </a:solidFill>
              </a:rPr>
              <a:t>About Result:</a:t>
            </a:r>
            <a:endParaRPr sz="2000">
              <a:solidFill>
                <a:srgbClr val="3F3F3F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>
                <a:solidFill>
                  <a:srgbClr val="3F3F3F"/>
                </a:solidFill>
              </a:rPr>
              <a:t>We use the accuracy mean square error to evaluate the derived road slope with the surveyed road slope in the link data file.</a:t>
            </a:r>
            <a:endParaRPr sz="2000"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800" y="2729750"/>
            <a:ext cx="7155799" cy="11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3083725" y="4351625"/>
            <a:ext cx="43695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MSE means mean square error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677334" y="609600"/>
            <a:ext cx="85968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Result and Analysis(Cont.)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77334" y="1763487"/>
            <a:ext cx="8596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>
                <a:solidFill>
                  <a:srgbClr val="3F3F3F"/>
                </a:solidFill>
              </a:rPr>
              <a:t>About Analysis:</a:t>
            </a:r>
            <a:endParaRPr sz="2000"/>
          </a:p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In the result, we can see that we use the 1565347 probe points, </a:t>
            </a:r>
            <a:r>
              <a:rPr lang="en-US" sz="2000"/>
              <a:t>used for evaluating the road slope</a:t>
            </a:r>
            <a:r>
              <a:rPr lang="en-US" sz="2000"/>
              <a:t>, which is a</a:t>
            </a:r>
            <a:r>
              <a:rPr lang="en-US" sz="2000"/>
              <a:t>n enormous number. But we get the good result, the mean square error is around 59.</a:t>
            </a:r>
            <a:endParaRPr sz="2000"/>
          </a:p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However, we can try other methods to improve this result. We read some paper introducing that </a:t>
            </a:r>
            <a:r>
              <a:rPr lang="en-US" sz="2000">
                <a:solidFill>
                  <a:srgbClr val="3F3F3F"/>
                </a:solidFill>
              </a:rPr>
              <a:t>point to link with heading</a:t>
            </a:r>
            <a:r>
              <a:rPr lang="en-US" sz="2000"/>
              <a:t> algorithm and </a:t>
            </a:r>
            <a:r>
              <a:rPr lang="en-US" sz="2000">
                <a:solidFill>
                  <a:srgbClr val="3F3F3F"/>
                </a:solidFill>
              </a:rPr>
              <a:t>employing machine learning techniques to predict the slopes for the road links.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平面">
  <a:themeElements>
    <a:clrScheme name="平面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